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79C0C5-F088-4027-BD01-E3622AFB18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F0EE76-B559-41AD-8109-82DB1DAA38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27163D-32AF-431F-83F8-DE179389FD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ACB311-BFF1-42DD-9CE7-5FC97C6E28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33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1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IN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en-IN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62A220DF-F107-4802-A58D-7EE1AD87CCE5}" type="slidenum">
              <a:rPr b="0" lang="en-IN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IN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IN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BCADFC5E-B9C0-42F3-B805-3D809894DD65}" type="slidenum">
              <a:rPr b="0" lang="en-IN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IN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en-IN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FEE582B5-22A3-4427-9A7D-8263A62B63B0}" type="slidenum">
              <a:rPr b="0" lang="en-IN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B7FC0A76-F75C-4F77-AD1F-44F4D9D8E95D}" type="slidenum"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669B0D5D-C807-49FF-AA89-79E8BC0B95E4}" type="slidenum"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LibreOffice/24.8.5.2$Linux_X86_64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2025-03-01T16:48:31Z</dcterms:created>
  <dc:creator/>
  <dc:description/>
  <dc:language>en-IN</dc:language>
  <cp:lastModifiedBy/>
  <dcterms:modified xsi:type="dcterms:W3CDTF">2025-03-01T16:49:27Z</dcterms:modified>
  <cp:revision>2</cp:revision>
  <dc:subject/>
  <dc:title>Lights</dc:title>
</cp:coreProperties>
</file>