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9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3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7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0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3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9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4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4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1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B87204-5EC2-4B65-A51C-D061D47A297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83DB71-7308-43B6-9DC6-47BA02A67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0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8DFDE-84D8-589C-2449-66EC6E61FEE0}"/>
              </a:ext>
            </a:extLst>
          </p:cNvPr>
          <p:cNvSpPr/>
          <p:nvPr/>
        </p:nvSpPr>
        <p:spPr>
          <a:xfrm>
            <a:off x="409903" y="233856"/>
            <a:ext cx="11393214" cy="1072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BIPARTITE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AAC72-7C38-D2F3-35C6-D75DF7B05167}"/>
              </a:ext>
            </a:extLst>
          </p:cNvPr>
          <p:cNvSpPr txBox="1"/>
          <p:nvPr/>
        </p:nvSpPr>
        <p:spPr>
          <a:xfrm>
            <a:off x="388883" y="1305911"/>
            <a:ext cx="87235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 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no;  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utoShape 2" descr="Bipartite Graph -- from Wolfram MathWorld">
            <a:extLst>
              <a:ext uri="{FF2B5EF4-FFF2-40B4-BE49-F238E27FC236}">
                <a16:creationId xmlns:a16="http://schemas.microsoft.com/office/drawing/2014/main" id="{AC09F86F-4EA8-0AF3-BE8E-E36352A42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F2C80-40A8-0CA2-8241-CD883CFC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952993"/>
            <a:ext cx="7343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4AF28-8FB3-790A-CD2C-AF5CE25F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F78DFD-1CBE-FD07-359A-1CD73ECEE4E9}"/>
              </a:ext>
            </a:extLst>
          </p:cNvPr>
          <p:cNvSpPr/>
          <p:nvPr/>
        </p:nvSpPr>
        <p:spPr>
          <a:xfrm>
            <a:off x="2878872" y="135644"/>
            <a:ext cx="5942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 DP OF A NODE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13A64-F153-E171-1BD2-2619C910A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" b="10956"/>
          <a:stretch/>
        </p:blipFill>
        <p:spPr>
          <a:xfrm>
            <a:off x="340930" y="1435507"/>
            <a:ext cx="5697847" cy="459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3835E-0648-B62A-C294-3799BA09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815" y="1048189"/>
            <a:ext cx="5536255" cy="2854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E75BC-0A9F-89B8-2B99-5E0F1906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15" y="4048404"/>
            <a:ext cx="5536255" cy="2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D42C-F49E-0B8A-33C1-C30BA268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7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12723-20C1-B34F-F649-BC3F01889ABF}"/>
              </a:ext>
            </a:extLst>
          </p:cNvPr>
          <p:cNvSpPr/>
          <p:nvPr/>
        </p:nvSpPr>
        <p:spPr>
          <a:xfrm>
            <a:off x="519118" y="143470"/>
            <a:ext cx="10464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NO. OF CONNECTED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53773-1802-29FF-1DBF-27787B9C9D88}"/>
              </a:ext>
            </a:extLst>
          </p:cNvPr>
          <p:cNvSpPr txBox="1"/>
          <p:nvPr/>
        </p:nvSpPr>
        <p:spPr>
          <a:xfrm>
            <a:off x="685801" y="1066800"/>
            <a:ext cx="1006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to run dfs for all nodes and for each dfs mark all the child nodes as true. then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run dfs if it is visited.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total number of times you run dfs will be the number of connected components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BA8B3-4959-8E1E-586A-19E85166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69" y="2579062"/>
            <a:ext cx="3964857" cy="34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0EB-E67F-5515-BD34-39EA305A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 have to run dfs for all nodes and if you run dfs and come across a case where the child != parent and still it is visited you return true. for a particular node you take the bitwise or of all the children and then return the result to the parent call.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862F-C585-C833-700F-93ADCF27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B332C-4CEA-15FF-1045-E2F2BB216FA9}"/>
              </a:ext>
            </a:extLst>
          </p:cNvPr>
          <p:cNvSpPr/>
          <p:nvPr/>
        </p:nvSpPr>
        <p:spPr>
          <a:xfrm>
            <a:off x="3105837" y="0"/>
            <a:ext cx="4839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DETECT CYLES</a:t>
            </a:r>
            <a:endParaRPr lang="en-I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B43C3-7169-547B-6B28-A0B98187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30" y="255208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E060-3381-2492-044C-556FE265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412955"/>
            <a:ext cx="11562734" cy="63221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pair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childDepths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childDepths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childDepths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childDepths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childDepths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diameter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(diameter,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E4F48-4744-622C-F6ED-C24A771FC9DA}"/>
              </a:ext>
            </a:extLst>
          </p:cNvPr>
          <p:cNvSpPr/>
          <p:nvPr/>
        </p:nvSpPr>
        <p:spPr>
          <a:xfrm>
            <a:off x="3544311" y="214302"/>
            <a:ext cx="8244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DIAMETER OF TREE/GRAPH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AF2F5-0F92-11E9-0B8F-FDBD2908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350"/>
            <a:ext cx="5067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E460-5F9F-1811-5B63-99F1A10D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73" y="639096"/>
            <a:ext cx="10131425" cy="797506"/>
          </a:xfrm>
        </p:spPr>
        <p:txBody>
          <a:bodyPr>
            <a:normAutofit/>
          </a:bodyPr>
          <a:lstStyle/>
          <a:p>
            <a:r>
              <a:rPr lang="en-IN" sz="1600" dirty="0"/>
              <a:t>We run dfs and store the parent of every node. Then we get the paths to desired nodes from root and then we run for loop for </a:t>
            </a:r>
            <a:r>
              <a:rPr lang="en-IN" sz="1600" dirty="0" err="1"/>
              <a:t>lcao</a:t>
            </a:r>
            <a:r>
              <a:rPr lang="en-IN" sz="16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7415-7D2D-5357-3AE4-425B86BD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7019"/>
            <a:ext cx="10131425" cy="53192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pb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93D6E-382A-15C4-49B6-C6F6AC64EDAD}"/>
              </a:ext>
            </a:extLst>
          </p:cNvPr>
          <p:cNvSpPr/>
          <p:nvPr/>
        </p:nvSpPr>
        <p:spPr>
          <a:xfrm>
            <a:off x="4743789" y="-100888"/>
            <a:ext cx="174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LCAO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E4172-FACF-C248-28E7-AD24C501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20" y="1631253"/>
            <a:ext cx="5569975" cy="4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3D1-C62A-A824-885F-393A381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910" y="953729"/>
            <a:ext cx="6146903" cy="1456267"/>
          </a:xfrm>
        </p:spPr>
        <p:txBody>
          <a:bodyPr>
            <a:normAutofit/>
          </a:bodyPr>
          <a:lstStyle/>
          <a:p>
            <a:r>
              <a:rPr lang="en-IN" sz="2000" dirty="0"/>
              <a:t>Compute the sum of subtree and go towards root node. Then sum of the two components after their edge is deleted will be </a:t>
            </a:r>
            <a:r>
              <a:rPr lang="en-IN" sz="2000" b="1" i="1" u="sng" dirty="0"/>
              <a:t>sum[node] </a:t>
            </a:r>
            <a:r>
              <a:rPr lang="en-IN" sz="2000" dirty="0"/>
              <a:t>&amp;&amp;</a:t>
            </a:r>
            <a:r>
              <a:rPr lang="en-IN" sz="2000" b="1" i="1" u="sng" dirty="0"/>
              <a:t> sum[ROOT]-sum[node]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69CA-DCB8-6F03-F79D-67045459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21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8EB927-7B89-E765-B316-37F4ADA22407}"/>
              </a:ext>
            </a:extLst>
          </p:cNvPr>
          <p:cNvSpPr/>
          <p:nvPr/>
        </p:nvSpPr>
        <p:spPr>
          <a:xfrm>
            <a:off x="5762152" y="30399"/>
            <a:ext cx="4836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EDGE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36C29-77B5-67E0-0B20-D048F313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10" y="2409996"/>
            <a:ext cx="6447875" cy="43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A1FF9-D222-80CB-0BEB-3B53C412C03D}"/>
              </a:ext>
            </a:extLst>
          </p:cNvPr>
          <p:cNvSpPr/>
          <p:nvPr/>
        </p:nvSpPr>
        <p:spPr>
          <a:xfrm>
            <a:off x="3071963" y="0"/>
            <a:ext cx="563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Topological Sorting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E5B89-6E16-C65B-D211-C8654F67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999759"/>
            <a:ext cx="3900527" cy="555408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ECEFB58-1D81-A577-8EDC-6A39B79AA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59" y="2199295"/>
            <a:ext cx="3223539" cy="25986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075FC-54BC-1B23-810D-B9498497365F}"/>
              </a:ext>
            </a:extLst>
          </p:cNvPr>
          <p:cNvSpPr txBox="1"/>
          <p:nvPr/>
        </p:nvSpPr>
        <p:spPr>
          <a:xfrm>
            <a:off x="7895303" y="1347019"/>
            <a:ext cx="390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Kahn’s algorithm to get the topological ordering. </a:t>
            </a:r>
          </a:p>
          <a:p>
            <a:r>
              <a:rPr lang="en-US" dirty="0"/>
              <a:t>Topological ordering is for a DAG where 1 is pre-requisite for 2 and so 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273D-3890-6BF3-6457-B2A728B017A1}"/>
              </a:ext>
            </a:extLst>
          </p:cNvPr>
          <p:cNvSpPr txBox="1"/>
          <p:nvPr/>
        </p:nvSpPr>
        <p:spPr>
          <a:xfrm>
            <a:off x="7993626" y="3057832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if there is a cycle in the graph then using topological sorting the indegree can never become zero.</a:t>
            </a:r>
          </a:p>
          <a:p>
            <a:r>
              <a:rPr lang="en-US" dirty="0"/>
              <a:t>So we can get the nodes which are involved in a cycle by simply checking for the nodes whose indegree is not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8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EC620-378D-DF05-A064-C0347AB2D00A}"/>
              </a:ext>
            </a:extLst>
          </p:cNvPr>
          <p:cNvSpPr/>
          <p:nvPr/>
        </p:nvSpPr>
        <p:spPr>
          <a:xfrm>
            <a:off x="3071963" y="0"/>
            <a:ext cx="563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Topological Sorting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9B077-FA1D-A848-40D1-452FFECC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9" y="1011820"/>
            <a:ext cx="5042465" cy="55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210294-12DF-6CB7-9E13-2CA61BB02DD5}"/>
              </a:ext>
            </a:extLst>
          </p:cNvPr>
          <p:cNvSpPr/>
          <p:nvPr/>
        </p:nvSpPr>
        <p:spPr>
          <a:xfrm>
            <a:off x="3189854" y="135644"/>
            <a:ext cx="5320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DP OF A NODE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190FB-3ADF-DD43-E850-431B7ABF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2"/>
          <a:stretch/>
        </p:blipFill>
        <p:spPr>
          <a:xfrm>
            <a:off x="340930" y="1435507"/>
            <a:ext cx="5697847" cy="459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9459C-74FF-21DA-CA60-2053A680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15" y="1435508"/>
            <a:ext cx="5536255" cy="45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270</TotalTime>
  <Words>740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Celestial</vt:lpstr>
      <vt:lpstr>PowerPoint Presentation</vt:lpstr>
      <vt:lpstr>PowerPoint Presentation</vt:lpstr>
      <vt:lpstr>you have to run dfs for all nodes and if you run dfs and come across a case where the child != parent and still it is visited you return true. for a particular node you take the bitwise or of all the children and then return the result to the parent call.</vt:lpstr>
      <vt:lpstr>PowerPoint Presentation</vt:lpstr>
      <vt:lpstr>We run dfs and store the parent of every node. Then we get the paths to desired nodes from root and then we run for loop for lcao.</vt:lpstr>
      <vt:lpstr>Compute the sum of subtree and go towards root node. Then sum of the two components after their edge is deleted will be sum[node] &amp;&amp; sum[ROOT]-sum[node]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Sahu</dc:creator>
  <cp:lastModifiedBy>Sarthak Sahu</cp:lastModifiedBy>
  <cp:revision>10</cp:revision>
  <dcterms:created xsi:type="dcterms:W3CDTF">2024-01-21T12:44:31Z</dcterms:created>
  <dcterms:modified xsi:type="dcterms:W3CDTF">2024-03-06T11:35:33Z</dcterms:modified>
</cp:coreProperties>
</file>