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sldIdLst>
    <p:sldId id="263" r:id="rId2"/>
    <p:sldId id="261" r:id="rId3"/>
    <p:sldId id="262" r:id="rId4"/>
    <p:sldId id="264" r:id="rId5"/>
    <p:sldId id="265" r:id="rId6"/>
    <p:sldId id="267"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3" d="100"/>
          <a:sy n="73" d="100"/>
        </p:scale>
        <p:origin x="104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FD8E52AF-B56D-4159-8EF9-8E4088149A2F}" type="datetimeFigureOut">
              <a:rPr lang="en-IN" smtClean="0"/>
              <a:t>10-06-2024</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D96C5E3C-6570-4EDC-8474-D35BC447D1CB}" type="slidenum">
              <a:rPr lang="en-IN" smtClean="0"/>
              <a:t>‹#›</a:t>
            </a:fld>
            <a:endParaRPr lang="en-IN"/>
          </a:p>
        </p:txBody>
      </p:sp>
    </p:spTree>
    <p:extLst>
      <p:ext uri="{BB962C8B-B14F-4D97-AF65-F5344CB8AC3E}">
        <p14:creationId xmlns:p14="http://schemas.microsoft.com/office/powerpoint/2010/main" val="40207973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8E52AF-B56D-4159-8EF9-8E4088149A2F}" type="datetimeFigureOut">
              <a:rPr lang="en-IN" smtClean="0"/>
              <a:t>10-06-2024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6C5E3C-6570-4EDC-8474-D35BC447D1CB}" type="slidenum">
              <a:rPr lang="en-IN" smtClean="0"/>
              <a:t>‹#›</a:t>
            </a:fld>
            <a:endParaRPr lang="en-IN"/>
          </a:p>
        </p:txBody>
      </p:sp>
    </p:spTree>
    <p:extLst>
      <p:ext uri="{BB962C8B-B14F-4D97-AF65-F5344CB8AC3E}">
        <p14:creationId xmlns:p14="http://schemas.microsoft.com/office/powerpoint/2010/main" val="3867957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8E52AF-B56D-4159-8EF9-8E4088149A2F}" type="datetimeFigureOut">
              <a:rPr lang="en-IN" smtClean="0"/>
              <a:t>10-06-2024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6C5E3C-6570-4EDC-8474-D35BC447D1CB}" type="slidenum">
              <a:rPr lang="en-IN" smtClean="0"/>
              <a:t>‹#›</a:t>
            </a:fld>
            <a:endParaRPr lang="en-IN"/>
          </a:p>
        </p:txBody>
      </p:sp>
    </p:spTree>
    <p:extLst>
      <p:ext uri="{BB962C8B-B14F-4D97-AF65-F5344CB8AC3E}">
        <p14:creationId xmlns:p14="http://schemas.microsoft.com/office/powerpoint/2010/main" val="16930476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8E52AF-B56D-4159-8EF9-8E4088149A2F}" type="datetimeFigureOut">
              <a:rPr lang="en-IN" smtClean="0"/>
              <a:t>10-06-2024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6C5E3C-6570-4EDC-8474-D35BC447D1CB}" type="slidenum">
              <a:rPr lang="en-IN" smtClean="0"/>
              <a:t>‹#›</a:t>
            </a:fld>
            <a:endParaRPr lang="en-IN"/>
          </a:p>
        </p:txBody>
      </p:sp>
    </p:spTree>
    <p:extLst>
      <p:ext uri="{BB962C8B-B14F-4D97-AF65-F5344CB8AC3E}">
        <p14:creationId xmlns:p14="http://schemas.microsoft.com/office/powerpoint/2010/main" val="2514737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8E52AF-B56D-4159-8EF9-8E4088149A2F}" type="datetimeFigureOut">
              <a:rPr lang="en-IN" smtClean="0"/>
              <a:t>10-06-2024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6C5E3C-6570-4EDC-8474-D35BC447D1CB}" type="slidenum">
              <a:rPr lang="en-IN" smtClean="0"/>
              <a:t>‹#›</a:t>
            </a:fld>
            <a:endParaRPr lang="en-IN"/>
          </a:p>
        </p:txBody>
      </p:sp>
    </p:spTree>
    <p:extLst>
      <p:ext uri="{BB962C8B-B14F-4D97-AF65-F5344CB8AC3E}">
        <p14:creationId xmlns:p14="http://schemas.microsoft.com/office/powerpoint/2010/main" val="1084998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8E52AF-B56D-4159-8EF9-8E4088149A2F}" type="datetimeFigureOut">
              <a:rPr lang="en-IN" smtClean="0"/>
              <a:t>10-06-2024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6C5E3C-6570-4EDC-8474-D35BC447D1CB}" type="slidenum">
              <a:rPr lang="en-IN" smtClean="0"/>
              <a:t>‹#›</a:t>
            </a:fld>
            <a:endParaRPr lang="en-IN"/>
          </a:p>
        </p:txBody>
      </p:sp>
    </p:spTree>
    <p:extLst>
      <p:ext uri="{BB962C8B-B14F-4D97-AF65-F5344CB8AC3E}">
        <p14:creationId xmlns:p14="http://schemas.microsoft.com/office/powerpoint/2010/main" val="3357520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8E52AF-B56D-4159-8EF9-8E4088149A2F}" type="datetimeFigureOut">
              <a:rPr lang="en-IN" smtClean="0"/>
              <a:t>10-06-2024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6C5E3C-6570-4EDC-8474-D35BC447D1CB}" type="slidenum">
              <a:rPr lang="en-IN" smtClean="0"/>
              <a:t>‹#›</a:t>
            </a:fld>
            <a:endParaRPr lang="en-IN"/>
          </a:p>
        </p:txBody>
      </p:sp>
    </p:spTree>
    <p:extLst>
      <p:ext uri="{BB962C8B-B14F-4D97-AF65-F5344CB8AC3E}">
        <p14:creationId xmlns:p14="http://schemas.microsoft.com/office/powerpoint/2010/main" val="19269340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8E52AF-B56D-4159-8EF9-8E4088149A2F}" type="datetimeFigureOut">
              <a:rPr lang="en-IN" smtClean="0"/>
              <a:t>10-06-2024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6C5E3C-6570-4EDC-8474-D35BC447D1CB}" type="slidenum">
              <a:rPr lang="en-IN" smtClean="0"/>
              <a:t>‹#›</a:t>
            </a:fld>
            <a:endParaRPr lang="en-IN"/>
          </a:p>
        </p:txBody>
      </p:sp>
    </p:spTree>
    <p:extLst>
      <p:ext uri="{BB962C8B-B14F-4D97-AF65-F5344CB8AC3E}">
        <p14:creationId xmlns:p14="http://schemas.microsoft.com/office/powerpoint/2010/main" val="37661488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8E52AF-B56D-4159-8EF9-8E4088149A2F}" type="datetimeFigureOut">
              <a:rPr lang="en-IN" smtClean="0"/>
              <a:t>10-06-2024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6C5E3C-6570-4EDC-8474-D35BC447D1CB}" type="slidenum">
              <a:rPr lang="en-IN" smtClean="0"/>
              <a:t>‹#›</a:t>
            </a:fld>
            <a:endParaRPr lang="en-IN"/>
          </a:p>
        </p:txBody>
      </p:sp>
    </p:spTree>
    <p:extLst>
      <p:ext uri="{BB962C8B-B14F-4D97-AF65-F5344CB8AC3E}">
        <p14:creationId xmlns:p14="http://schemas.microsoft.com/office/powerpoint/2010/main" val="3065985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8E52AF-B56D-4159-8EF9-8E4088149A2F}" type="datetimeFigureOut">
              <a:rPr lang="en-IN" smtClean="0"/>
              <a:t>10-06-2024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6C5E3C-6570-4EDC-8474-D35BC447D1CB}" type="slidenum">
              <a:rPr lang="en-IN" smtClean="0"/>
              <a:t>‹#›</a:t>
            </a:fld>
            <a:endParaRPr lang="en-IN"/>
          </a:p>
        </p:txBody>
      </p:sp>
    </p:spTree>
    <p:extLst>
      <p:ext uri="{BB962C8B-B14F-4D97-AF65-F5344CB8AC3E}">
        <p14:creationId xmlns:p14="http://schemas.microsoft.com/office/powerpoint/2010/main" val="1333890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8E52AF-B56D-4159-8EF9-8E4088149A2F}" type="datetimeFigureOut">
              <a:rPr lang="en-IN" smtClean="0"/>
              <a:t>10-06-2024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6C5E3C-6570-4EDC-8474-D35BC447D1CB}" type="slidenum">
              <a:rPr lang="en-IN" smtClean="0"/>
              <a:t>‹#›</a:t>
            </a:fld>
            <a:endParaRPr lang="en-IN"/>
          </a:p>
        </p:txBody>
      </p:sp>
    </p:spTree>
    <p:extLst>
      <p:ext uri="{BB962C8B-B14F-4D97-AF65-F5344CB8AC3E}">
        <p14:creationId xmlns:p14="http://schemas.microsoft.com/office/powerpoint/2010/main" val="2128210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8E52AF-B56D-4159-8EF9-8E4088149A2F}" type="datetimeFigureOut">
              <a:rPr lang="en-IN" smtClean="0"/>
              <a:t>10-06-2024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6C5E3C-6570-4EDC-8474-D35BC447D1CB}" type="slidenum">
              <a:rPr lang="en-IN" smtClean="0"/>
              <a:t>‹#›</a:t>
            </a:fld>
            <a:endParaRPr lang="en-IN"/>
          </a:p>
        </p:txBody>
      </p:sp>
    </p:spTree>
    <p:extLst>
      <p:ext uri="{BB962C8B-B14F-4D97-AF65-F5344CB8AC3E}">
        <p14:creationId xmlns:p14="http://schemas.microsoft.com/office/powerpoint/2010/main" val="1349255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8E52AF-B56D-4159-8EF9-8E4088149A2F}" type="datetimeFigureOut">
              <a:rPr lang="en-IN" smtClean="0"/>
              <a:t>10-06-2024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96C5E3C-6570-4EDC-8474-D35BC447D1CB}" type="slidenum">
              <a:rPr lang="en-IN" smtClean="0"/>
              <a:t>‹#›</a:t>
            </a:fld>
            <a:endParaRPr lang="en-IN"/>
          </a:p>
        </p:txBody>
      </p:sp>
    </p:spTree>
    <p:extLst>
      <p:ext uri="{BB962C8B-B14F-4D97-AF65-F5344CB8AC3E}">
        <p14:creationId xmlns:p14="http://schemas.microsoft.com/office/powerpoint/2010/main" val="4157852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8E52AF-B56D-4159-8EF9-8E4088149A2F}" type="datetimeFigureOut">
              <a:rPr lang="en-IN" smtClean="0"/>
              <a:t>10-06-2024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96C5E3C-6570-4EDC-8474-D35BC447D1CB}" type="slidenum">
              <a:rPr lang="en-IN" smtClean="0"/>
              <a:t>‹#›</a:t>
            </a:fld>
            <a:endParaRPr lang="en-IN"/>
          </a:p>
        </p:txBody>
      </p:sp>
    </p:spTree>
    <p:extLst>
      <p:ext uri="{BB962C8B-B14F-4D97-AF65-F5344CB8AC3E}">
        <p14:creationId xmlns:p14="http://schemas.microsoft.com/office/powerpoint/2010/main" val="3856970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FD8E52AF-B56D-4159-8EF9-8E4088149A2F}" type="datetimeFigureOut">
              <a:rPr lang="en-IN" smtClean="0"/>
              <a:t>10-06-2024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96C5E3C-6570-4EDC-8474-D35BC447D1CB}" type="slidenum">
              <a:rPr lang="en-IN" smtClean="0"/>
              <a:t>‹#›</a:t>
            </a:fld>
            <a:endParaRPr lang="en-IN"/>
          </a:p>
        </p:txBody>
      </p:sp>
    </p:spTree>
    <p:extLst>
      <p:ext uri="{BB962C8B-B14F-4D97-AF65-F5344CB8AC3E}">
        <p14:creationId xmlns:p14="http://schemas.microsoft.com/office/powerpoint/2010/main" val="471599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8E52AF-B56D-4159-8EF9-8E4088149A2F}" type="datetimeFigureOut">
              <a:rPr lang="en-IN" smtClean="0"/>
              <a:t>10-06-2024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6C5E3C-6570-4EDC-8474-D35BC447D1CB}" type="slidenum">
              <a:rPr lang="en-IN" smtClean="0"/>
              <a:t>‹#›</a:t>
            </a:fld>
            <a:endParaRPr lang="en-IN"/>
          </a:p>
        </p:txBody>
      </p:sp>
    </p:spTree>
    <p:extLst>
      <p:ext uri="{BB962C8B-B14F-4D97-AF65-F5344CB8AC3E}">
        <p14:creationId xmlns:p14="http://schemas.microsoft.com/office/powerpoint/2010/main" val="2458282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8E52AF-B56D-4159-8EF9-8E4088149A2F}" type="datetimeFigureOut">
              <a:rPr lang="en-IN" smtClean="0"/>
              <a:t>10-06-2024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6C5E3C-6570-4EDC-8474-D35BC447D1CB}" type="slidenum">
              <a:rPr lang="en-IN" smtClean="0"/>
              <a:t>‹#›</a:t>
            </a:fld>
            <a:endParaRPr lang="en-IN"/>
          </a:p>
        </p:txBody>
      </p:sp>
    </p:spTree>
    <p:extLst>
      <p:ext uri="{BB962C8B-B14F-4D97-AF65-F5344CB8AC3E}">
        <p14:creationId xmlns:p14="http://schemas.microsoft.com/office/powerpoint/2010/main" val="1612810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D8E52AF-B56D-4159-8EF9-8E4088149A2F}" type="datetimeFigureOut">
              <a:rPr lang="en-IN" smtClean="0"/>
              <a:t>10-06-2024</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96C5E3C-6570-4EDC-8474-D35BC447D1CB}" type="slidenum">
              <a:rPr lang="en-IN" smtClean="0"/>
              <a:t>‹#›</a:t>
            </a:fld>
            <a:endParaRPr lang="en-IN"/>
          </a:p>
        </p:txBody>
      </p:sp>
    </p:spTree>
    <p:extLst>
      <p:ext uri="{BB962C8B-B14F-4D97-AF65-F5344CB8AC3E}">
        <p14:creationId xmlns:p14="http://schemas.microsoft.com/office/powerpoint/2010/main" val="2003322002"/>
      </p:ext>
    </p:extLst>
  </p:cSld>
  <p:clrMap bg1="dk1" tx1="lt1" bg2="dk2" tx2="lt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5708B04-A23C-A9A1-2CA4-92B7A2B752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604837"/>
            <a:ext cx="11430000" cy="5648325"/>
          </a:xfrm>
          <a:prstGeom prst="rect">
            <a:avLst/>
          </a:prstGeom>
        </p:spPr>
      </p:pic>
    </p:spTree>
    <p:extLst>
      <p:ext uri="{BB962C8B-B14F-4D97-AF65-F5344CB8AC3E}">
        <p14:creationId xmlns:p14="http://schemas.microsoft.com/office/powerpoint/2010/main" val="1188532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4E9E7BA-6952-05E2-1FB0-81CE302BA282}"/>
              </a:ext>
            </a:extLst>
          </p:cNvPr>
          <p:cNvSpPr/>
          <p:nvPr/>
        </p:nvSpPr>
        <p:spPr>
          <a:xfrm>
            <a:off x="1947076" y="213624"/>
            <a:ext cx="8045600" cy="923330"/>
          </a:xfrm>
          <a:prstGeom prst="rect">
            <a:avLst/>
          </a:prstGeom>
          <a:noFill/>
        </p:spPr>
        <p:txBody>
          <a:bodyPr wrap="none" lIns="91440" tIns="45720" rIns="91440" bIns="45720">
            <a:spAutoFit/>
          </a:bodyPr>
          <a:lstStyle/>
          <a:p>
            <a:pPr algn="ct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Inversions using merge sort</a:t>
            </a:r>
            <a:endParaRPr lang="en-IN"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pic>
        <p:nvPicPr>
          <p:cNvPr id="8" name="Picture 7">
            <a:extLst>
              <a:ext uri="{FF2B5EF4-FFF2-40B4-BE49-F238E27FC236}">
                <a16:creationId xmlns:a16="http://schemas.microsoft.com/office/drawing/2014/main" id="{224089EC-404D-E14E-8E08-86E693C43C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185" y="1136955"/>
            <a:ext cx="8324193" cy="5611478"/>
          </a:xfrm>
          <a:prstGeom prst="rect">
            <a:avLst/>
          </a:prstGeom>
        </p:spPr>
      </p:pic>
      <p:sp>
        <p:nvSpPr>
          <p:cNvPr id="9" name="TextBox 8">
            <a:extLst>
              <a:ext uri="{FF2B5EF4-FFF2-40B4-BE49-F238E27FC236}">
                <a16:creationId xmlns:a16="http://schemas.microsoft.com/office/drawing/2014/main" id="{42B6A0BF-E482-4F65-AAC5-4429C62A8280}"/>
              </a:ext>
            </a:extLst>
          </p:cNvPr>
          <p:cNvSpPr txBox="1"/>
          <p:nvPr/>
        </p:nvSpPr>
        <p:spPr>
          <a:xfrm>
            <a:off x="9125845" y="4141315"/>
            <a:ext cx="2628900" cy="1200329"/>
          </a:xfrm>
          <a:prstGeom prst="rect">
            <a:avLst/>
          </a:prstGeom>
          <a:noFill/>
        </p:spPr>
        <p:txBody>
          <a:bodyPr wrap="square" rtlCol="0">
            <a:spAutoFit/>
          </a:bodyPr>
          <a:lstStyle/>
          <a:p>
            <a:r>
              <a:rPr lang="en-IN" dirty="0"/>
              <a:t>https://drive.google.com/file/d/1G2eJiTZrms5XBpIO2Kcp4LM2Usc9opHO/view</a:t>
            </a:r>
          </a:p>
        </p:txBody>
      </p:sp>
      <p:cxnSp>
        <p:nvCxnSpPr>
          <p:cNvPr id="11" name="Straight Arrow Connector 10">
            <a:extLst>
              <a:ext uri="{FF2B5EF4-FFF2-40B4-BE49-F238E27FC236}">
                <a16:creationId xmlns:a16="http://schemas.microsoft.com/office/drawing/2014/main" id="{E7903741-E89C-EB50-2FA1-BC12478CA15D}"/>
              </a:ext>
            </a:extLst>
          </p:cNvPr>
          <p:cNvCxnSpPr/>
          <p:nvPr/>
        </p:nvCxnSpPr>
        <p:spPr>
          <a:xfrm>
            <a:off x="10296673" y="3016110"/>
            <a:ext cx="0" cy="10332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B40D04B-9827-DE19-1E91-6F9C3301CF60}"/>
              </a:ext>
            </a:extLst>
          </p:cNvPr>
          <p:cNvSpPr txBox="1"/>
          <p:nvPr/>
        </p:nvSpPr>
        <p:spPr>
          <a:xfrm>
            <a:off x="9216736" y="2244436"/>
            <a:ext cx="2213263" cy="646331"/>
          </a:xfrm>
          <a:prstGeom prst="rect">
            <a:avLst/>
          </a:prstGeom>
          <a:noFill/>
        </p:spPr>
        <p:txBody>
          <a:bodyPr wrap="square" rtlCol="0">
            <a:spAutoFit/>
          </a:bodyPr>
          <a:lstStyle/>
          <a:p>
            <a:r>
              <a:rPr lang="en-US" dirty="0"/>
              <a:t>Code for recursive Merge Sort</a:t>
            </a:r>
            <a:endParaRPr lang="en-IN" dirty="0"/>
          </a:p>
        </p:txBody>
      </p:sp>
      <p:sp>
        <p:nvSpPr>
          <p:cNvPr id="13" name="TextBox 12">
            <a:extLst>
              <a:ext uri="{FF2B5EF4-FFF2-40B4-BE49-F238E27FC236}">
                <a16:creationId xmlns:a16="http://schemas.microsoft.com/office/drawing/2014/main" id="{8B2408C6-3CD7-9B6D-0A55-7BF40642CEB7}"/>
              </a:ext>
            </a:extLst>
          </p:cNvPr>
          <p:cNvSpPr txBox="1"/>
          <p:nvPr/>
        </p:nvSpPr>
        <p:spPr>
          <a:xfrm>
            <a:off x="9216736" y="5621482"/>
            <a:ext cx="2538009" cy="707886"/>
          </a:xfrm>
          <a:prstGeom prst="rect">
            <a:avLst/>
          </a:prstGeom>
          <a:noFill/>
        </p:spPr>
        <p:txBody>
          <a:bodyPr wrap="square" rtlCol="0">
            <a:spAutoFit/>
          </a:bodyPr>
          <a:lstStyle/>
          <a:p>
            <a:r>
              <a:rPr lang="en-US" sz="2000" dirty="0">
                <a:solidFill>
                  <a:srgbClr val="FFC000"/>
                </a:solidFill>
              </a:rPr>
              <a:t>Inversion:</a:t>
            </a:r>
          </a:p>
          <a:p>
            <a:r>
              <a:rPr lang="en-US" sz="2000" dirty="0">
                <a:solidFill>
                  <a:srgbClr val="FFC000"/>
                </a:solidFill>
              </a:rPr>
              <a:t>a[</a:t>
            </a:r>
            <a:r>
              <a:rPr lang="en-US" sz="2000" dirty="0" err="1">
                <a:solidFill>
                  <a:srgbClr val="FFC000"/>
                </a:solidFill>
              </a:rPr>
              <a:t>i</a:t>
            </a:r>
            <a:r>
              <a:rPr lang="en-US" sz="2000" dirty="0">
                <a:solidFill>
                  <a:srgbClr val="FFC000"/>
                </a:solidFill>
              </a:rPr>
              <a:t>]&gt;a[j] for </a:t>
            </a:r>
            <a:r>
              <a:rPr lang="en-US" sz="2000" dirty="0" err="1">
                <a:solidFill>
                  <a:srgbClr val="FFC000"/>
                </a:solidFill>
              </a:rPr>
              <a:t>i</a:t>
            </a:r>
            <a:r>
              <a:rPr lang="en-US" sz="2000" dirty="0">
                <a:solidFill>
                  <a:srgbClr val="FFC000"/>
                </a:solidFill>
              </a:rPr>
              <a:t>&lt;j</a:t>
            </a:r>
            <a:endParaRPr lang="en-IN" sz="2000" dirty="0">
              <a:solidFill>
                <a:srgbClr val="FFC000"/>
              </a:solidFill>
            </a:endParaRPr>
          </a:p>
        </p:txBody>
      </p:sp>
    </p:spTree>
    <p:extLst>
      <p:ext uri="{BB962C8B-B14F-4D97-AF65-F5344CB8AC3E}">
        <p14:creationId xmlns:p14="http://schemas.microsoft.com/office/powerpoint/2010/main" val="2445707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6CCB51B-141E-1238-F232-33385DD948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980386" cy="6858000"/>
          </a:xfrm>
          <a:prstGeom prst="rect">
            <a:avLst/>
          </a:prstGeom>
        </p:spPr>
      </p:pic>
      <p:pic>
        <p:nvPicPr>
          <p:cNvPr id="7" name="Picture 6">
            <a:extLst>
              <a:ext uri="{FF2B5EF4-FFF2-40B4-BE49-F238E27FC236}">
                <a16:creationId xmlns:a16="http://schemas.microsoft.com/office/drawing/2014/main" id="{43E57F6C-9D0A-5C2A-E72E-39A0490111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0386" y="0"/>
            <a:ext cx="6211614" cy="6858000"/>
          </a:xfrm>
          <a:prstGeom prst="rect">
            <a:avLst/>
          </a:prstGeom>
        </p:spPr>
      </p:pic>
    </p:spTree>
    <p:extLst>
      <p:ext uri="{BB962C8B-B14F-4D97-AF65-F5344CB8AC3E}">
        <p14:creationId xmlns:p14="http://schemas.microsoft.com/office/powerpoint/2010/main" val="1901996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B5D5308-9F86-CE62-1B0B-C78CF6CFC8B2}"/>
              </a:ext>
            </a:extLst>
          </p:cNvPr>
          <p:cNvSpPr/>
          <p:nvPr/>
        </p:nvSpPr>
        <p:spPr>
          <a:xfrm>
            <a:off x="4442594" y="-84083"/>
            <a:ext cx="3327834" cy="646331"/>
          </a:xfrm>
          <a:prstGeom prst="rect">
            <a:avLst/>
          </a:prstGeom>
          <a:noFill/>
        </p:spPr>
        <p:txBody>
          <a:bodyPr wrap="none" lIns="91440" tIns="45720" rIns="91440" bIns="45720">
            <a:spAutoFit/>
          </a:bodyPr>
          <a:lstStyle/>
          <a:p>
            <a:pPr algn="ctr"/>
            <a:r>
              <a:rPr lang="en-US" sz="36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SEGMENT  TREE </a:t>
            </a:r>
          </a:p>
        </p:txBody>
      </p:sp>
      <p:pic>
        <p:nvPicPr>
          <p:cNvPr id="8" name="Picture 7">
            <a:extLst>
              <a:ext uri="{FF2B5EF4-FFF2-40B4-BE49-F238E27FC236}">
                <a16:creationId xmlns:a16="http://schemas.microsoft.com/office/drawing/2014/main" id="{53C6D1D7-389F-2060-2011-635CFC7A2C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87647"/>
            <a:ext cx="5717628" cy="3842615"/>
          </a:xfrm>
          <a:prstGeom prst="rect">
            <a:avLst/>
          </a:prstGeom>
        </p:spPr>
      </p:pic>
      <p:pic>
        <p:nvPicPr>
          <p:cNvPr id="10" name="Picture 9">
            <a:extLst>
              <a:ext uri="{FF2B5EF4-FFF2-40B4-BE49-F238E27FC236}">
                <a16:creationId xmlns:a16="http://schemas.microsoft.com/office/drawing/2014/main" id="{EF8F5847-91D2-71E7-3825-813D10F42A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7626" y="487647"/>
            <a:ext cx="6474372" cy="3842615"/>
          </a:xfrm>
          <a:prstGeom prst="rect">
            <a:avLst/>
          </a:prstGeom>
        </p:spPr>
      </p:pic>
      <p:pic>
        <p:nvPicPr>
          <p:cNvPr id="12" name="Picture 11">
            <a:extLst>
              <a:ext uri="{FF2B5EF4-FFF2-40B4-BE49-F238E27FC236}">
                <a16:creationId xmlns:a16="http://schemas.microsoft.com/office/drawing/2014/main" id="{852FC051-448B-1BD2-F1B0-969E3FBA5C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91255" y="4330262"/>
            <a:ext cx="7630512" cy="2527738"/>
          </a:xfrm>
          <a:prstGeom prst="rect">
            <a:avLst/>
          </a:prstGeom>
        </p:spPr>
      </p:pic>
    </p:spTree>
    <p:extLst>
      <p:ext uri="{BB962C8B-B14F-4D97-AF65-F5344CB8AC3E}">
        <p14:creationId xmlns:p14="http://schemas.microsoft.com/office/powerpoint/2010/main" val="98563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CE3D729-E795-5B06-8965-4ADEEC175BEB}"/>
              </a:ext>
            </a:extLst>
          </p:cNvPr>
          <p:cNvSpPr/>
          <p:nvPr/>
        </p:nvSpPr>
        <p:spPr>
          <a:xfrm>
            <a:off x="483476" y="143470"/>
            <a:ext cx="3316442" cy="923330"/>
          </a:xfrm>
          <a:prstGeom prst="rect">
            <a:avLst/>
          </a:prstGeom>
          <a:noFill/>
        </p:spPr>
        <p:txBody>
          <a:bodyPr wrap="squar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N QUEENS</a:t>
            </a:r>
          </a:p>
        </p:txBody>
      </p:sp>
      <p:pic>
        <p:nvPicPr>
          <p:cNvPr id="8" name="Picture 7">
            <a:extLst>
              <a:ext uri="{FF2B5EF4-FFF2-40B4-BE49-F238E27FC236}">
                <a16:creationId xmlns:a16="http://schemas.microsoft.com/office/drawing/2014/main" id="{71D6BD31-7CC2-1097-54E1-BD11675D06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440" y="1066800"/>
            <a:ext cx="10501270" cy="4650828"/>
          </a:xfrm>
          <a:prstGeom prst="rect">
            <a:avLst/>
          </a:prstGeom>
        </p:spPr>
      </p:pic>
      <p:sp>
        <p:nvSpPr>
          <p:cNvPr id="9" name="TextBox 8">
            <a:extLst>
              <a:ext uri="{FF2B5EF4-FFF2-40B4-BE49-F238E27FC236}">
                <a16:creationId xmlns:a16="http://schemas.microsoft.com/office/drawing/2014/main" id="{B573CE2F-2A6F-5F34-97C3-0E88432C3A8A}"/>
              </a:ext>
            </a:extLst>
          </p:cNvPr>
          <p:cNvSpPr txBox="1"/>
          <p:nvPr/>
        </p:nvSpPr>
        <p:spPr>
          <a:xfrm>
            <a:off x="758177" y="5994627"/>
            <a:ext cx="10501270" cy="646331"/>
          </a:xfrm>
          <a:prstGeom prst="rect">
            <a:avLst/>
          </a:prstGeom>
          <a:noFill/>
        </p:spPr>
        <p:txBody>
          <a:bodyPr wrap="square" rtlCol="0">
            <a:spAutoFit/>
          </a:bodyPr>
          <a:lstStyle/>
          <a:p>
            <a:pPr algn="ctr"/>
            <a:r>
              <a:rPr lang="en-IN" dirty="0"/>
              <a:t>We start from row 0. We try placing in each column. If we can place in that column, we store that column, call for the next row and remove that column. The number of times we reach row n will be the answer. </a:t>
            </a:r>
          </a:p>
        </p:txBody>
      </p:sp>
    </p:spTree>
    <p:extLst>
      <p:ext uri="{BB962C8B-B14F-4D97-AF65-F5344CB8AC3E}">
        <p14:creationId xmlns:p14="http://schemas.microsoft.com/office/powerpoint/2010/main" val="1096051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9D923E8-0096-799D-72D2-0FBFB4B5465F}"/>
              </a:ext>
            </a:extLst>
          </p:cNvPr>
          <p:cNvSpPr/>
          <p:nvPr/>
        </p:nvSpPr>
        <p:spPr>
          <a:xfrm>
            <a:off x="3516631" y="0"/>
            <a:ext cx="4570162"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KMP Algorithm</a:t>
            </a:r>
          </a:p>
        </p:txBody>
      </p:sp>
      <p:pic>
        <p:nvPicPr>
          <p:cNvPr id="6" name="Picture 5">
            <a:extLst>
              <a:ext uri="{FF2B5EF4-FFF2-40B4-BE49-F238E27FC236}">
                <a16:creationId xmlns:a16="http://schemas.microsoft.com/office/drawing/2014/main" id="{32F8788B-FB36-8AF0-62E3-76FC5B8ACF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282" y="838319"/>
            <a:ext cx="5617718" cy="5725391"/>
          </a:xfrm>
          <a:prstGeom prst="rect">
            <a:avLst/>
          </a:prstGeom>
        </p:spPr>
      </p:pic>
      <p:pic>
        <p:nvPicPr>
          <p:cNvPr id="8" name="Picture 7">
            <a:extLst>
              <a:ext uri="{FF2B5EF4-FFF2-40B4-BE49-F238E27FC236}">
                <a16:creationId xmlns:a16="http://schemas.microsoft.com/office/drawing/2014/main" id="{7F8DB37C-C823-A96F-9B91-E8D2DEFDC2A5}"/>
              </a:ext>
            </a:extLst>
          </p:cNvPr>
          <p:cNvPicPr>
            <a:picLocks noChangeAspect="1"/>
          </p:cNvPicPr>
          <p:nvPr/>
        </p:nvPicPr>
        <p:blipFill rotWithShape="1">
          <a:blip r:embed="rId3">
            <a:extLst>
              <a:ext uri="{28A0092B-C50C-407E-A947-70E740481C1C}">
                <a14:useLocalDpi xmlns:a14="http://schemas.microsoft.com/office/drawing/2010/main" val="0"/>
              </a:ext>
            </a:extLst>
          </a:blip>
          <a:srcRect b="24110"/>
          <a:stretch/>
        </p:blipFill>
        <p:spPr>
          <a:xfrm>
            <a:off x="6356849" y="2587720"/>
            <a:ext cx="4625741" cy="2226588"/>
          </a:xfrm>
          <a:prstGeom prst="rect">
            <a:avLst/>
          </a:prstGeom>
        </p:spPr>
      </p:pic>
      <p:sp>
        <p:nvSpPr>
          <p:cNvPr id="9" name="TextBox 8">
            <a:extLst>
              <a:ext uri="{FF2B5EF4-FFF2-40B4-BE49-F238E27FC236}">
                <a16:creationId xmlns:a16="http://schemas.microsoft.com/office/drawing/2014/main" id="{83FBB403-ADE3-DE9C-03F9-4711B23EAE20}"/>
              </a:ext>
            </a:extLst>
          </p:cNvPr>
          <p:cNvSpPr txBox="1"/>
          <p:nvPr/>
        </p:nvSpPr>
        <p:spPr>
          <a:xfrm>
            <a:off x="6356849" y="5018809"/>
            <a:ext cx="4625741" cy="369332"/>
          </a:xfrm>
          <a:prstGeom prst="rect">
            <a:avLst/>
          </a:prstGeom>
          <a:noFill/>
        </p:spPr>
        <p:txBody>
          <a:bodyPr wrap="square" rtlCol="0">
            <a:spAutoFit/>
          </a:bodyPr>
          <a:lstStyle/>
          <a:p>
            <a:r>
              <a:rPr lang="en-US" dirty="0"/>
              <a:t>To find the period in a string -&gt; N-</a:t>
            </a:r>
            <a:r>
              <a:rPr lang="en-US" dirty="0" err="1"/>
              <a:t>lps</a:t>
            </a:r>
            <a:r>
              <a:rPr lang="en-US" dirty="0"/>
              <a:t>[N]</a:t>
            </a:r>
            <a:endParaRPr lang="en-IN" dirty="0"/>
          </a:p>
        </p:txBody>
      </p:sp>
    </p:spTree>
    <p:extLst>
      <p:ext uri="{BB962C8B-B14F-4D97-AF65-F5344CB8AC3E}">
        <p14:creationId xmlns:p14="http://schemas.microsoft.com/office/powerpoint/2010/main" val="39634606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docProps/app.xml><?xml version="1.0" encoding="utf-8"?>
<Properties xmlns="http://schemas.openxmlformats.org/officeDocument/2006/extended-properties" xmlns:vt="http://schemas.openxmlformats.org/officeDocument/2006/docPropsVTypes">
  <Template>Celestial</Template>
  <TotalTime>131</TotalTime>
  <Words>105</Words>
  <Application>Microsoft Office PowerPoint</Application>
  <PresentationFormat>Widescreen</PresentationFormat>
  <Paragraphs>10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Celestial</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Sarthak Sahu</dc:creator>
  <cp:lastModifiedBy>Sarthak Sahu</cp:lastModifiedBy>
  <cp:revision>11</cp:revision>
  <dcterms:created xsi:type="dcterms:W3CDTF">2024-01-22T08:17:09Z</dcterms:created>
  <dcterms:modified xsi:type="dcterms:W3CDTF">2024-06-10T11:21:49Z</dcterms:modified>
</cp:coreProperties>
</file>