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35E61-BF3F-4381-B834-135CC3EAC8C8}" v="26" dt="2022-09-16T07:25:26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Shetty4" userId="04250b12-ccf3-42f2-889b-5d9e500ccb4f" providerId="ADAL" clId="{45535E61-BF3F-4381-B834-135CC3EAC8C8}"/>
    <pc:docChg chg="undo redo custSel addSld modSld">
      <pc:chgData name="Sarthak Shetty4" userId="04250b12-ccf3-42f2-889b-5d9e500ccb4f" providerId="ADAL" clId="{45535E61-BF3F-4381-B834-135CC3EAC8C8}" dt="2022-09-16T07:25:26.043" v="406" actId="14100"/>
      <pc:docMkLst>
        <pc:docMk/>
      </pc:docMkLst>
      <pc:sldChg chg="addSp delSp modSp mod setBg">
        <pc:chgData name="Sarthak Shetty4" userId="04250b12-ccf3-42f2-889b-5d9e500ccb4f" providerId="ADAL" clId="{45535E61-BF3F-4381-B834-135CC3EAC8C8}" dt="2022-09-16T06:45:52.519" v="256" actId="26606"/>
        <pc:sldMkLst>
          <pc:docMk/>
          <pc:sldMk cId="1194994008" sldId="256"/>
        </pc:sldMkLst>
        <pc:spChg chg="mod">
          <ac:chgData name="Sarthak Shetty4" userId="04250b12-ccf3-42f2-889b-5d9e500ccb4f" providerId="ADAL" clId="{45535E61-BF3F-4381-B834-135CC3EAC8C8}" dt="2022-09-16T06:45:52.519" v="256" actId="26606"/>
          <ac:spMkLst>
            <pc:docMk/>
            <pc:sldMk cId="1194994008" sldId="256"/>
            <ac:spMk id="2" creationId="{25997DA8-316F-434C-9B9D-85F958014BC5}"/>
          </ac:spMkLst>
        </pc:spChg>
        <pc:spChg chg="mod">
          <ac:chgData name="Sarthak Shetty4" userId="04250b12-ccf3-42f2-889b-5d9e500ccb4f" providerId="ADAL" clId="{45535E61-BF3F-4381-B834-135CC3EAC8C8}" dt="2022-09-16T06:45:52.519" v="256" actId="26606"/>
          <ac:spMkLst>
            <pc:docMk/>
            <pc:sldMk cId="1194994008" sldId="256"/>
            <ac:spMk id="3" creationId="{74616390-7B5B-447A-8A64-0C78E627A28E}"/>
          </ac:spMkLst>
        </pc:spChg>
        <pc:spChg chg="add del">
          <ac:chgData name="Sarthak Shetty4" userId="04250b12-ccf3-42f2-889b-5d9e500ccb4f" providerId="ADAL" clId="{45535E61-BF3F-4381-B834-135CC3EAC8C8}" dt="2022-09-16T06:45:51.456" v="252" actId="26606"/>
          <ac:spMkLst>
            <pc:docMk/>
            <pc:sldMk cId="1194994008" sldId="256"/>
            <ac:spMk id="8" creationId="{7CB4857B-ED7C-444D-9F04-2F885114A1C2}"/>
          </ac:spMkLst>
        </pc:spChg>
        <pc:spChg chg="add del">
          <ac:chgData name="Sarthak Shetty4" userId="04250b12-ccf3-42f2-889b-5d9e500ccb4f" providerId="ADAL" clId="{45535E61-BF3F-4381-B834-135CC3EAC8C8}" dt="2022-09-16T06:45:51.456" v="252" actId="26606"/>
          <ac:spMkLst>
            <pc:docMk/>
            <pc:sldMk cId="1194994008" sldId="256"/>
            <ac:spMk id="10" creationId="{D18046FB-44EA-4FD8-A585-EA09A319B2D0}"/>
          </ac:spMkLst>
        </pc:spChg>
        <pc:spChg chg="add del">
          <ac:chgData name="Sarthak Shetty4" userId="04250b12-ccf3-42f2-889b-5d9e500ccb4f" providerId="ADAL" clId="{45535E61-BF3F-4381-B834-135CC3EAC8C8}" dt="2022-09-16T06:45:51.456" v="252" actId="26606"/>
          <ac:spMkLst>
            <pc:docMk/>
            <pc:sldMk cId="1194994008" sldId="256"/>
            <ac:spMk id="12" creationId="{479F5F2B-8B58-4140-AE6A-51F6C67B18D9}"/>
          </ac:spMkLst>
        </pc:spChg>
        <pc:spChg chg="add del">
          <ac:chgData name="Sarthak Shetty4" userId="04250b12-ccf3-42f2-889b-5d9e500ccb4f" providerId="ADAL" clId="{45535E61-BF3F-4381-B834-135CC3EAC8C8}" dt="2022-09-16T06:45:52.506" v="255" actId="26606"/>
          <ac:spMkLst>
            <pc:docMk/>
            <pc:sldMk cId="1194994008" sldId="256"/>
            <ac:spMk id="18" creationId="{A3363022-C969-41E9-8EB2-E4C94908C1FA}"/>
          </ac:spMkLst>
        </pc:spChg>
        <pc:spChg chg="add del">
          <ac:chgData name="Sarthak Shetty4" userId="04250b12-ccf3-42f2-889b-5d9e500ccb4f" providerId="ADAL" clId="{45535E61-BF3F-4381-B834-135CC3EAC8C8}" dt="2022-09-16T06:45:52.506" v="255" actId="26606"/>
          <ac:spMkLst>
            <pc:docMk/>
            <pc:sldMk cId="1194994008" sldId="256"/>
            <ac:spMk id="19" creationId="{8D1AD6B3-BE88-4CEB-BA17-790657CC4729}"/>
          </ac:spMkLst>
        </pc:spChg>
        <pc:spChg chg="add">
          <ac:chgData name="Sarthak Shetty4" userId="04250b12-ccf3-42f2-889b-5d9e500ccb4f" providerId="ADAL" clId="{45535E61-BF3F-4381-B834-135CC3EAC8C8}" dt="2022-09-16T06:45:52.519" v="256" actId="26606"/>
          <ac:spMkLst>
            <pc:docMk/>
            <pc:sldMk cId="1194994008" sldId="256"/>
            <ac:spMk id="21" creationId="{7CB4857B-ED7C-444D-9F04-2F885114A1C2}"/>
          </ac:spMkLst>
        </pc:spChg>
        <pc:spChg chg="add">
          <ac:chgData name="Sarthak Shetty4" userId="04250b12-ccf3-42f2-889b-5d9e500ccb4f" providerId="ADAL" clId="{45535E61-BF3F-4381-B834-135CC3EAC8C8}" dt="2022-09-16T06:45:52.519" v="256" actId="26606"/>
          <ac:spMkLst>
            <pc:docMk/>
            <pc:sldMk cId="1194994008" sldId="256"/>
            <ac:spMk id="22" creationId="{D18046FB-44EA-4FD8-A585-EA09A319B2D0}"/>
          </ac:spMkLst>
        </pc:spChg>
        <pc:spChg chg="add">
          <ac:chgData name="Sarthak Shetty4" userId="04250b12-ccf3-42f2-889b-5d9e500ccb4f" providerId="ADAL" clId="{45535E61-BF3F-4381-B834-135CC3EAC8C8}" dt="2022-09-16T06:45:52.519" v="256" actId="26606"/>
          <ac:spMkLst>
            <pc:docMk/>
            <pc:sldMk cId="1194994008" sldId="256"/>
            <ac:spMk id="23" creationId="{479F5F2B-8B58-4140-AE6A-51F6C67B18D9}"/>
          </ac:spMkLst>
        </pc:spChg>
        <pc:grpChg chg="add del">
          <ac:chgData name="Sarthak Shetty4" userId="04250b12-ccf3-42f2-889b-5d9e500ccb4f" providerId="ADAL" clId="{45535E61-BF3F-4381-B834-135CC3EAC8C8}" dt="2022-09-16T06:45:52.506" v="255" actId="26606"/>
          <ac:grpSpMkLst>
            <pc:docMk/>
            <pc:sldMk cId="1194994008" sldId="256"/>
            <ac:grpSpMk id="14" creationId="{89D1390B-7E13-4B4F-9CB2-391063412E54}"/>
          </ac:grpSpMkLst>
        </pc:grpChg>
        <pc:picChg chg="add del">
          <ac:chgData name="Sarthak Shetty4" userId="04250b12-ccf3-42f2-889b-5d9e500ccb4f" providerId="ADAL" clId="{45535E61-BF3F-4381-B834-135CC3EAC8C8}" dt="2022-09-16T06:45:52.506" v="255" actId="26606"/>
          <ac:picMkLst>
            <pc:docMk/>
            <pc:sldMk cId="1194994008" sldId="256"/>
            <ac:picMk id="7" creationId="{A0A6AE1B-4304-4A20-02CA-48BA716B0D19}"/>
          </ac:picMkLst>
        </pc:picChg>
      </pc:sldChg>
      <pc:sldChg chg="addSp delSp modSp mod setBg">
        <pc:chgData name="Sarthak Shetty4" userId="04250b12-ccf3-42f2-889b-5d9e500ccb4f" providerId="ADAL" clId="{45535E61-BF3F-4381-B834-135CC3EAC8C8}" dt="2022-09-16T06:46:30.040" v="261" actId="26606"/>
        <pc:sldMkLst>
          <pc:docMk/>
          <pc:sldMk cId="2576407176" sldId="257"/>
        </pc:sldMkLst>
        <pc:spChg chg="mod ord">
          <ac:chgData name="Sarthak Shetty4" userId="04250b12-ccf3-42f2-889b-5d9e500ccb4f" providerId="ADAL" clId="{45535E61-BF3F-4381-B834-135CC3EAC8C8}" dt="2022-09-16T06:46:30.040" v="261" actId="26606"/>
          <ac:spMkLst>
            <pc:docMk/>
            <pc:sldMk cId="2576407176" sldId="257"/>
            <ac:spMk id="2" creationId="{4DC0E734-7BBA-417B-9C31-C4E276BCAB18}"/>
          </ac:spMkLst>
        </pc:spChg>
        <pc:spChg chg="add del">
          <ac:chgData name="Sarthak Shetty4" userId="04250b12-ccf3-42f2-889b-5d9e500ccb4f" providerId="ADAL" clId="{45535E61-BF3F-4381-B834-135CC3EAC8C8}" dt="2022-09-16T06:46:30.040" v="261" actId="26606"/>
          <ac:spMkLst>
            <pc:docMk/>
            <pc:sldMk cId="2576407176" sldId="257"/>
            <ac:spMk id="1033" creationId="{A4AC5506-6312-4701-8D3C-40187889A947}"/>
          </ac:spMkLst>
        </pc:spChg>
        <pc:picChg chg="mod">
          <ac:chgData name="Sarthak Shetty4" userId="04250b12-ccf3-42f2-889b-5d9e500ccb4f" providerId="ADAL" clId="{45535E61-BF3F-4381-B834-135CC3EAC8C8}" dt="2022-09-16T06:46:30.040" v="261" actId="26606"/>
          <ac:picMkLst>
            <pc:docMk/>
            <pc:sldMk cId="2576407176" sldId="257"/>
            <ac:picMk id="1026" creationId="{93D8D7F1-D361-4846-8A6A-CA3CCE6CE440}"/>
          </ac:picMkLst>
        </pc:picChg>
        <pc:picChg chg="mod">
          <ac:chgData name="Sarthak Shetty4" userId="04250b12-ccf3-42f2-889b-5d9e500ccb4f" providerId="ADAL" clId="{45535E61-BF3F-4381-B834-135CC3EAC8C8}" dt="2022-09-16T06:46:30.040" v="261" actId="26606"/>
          <ac:picMkLst>
            <pc:docMk/>
            <pc:sldMk cId="2576407176" sldId="257"/>
            <ac:picMk id="1028" creationId="{F9AC4682-1409-4270-BFFC-1CECBA0DCFA1}"/>
          </ac:picMkLst>
        </pc:picChg>
      </pc:sldChg>
      <pc:sldChg chg="addSp delSp modSp mod setBg">
        <pc:chgData name="Sarthak Shetty4" userId="04250b12-ccf3-42f2-889b-5d9e500ccb4f" providerId="ADAL" clId="{45535E61-BF3F-4381-B834-135CC3EAC8C8}" dt="2022-09-16T07:24:59.646" v="402" actId="14100"/>
        <pc:sldMkLst>
          <pc:docMk/>
          <pc:sldMk cId="1577796897" sldId="258"/>
        </pc:sldMkLst>
        <pc:spChg chg="mod ord">
          <ac:chgData name="Sarthak Shetty4" userId="04250b12-ccf3-42f2-889b-5d9e500ccb4f" providerId="ADAL" clId="{45535E61-BF3F-4381-B834-135CC3EAC8C8}" dt="2022-09-16T06:48:54.545" v="340" actId="26606"/>
          <ac:spMkLst>
            <pc:docMk/>
            <pc:sldMk cId="1577796897" sldId="258"/>
            <ac:spMk id="2" creationId="{41738141-5875-4B2D-9BE8-D7CD5CEDF4FF}"/>
          </ac:spMkLst>
        </pc:spChg>
        <pc:spChg chg="add del">
          <ac:chgData name="Sarthak Shetty4" userId="04250b12-ccf3-42f2-889b-5d9e500ccb4f" providerId="ADAL" clId="{45535E61-BF3F-4381-B834-135CC3EAC8C8}" dt="2022-09-16T06:48:54.541" v="339" actId="26606"/>
          <ac:spMkLst>
            <pc:docMk/>
            <pc:sldMk cId="1577796897" sldId="258"/>
            <ac:spMk id="2052" creationId="{37C89E4B-3C9F-44B9-8B86-D9E3D112D8EC}"/>
          </ac:spMkLst>
        </pc:spChg>
        <pc:spChg chg="add del">
          <ac:chgData name="Sarthak Shetty4" userId="04250b12-ccf3-42f2-889b-5d9e500ccb4f" providerId="ADAL" clId="{45535E61-BF3F-4381-B834-135CC3EAC8C8}" dt="2022-09-16T06:46:54.891" v="263" actId="26606"/>
          <ac:spMkLst>
            <pc:docMk/>
            <pc:sldMk cId="1577796897" sldId="258"/>
            <ac:spMk id="2055" creationId="{37C89E4B-3C9F-44B9-8B86-D9E3D112D8EC}"/>
          </ac:spMkLst>
        </pc:spChg>
        <pc:spChg chg="add">
          <ac:chgData name="Sarthak Shetty4" userId="04250b12-ccf3-42f2-889b-5d9e500ccb4f" providerId="ADAL" clId="{45535E61-BF3F-4381-B834-135CC3EAC8C8}" dt="2022-09-16T06:48:54.545" v="340" actId="26606"/>
          <ac:spMkLst>
            <pc:docMk/>
            <pc:sldMk cId="1577796897" sldId="258"/>
            <ac:spMk id="2056" creationId="{D4771268-CB57-404A-9271-370EB28F6090}"/>
          </ac:spMkLst>
        </pc:spChg>
        <pc:picChg chg="mod">
          <ac:chgData name="Sarthak Shetty4" userId="04250b12-ccf3-42f2-889b-5d9e500ccb4f" providerId="ADAL" clId="{45535E61-BF3F-4381-B834-135CC3EAC8C8}" dt="2022-09-16T07:24:59.646" v="402" actId="14100"/>
          <ac:picMkLst>
            <pc:docMk/>
            <pc:sldMk cId="1577796897" sldId="258"/>
            <ac:picMk id="2050" creationId="{F9F22E46-DAF8-4EF0-BB5F-C9673A8FE934}"/>
          </ac:picMkLst>
        </pc:picChg>
        <pc:cxnChg chg="add del">
          <ac:chgData name="Sarthak Shetty4" userId="04250b12-ccf3-42f2-889b-5d9e500ccb4f" providerId="ADAL" clId="{45535E61-BF3F-4381-B834-135CC3EAC8C8}" dt="2022-09-16T06:48:54.541" v="339" actId="26606"/>
          <ac:cxnSpMkLst>
            <pc:docMk/>
            <pc:sldMk cId="1577796897" sldId="258"/>
            <ac:cxnSpMk id="2053" creationId="{AA2EAA10-076F-46BD-8F0F-B9A2FB77A85C}"/>
          </ac:cxnSpMkLst>
        </pc:cxnChg>
        <pc:cxnChg chg="add del">
          <ac:chgData name="Sarthak Shetty4" userId="04250b12-ccf3-42f2-889b-5d9e500ccb4f" providerId="ADAL" clId="{45535E61-BF3F-4381-B834-135CC3EAC8C8}" dt="2022-09-16T06:48:54.541" v="339" actId="26606"/>
          <ac:cxnSpMkLst>
            <pc:docMk/>
            <pc:sldMk cId="1577796897" sldId="258"/>
            <ac:cxnSpMk id="2054" creationId="{D891E407-403B-4764-86C9-33A56D3BCAA3}"/>
          </ac:cxnSpMkLst>
        </pc:cxnChg>
        <pc:cxnChg chg="add del">
          <ac:chgData name="Sarthak Shetty4" userId="04250b12-ccf3-42f2-889b-5d9e500ccb4f" providerId="ADAL" clId="{45535E61-BF3F-4381-B834-135CC3EAC8C8}" dt="2022-09-16T06:46:54.891" v="263" actId="26606"/>
          <ac:cxnSpMkLst>
            <pc:docMk/>
            <pc:sldMk cId="1577796897" sldId="258"/>
            <ac:cxnSpMk id="2057" creationId="{AA2EAA10-076F-46BD-8F0F-B9A2FB77A85C}"/>
          </ac:cxnSpMkLst>
        </pc:cxnChg>
        <pc:cxnChg chg="add del">
          <ac:chgData name="Sarthak Shetty4" userId="04250b12-ccf3-42f2-889b-5d9e500ccb4f" providerId="ADAL" clId="{45535E61-BF3F-4381-B834-135CC3EAC8C8}" dt="2022-09-16T06:46:54.891" v="263" actId="26606"/>
          <ac:cxnSpMkLst>
            <pc:docMk/>
            <pc:sldMk cId="1577796897" sldId="258"/>
            <ac:cxnSpMk id="2059" creationId="{D891E407-403B-4764-86C9-33A56D3BCAA3}"/>
          </ac:cxnSpMkLst>
        </pc:cxnChg>
      </pc:sldChg>
      <pc:sldChg chg="addSp delSp modSp mod setBg">
        <pc:chgData name="Sarthak Shetty4" userId="04250b12-ccf3-42f2-889b-5d9e500ccb4f" providerId="ADAL" clId="{45535E61-BF3F-4381-B834-135CC3EAC8C8}" dt="2022-09-16T07:25:26.043" v="406" actId="14100"/>
        <pc:sldMkLst>
          <pc:docMk/>
          <pc:sldMk cId="344129243" sldId="259"/>
        </pc:sldMkLst>
        <pc:spChg chg="mod">
          <ac:chgData name="Sarthak Shetty4" userId="04250b12-ccf3-42f2-889b-5d9e500ccb4f" providerId="ADAL" clId="{45535E61-BF3F-4381-B834-135CC3EAC8C8}" dt="2022-09-16T06:47:06.542" v="270" actId="26606"/>
          <ac:spMkLst>
            <pc:docMk/>
            <pc:sldMk cId="344129243" sldId="259"/>
            <ac:spMk id="2" creationId="{41738141-5875-4B2D-9BE8-D7CD5CEDF4FF}"/>
          </ac:spMkLst>
        </pc:spChg>
        <pc:spChg chg="mod">
          <ac:chgData name="Sarthak Shetty4" userId="04250b12-ccf3-42f2-889b-5d9e500ccb4f" providerId="ADAL" clId="{45535E61-BF3F-4381-B834-135CC3EAC8C8}" dt="2022-09-16T06:47:06.542" v="270" actId="26606"/>
          <ac:spMkLst>
            <pc:docMk/>
            <pc:sldMk cId="344129243" sldId="259"/>
            <ac:spMk id="3" creationId="{436735AF-BA4B-45E0-BD68-6791472D5687}"/>
          </ac:spMkLst>
        </pc:spChg>
        <pc:spChg chg="add del">
          <ac:chgData name="Sarthak Shetty4" userId="04250b12-ccf3-42f2-889b-5d9e500ccb4f" providerId="ADAL" clId="{45535E61-BF3F-4381-B834-135CC3EAC8C8}" dt="2022-09-16T06:47:02.356" v="265" actId="26606"/>
          <ac:spMkLst>
            <pc:docMk/>
            <pc:sldMk cId="344129243" sldId="259"/>
            <ac:spMk id="2055" creationId="{05C7EBC3-4672-4DAB-81C2-58661FAFAED6}"/>
          </ac:spMkLst>
        </pc:spChg>
        <pc:spChg chg="add del">
          <ac:chgData name="Sarthak Shetty4" userId="04250b12-ccf3-42f2-889b-5d9e500ccb4f" providerId="ADAL" clId="{45535E61-BF3F-4381-B834-135CC3EAC8C8}" dt="2022-09-16T06:47:02.356" v="265" actId="26606"/>
          <ac:spMkLst>
            <pc:docMk/>
            <pc:sldMk cId="344129243" sldId="259"/>
            <ac:spMk id="2057" creationId="{40BF962F-4C6F-461E-86F2-C43F56CC939B}"/>
          </ac:spMkLst>
        </pc:spChg>
        <pc:spChg chg="add del">
          <ac:chgData name="Sarthak Shetty4" userId="04250b12-ccf3-42f2-889b-5d9e500ccb4f" providerId="ADAL" clId="{45535E61-BF3F-4381-B834-135CC3EAC8C8}" dt="2022-09-16T06:47:02.356" v="265" actId="26606"/>
          <ac:spMkLst>
            <pc:docMk/>
            <pc:sldMk cId="344129243" sldId="259"/>
            <ac:spMk id="2059" creationId="{2E94A4F7-38E4-45EA-8E2E-CE1B5766B4F1}"/>
          </ac:spMkLst>
        </pc:spChg>
        <pc:spChg chg="add del">
          <ac:chgData name="Sarthak Shetty4" userId="04250b12-ccf3-42f2-889b-5d9e500ccb4f" providerId="ADAL" clId="{45535E61-BF3F-4381-B834-135CC3EAC8C8}" dt="2022-09-16T06:47:04.079" v="267" actId="26606"/>
          <ac:spMkLst>
            <pc:docMk/>
            <pc:sldMk cId="344129243" sldId="259"/>
            <ac:spMk id="2061" creationId="{F13C74B1-5B17-4795-BED0-7140497B445A}"/>
          </ac:spMkLst>
        </pc:spChg>
        <pc:spChg chg="add del">
          <ac:chgData name="Sarthak Shetty4" userId="04250b12-ccf3-42f2-889b-5d9e500ccb4f" providerId="ADAL" clId="{45535E61-BF3F-4381-B834-135CC3EAC8C8}" dt="2022-09-16T06:47:04.079" v="267" actId="26606"/>
          <ac:spMkLst>
            <pc:docMk/>
            <pc:sldMk cId="344129243" sldId="259"/>
            <ac:spMk id="2062" creationId="{D4974D33-8DC5-464E-8C6D-BE58F0669C17}"/>
          </ac:spMkLst>
        </pc:spChg>
        <pc:spChg chg="add del">
          <ac:chgData name="Sarthak Shetty4" userId="04250b12-ccf3-42f2-889b-5d9e500ccb4f" providerId="ADAL" clId="{45535E61-BF3F-4381-B834-135CC3EAC8C8}" dt="2022-09-16T06:47:06.534" v="269" actId="26606"/>
          <ac:spMkLst>
            <pc:docMk/>
            <pc:sldMk cId="344129243" sldId="259"/>
            <ac:spMk id="2064" creationId="{2B97F24A-32CE-4C1C-A50D-3016B394DCFB}"/>
          </ac:spMkLst>
        </pc:spChg>
        <pc:spChg chg="add del">
          <ac:chgData name="Sarthak Shetty4" userId="04250b12-ccf3-42f2-889b-5d9e500ccb4f" providerId="ADAL" clId="{45535E61-BF3F-4381-B834-135CC3EAC8C8}" dt="2022-09-16T06:47:06.534" v="269" actId="26606"/>
          <ac:spMkLst>
            <pc:docMk/>
            <pc:sldMk cId="344129243" sldId="259"/>
            <ac:spMk id="2065" creationId="{CD8B4F24-440B-49E9-B85D-733523DC064B}"/>
          </ac:spMkLst>
        </pc:spChg>
        <pc:spChg chg="add">
          <ac:chgData name="Sarthak Shetty4" userId="04250b12-ccf3-42f2-889b-5d9e500ccb4f" providerId="ADAL" clId="{45535E61-BF3F-4381-B834-135CC3EAC8C8}" dt="2022-09-16T06:47:06.542" v="270" actId="26606"/>
          <ac:spMkLst>
            <pc:docMk/>
            <pc:sldMk cId="344129243" sldId="259"/>
            <ac:spMk id="2067" creationId="{F60FCA6E-0894-46CD-BD49-5955A51E0084}"/>
          </ac:spMkLst>
        </pc:spChg>
        <pc:spChg chg="add">
          <ac:chgData name="Sarthak Shetty4" userId="04250b12-ccf3-42f2-889b-5d9e500ccb4f" providerId="ADAL" clId="{45535E61-BF3F-4381-B834-135CC3EAC8C8}" dt="2022-09-16T06:47:06.542" v="270" actId="26606"/>
          <ac:spMkLst>
            <pc:docMk/>
            <pc:sldMk cId="344129243" sldId="259"/>
            <ac:spMk id="2068" creationId="{E78C6E4B-A1F1-4B6C-97EC-BE997495D6AC}"/>
          </ac:spMkLst>
        </pc:spChg>
        <pc:picChg chg="mod ord">
          <ac:chgData name="Sarthak Shetty4" userId="04250b12-ccf3-42f2-889b-5d9e500ccb4f" providerId="ADAL" clId="{45535E61-BF3F-4381-B834-135CC3EAC8C8}" dt="2022-09-16T07:25:26.043" v="406" actId="14100"/>
          <ac:picMkLst>
            <pc:docMk/>
            <pc:sldMk cId="344129243" sldId="259"/>
            <ac:picMk id="2050" creationId="{F9F22E46-DAF8-4EF0-BB5F-C9673A8FE934}"/>
          </ac:picMkLst>
        </pc:picChg>
      </pc:sldChg>
      <pc:sldChg chg="addSp delSp modSp new mod setBg">
        <pc:chgData name="Sarthak Shetty4" userId="04250b12-ccf3-42f2-889b-5d9e500ccb4f" providerId="ADAL" clId="{45535E61-BF3F-4381-B834-135CC3EAC8C8}" dt="2022-09-16T06:48:34.465" v="337" actId="1037"/>
        <pc:sldMkLst>
          <pc:docMk/>
          <pc:sldMk cId="3232062772" sldId="260"/>
        </pc:sldMkLst>
        <pc:spChg chg="mod">
          <ac:chgData name="Sarthak Shetty4" userId="04250b12-ccf3-42f2-889b-5d9e500ccb4f" providerId="ADAL" clId="{45535E61-BF3F-4381-B834-135CC3EAC8C8}" dt="2022-09-16T06:47:29.387" v="271" actId="26606"/>
          <ac:spMkLst>
            <pc:docMk/>
            <pc:sldMk cId="3232062772" sldId="260"/>
            <ac:spMk id="2" creationId="{C7AF59D9-6537-4E14-9F0A-1D8A1184E37F}"/>
          </ac:spMkLst>
        </pc:spChg>
        <pc:spChg chg="del">
          <ac:chgData name="Sarthak Shetty4" userId="04250b12-ccf3-42f2-889b-5d9e500ccb4f" providerId="ADAL" clId="{45535E61-BF3F-4381-B834-135CC3EAC8C8}" dt="2022-09-16T06:37:26.580" v="5"/>
          <ac:spMkLst>
            <pc:docMk/>
            <pc:sldMk cId="3232062772" sldId="260"/>
            <ac:spMk id="3" creationId="{E1372AEF-170B-4FB8-8385-B0FB15F152EE}"/>
          </ac:spMkLst>
        </pc:spChg>
        <pc:spChg chg="add mod">
          <ac:chgData name="Sarthak Shetty4" userId="04250b12-ccf3-42f2-889b-5d9e500ccb4f" providerId="ADAL" clId="{45535E61-BF3F-4381-B834-135CC3EAC8C8}" dt="2022-09-16T06:48:34.465" v="337" actId="1037"/>
          <ac:spMkLst>
            <pc:docMk/>
            <pc:sldMk cId="3232062772" sldId="260"/>
            <ac:spMk id="4" creationId="{B4D3FEC3-5FEA-43E7-A792-FC2A8074122C}"/>
          </ac:spMkLst>
        </pc:spChg>
        <pc:spChg chg="add">
          <ac:chgData name="Sarthak Shetty4" userId="04250b12-ccf3-42f2-889b-5d9e500ccb4f" providerId="ADAL" clId="{45535E61-BF3F-4381-B834-135CC3EAC8C8}" dt="2022-09-16T06:47:29.387" v="271" actId="26606"/>
          <ac:spMkLst>
            <pc:docMk/>
            <pc:sldMk cId="3232062772" sldId="260"/>
            <ac:spMk id="3079" creationId="{86295E7F-EA66-480B-B001-C8BE7CD61903}"/>
          </ac:spMkLst>
        </pc:spChg>
        <pc:picChg chg="add mod">
          <ac:chgData name="Sarthak Shetty4" userId="04250b12-ccf3-42f2-889b-5d9e500ccb4f" providerId="ADAL" clId="{45535E61-BF3F-4381-B834-135CC3EAC8C8}" dt="2022-09-16T06:47:29.387" v="271" actId="26606"/>
          <ac:picMkLst>
            <pc:docMk/>
            <pc:sldMk cId="3232062772" sldId="260"/>
            <ac:picMk id="3074" creationId="{08404059-D8C6-4062-851D-82705FB32A72}"/>
          </ac:picMkLst>
        </pc:picChg>
        <pc:cxnChg chg="add">
          <ac:chgData name="Sarthak Shetty4" userId="04250b12-ccf3-42f2-889b-5d9e500ccb4f" providerId="ADAL" clId="{45535E61-BF3F-4381-B834-135CC3EAC8C8}" dt="2022-09-16T06:47:29.387" v="271" actId="26606"/>
          <ac:cxnSpMkLst>
            <pc:docMk/>
            <pc:sldMk cId="3232062772" sldId="260"/>
            <ac:cxnSpMk id="3081" creationId="{E126E481-B945-4179-BD79-05E96E9B29E1}"/>
          </ac:cxnSpMkLst>
        </pc:cxnChg>
      </pc:sldChg>
      <pc:sldChg chg="addSp delSp modSp new mod setBg">
        <pc:chgData name="Sarthak Shetty4" userId="04250b12-ccf3-42f2-889b-5d9e500ccb4f" providerId="ADAL" clId="{45535E61-BF3F-4381-B834-135CC3EAC8C8}" dt="2022-09-16T06:52:09.094" v="398" actId="13822"/>
        <pc:sldMkLst>
          <pc:docMk/>
          <pc:sldMk cId="2175690094" sldId="261"/>
        </pc:sldMkLst>
        <pc:spChg chg="mod">
          <ac:chgData name="Sarthak Shetty4" userId="04250b12-ccf3-42f2-889b-5d9e500ccb4f" providerId="ADAL" clId="{45535E61-BF3F-4381-B834-135CC3EAC8C8}" dt="2022-09-16T06:49:27.419" v="346" actId="26606"/>
          <ac:spMkLst>
            <pc:docMk/>
            <pc:sldMk cId="2175690094" sldId="261"/>
            <ac:spMk id="2" creationId="{F3B199B9-7565-47F8-862A-AB0E5FCC8774}"/>
          </ac:spMkLst>
        </pc:spChg>
        <pc:spChg chg="del">
          <ac:chgData name="Sarthak Shetty4" userId="04250b12-ccf3-42f2-889b-5d9e500ccb4f" providerId="ADAL" clId="{45535E61-BF3F-4381-B834-135CC3EAC8C8}" dt="2022-09-16T06:38:19.291" v="26"/>
          <ac:spMkLst>
            <pc:docMk/>
            <pc:sldMk cId="2175690094" sldId="261"/>
            <ac:spMk id="3" creationId="{AE19ED17-6DEE-4540-9824-D87E744A082E}"/>
          </ac:spMkLst>
        </pc:spChg>
        <pc:spChg chg="add mod">
          <ac:chgData name="Sarthak Shetty4" userId="04250b12-ccf3-42f2-889b-5d9e500ccb4f" providerId="ADAL" clId="{45535E61-BF3F-4381-B834-135CC3EAC8C8}" dt="2022-09-16T06:52:09.094" v="398" actId="13822"/>
          <ac:spMkLst>
            <pc:docMk/>
            <pc:sldMk cId="2175690094" sldId="261"/>
            <ac:spMk id="4" creationId="{8C542C09-DE30-4D89-A28A-931A7EB83D25}"/>
          </ac:spMkLst>
        </pc:spChg>
        <pc:spChg chg="add del">
          <ac:chgData name="Sarthak Shetty4" userId="04250b12-ccf3-42f2-889b-5d9e500ccb4f" providerId="ADAL" clId="{45535E61-BF3F-4381-B834-135CC3EAC8C8}" dt="2022-09-16T06:49:27.415" v="345" actId="26606"/>
          <ac:spMkLst>
            <pc:docMk/>
            <pc:sldMk cId="2175690094" sldId="261"/>
            <ac:spMk id="5127" creationId="{A4AC5506-6312-4701-8D3C-40187889A947}"/>
          </ac:spMkLst>
        </pc:spChg>
        <pc:spChg chg="add">
          <ac:chgData name="Sarthak Shetty4" userId="04250b12-ccf3-42f2-889b-5d9e500ccb4f" providerId="ADAL" clId="{45535E61-BF3F-4381-B834-135CC3EAC8C8}" dt="2022-09-16T06:49:27.419" v="346" actId="26606"/>
          <ac:spMkLst>
            <pc:docMk/>
            <pc:sldMk cId="2175690094" sldId="261"/>
            <ac:spMk id="5129" creationId="{E223798C-12AD-4B0C-A50C-D676347D67CF}"/>
          </ac:spMkLst>
        </pc:spChg>
        <pc:spChg chg="add">
          <ac:chgData name="Sarthak Shetty4" userId="04250b12-ccf3-42f2-889b-5d9e500ccb4f" providerId="ADAL" clId="{45535E61-BF3F-4381-B834-135CC3EAC8C8}" dt="2022-09-16T06:49:27.419" v="346" actId="26606"/>
          <ac:spMkLst>
            <pc:docMk/>
            <pc:sldMk cId="2175690094" sldId="261"/>
            <ac:spMk id="5130" creationId="{16C5FA50-8D52-4617-AF91-5C7B1C8352F1}"/>
          </ac:spMkLst>
        </pc:spChg>
        <pc:picChg chg="add mod">
          <ac:chgData name="Sarthak Shetty4" userId="04250b12-ccf3-42f2-889b-5d9e500ccb4f" providerId="ADAL" clId="{45535E61-BF3F-4381-B834-135CC3EAC8C8}" dt="2022-09-16T06:49:27.419" v="346" actId="26606"/>
          <ac:picMkLst>
            <pc:docMk/>
            <pc:sldMk cId="2175690094" sldId="261"/>
            <ac:picMk id="5122" creationId="{4947138C-07C9-40F7-BD24-93E4BA29E0AB}"/>
          </ac:picMkLst>
        </pc:picChg>
      </pc:sldChg>
      <pc:sldChg chg="addSp delSp modSp new mod setBg setClrOvrMap">
        <pc:chgData name="Sarthak Shetty4" userId="04250b12-ccf3-42f2-889b-5d9e500ccb4f" providerId="ADAL" clId="{45535E61-BF3F-4381-B834-135CC3EAC8C8}" dt="2022-09-16T06:50:23.626" v="363" actId="1076"/>
        <pc:sldMkLst>
          <pc:docMk/>
          <pc:sldMk cId="2265556408" sldId="262"/>
        </pc:sldMkLst>
        <pc:spChg chg="mod ord">
          <ac:chgData name="Sarthak Shetty4" userId="04250b12-ccf3-42f2-889b-5d9e500ccb4f" providerId="ADAL" clId="{45535E61-BF3F-4381-B834-135CC3EAC8C8}" dt="2022-09-16T06:50:14.954" v="361" actId="26606"/>
          <ac:spMkLst>
            <pc:docMk/>
            <pc:sldMk cId="2265556408" sldId="262"/>
            <ac:spMk id="2" creationId="{F1C2612F-DAC0-456B-A2DD-982D7C8451DA}"/>
          </ac:spMkLst>
        </pc:spChg>
        <pc:spChg chg="del">
          <ac:chgData name="Sarthak Shetty4" userId="04250b12-ccf3-42f2-889b-5d9e500ccb4f" providerId="ADAL" clId="{45535E61-BF3F-4381-B834-135CC3EAC8C8}" dt="2022-09-16T06:39:44.473" v="37"/>
          <ac:spMkLst>
            <pc:docMk/>
            <pc:sldMk cId="2265556408" sldId="262"/>
            <ac:spMk id="3" creationId="{D7CA43DB-9E8F-4EB3-85CF-896CDAA40EED}"/>
          </ac:spMkLst>
        </pc:spChg>
        <pc:spChg chg="add mod">
          <ac:chgData name="Sarthak Shetty4" userId="04250b12-ccf3-42f2-889b-5d9e500ccb4f" providerId="ADAL" clId="{45535E61-BF3F-4381-B834-135CC3EAC8C8}" dt="2022-09-16T06:50:14.954" v="361" actId="26606"/>
          <ac:spMkLst>
            <pc:docMk/>
            <pc:sldMk cId="2265556408" sldId="262"/>
            <ac:spMk id="4" creationId="{CCB431DF-CF23-447F-A006-6FB6BFB80A70}"/>
          </ac:spMkLst>
        </pc:spChg>
        <pc:spChg chg="add del">
          <ac:chgData name="Sarthak Shetty4" userId="04250b12-ccf3-42f2-889b-5d9e500ccb4f" providerId="ADAL" clId="{45535E61-BF3F-4381-B834-135CC3EAC8C8}" dt="2022-09-16T06:49:38.500" v="348" actId="26606"/>
          <ac:spMkLst>
            <pc:docMk/>
            <pc:sldMk cId="2265556408" sldId="262"/>
            <ac:spMk id="6151" creationId="{04812C46-200A-4DEB-A05E-3ED6C68C2387}"/>
          </ac:spMkLst>
        </pc:spChg>
        <pc:spChg chg="add del">
          <ac:chgData name="Sarthak Shetty4" userId="04250b12-ccf3-42f2-889b-5d9e500ccb4f" providerId="ADAL" clId="{45535E61-BF3F-4381-B834-135CC3EAC8C8}" dt="2022-09-16T06:49:38.500" v="348" actId="26606"/>
          <ac:spMkLst>
            <pc:docMk/>
            <pc:sldMk cId="2265556408" sldId="262"/>
            <ac:spMk id="6153" creationId="{D1EA859B-E555-4109-94F3-6700E046E008}"/>
          </ac:spMkLst>
        </pc:spChg>
        <pc:spChg chg="add del">
          <ac:chgData name="Sarthak Shetty4" userId="04250b12-ccf3-42f2-889b-5d9e500ccb4f" providerId="ADAL" clId="{45535E61-BF3F-4381-B834-135CC3EAC8C8}" dt="2022-09-16T06:49:40.790" v="350" actId="26606"/>
          <ac:spMkLst>
            <pc:docMk/>
            <pc:sldMk cId="2265556408" sldId="262"/>
            <ac:spMk id="6155" creationId="{5E8D2E83-FB3A-40E7-A9E5-7AB389D612B4}"/>
          </ac:spMkLst>
        </pc:spChg>
        <pc:spChg chg="add del">
          <ac:chgData name="Sarthak Shetty4" userId="04250b12-ccf3-42f2-889b-5d9e500ccb4f" providerId="ADAL" clId="{45535E61-BF3F-4381-B834-135CC3EAC8C8}" dt="2022-09-16T06:49:42.199" v="352" actId="26606"/>
          <ac:spMkLst>
            <pc:docMk/>
            <pc:sldMk cId="2265556408" sldId="262"/>
            <ac:spMk id="6157" creationId="{931DE728-8710-4D0D-ABEA-46145891733A}"/>
          </ac:spMkLst>
        </pc:spChg>
        <pc:spChg chg="add del">
          <ac:chgData name="Sarthak Shetty4" userId="04250b12-ccf3-42f2-889b-5d9e500ccb4f" providerId="ADAL" clId="{45535E61-BF3F-4381-B834-135CC3EAC8C8}" dt="2022-09-16T06:49:42.199" v="352" actId="26606"/>
          <ac:spMkLst>
            <pc:docMk/>
            <pc:sldMk cId="2265556408" sldId="262"/>
            <ac:spMk id="6158" creationId="{5AAE9118-0436-4488-AC4A-C14DF6A7B6B1}"/>
          </ac:spMkLst>
        </pc:spChg>
        <pc:spChg chg="add del">
          <ac:chgData name="Sarthak Shetty4" userId="04250b12-ccf3-42f2-889b-5d9e500ccb4f" providerId="ADAL" clId="{45535E61-BF3F-4381-B834-135CC3EAC8C8}" dt="2022-09-16T06:49:42.199" v="352" actId="26606"/>
          <ac:spMkLst>
            <pc:docMk/>
            <pc:sldMk cId="2265556408" sldId="262"/>
            <ac:spMk id="6159" creationId="{07A0C51E-5464-4470-855E-CA530A59BF98}"/>
          </ac:spMkLst>
        </pc:spChg>
        <pc:spChg chg="add del">
          <ac:chgData name="Sarthak Shetty4" userId="04250b12-ccf3-42f2-889b-5d9e500ccb4f" providerId="ADAL" clId="{45535E61-BF3F-4381-B834-135CC3EAC8C8}" dt="2022-09-16T06:49:47.170" v="354" actId="26606"/>
          <ac:spMkLst>
            <pc:docMk/>
            <pc:sldMk cId="2265556408" sldId="262"/>
            <ac:spMk id="6161" creationId="{9B76D444-2756-434F-AE61-96D69830C13E}"/>
          </ac:spMkLst>
        </pc:spChg>
        <pc:spChg chg="add del">
          <ac:chgData name="Sarthak Shetty4" userId="04250b12-ccf3-42f2-889b-5d9e500ccb4f" providerId="ADAL" clId="{45535E61-BF3F-4381-B834-135CC3EAC8C8}" dt="2022-09-16T06:49:47.170" v="354" actId="26606"/>
          <ac:spMkLst>
            <pc:docMk/>
            <pc:sldMk cId="2265556408" sldId="262"/>
            <ac:spMk id="6162" creationId="{A27B6159-7734-4564-9E0F-C4BC43C36E52}"/>
          </ac:spMkLst>
        </pc:spChg>
        <pc:spChg chg="add del">
          <ac:chgData name="Sarthak Shetty4" userId="04250b12-ccf3-42f2-889b-5d9e500ccb4f" providerId="ADAL" clId="{45535E61-BF3F-4381-B834-135CC3EAC8C8}" dt="2022-09-16T06:50:14.954" v="361" actId="26606"/>
          <ac:spMkLst>
            <pc:docMk/>
            <pc:sldMk cId="2265556408" sldId="262"/>
            <ac:spMk id="6165" creationId="{04812C46-200A-4DEB-A05E-3ED6C68C2387}"/>
          </ac:spMkLst>
        </pc:spChg>
        <pc:spChg chg="add del">
          <ac:chgData name="Sarthak Shetty4" userId="04250b12-ccf3-42f2-889b-5d9e500ccb4f" providerId="ADAL" clId="{45535E61-BF3F-4381-B834-135CC3EAC8C8}" dt="2022-09-16T06:50:14.954" v="361" actId="26606"/>
          <ac:spMkLst>
            <pc:docMk/>
            <pc:sldMk cId="2265556408" sldId="262"/>
            <ac:spMk id="6166" creationId="{D1EA859B-E555-4109-94F3-6700E046E008}"/>
          </ac:spMkLst>
        </pc:spChg>
        <pc:spChg chg="add del">
          <ac:chgData name="Sarthak Shetty4" userId="04250b12-ccf3-42f2-889b-5d9e500ccb4f" providerId="ADAL" clId="{45535E61-BF3F-4381-B834-135CC3EAC8C8}" dt="2022-09-16T06:50:09.387" v="358" actId="26606"/>
          <ac:spMkLst>
            <pc:docMk/>
            <pc:sldMk cId="2265556408" sldId="262"/>
            <ac:spMk id="6171" creationId="{2B1D4F77-A17C-43D7-B7FA-545148E4E93D}"/>
          </ac:spMkLst>
        </pc:spChg>
        <pc:spChg chg="add del">
          <ac:chgData name="Sarthak Shetty4" userId="04250b12-ccf3-42f2-889b-5d9e500ccb4f" providerId="ADAL" clId="{45535E61-BF3F-4381-B834-135CC3EAC8C8}" dt="2022-09-16T06:50:14.950" v="360" actId="26606"/>
          <ac:spMkLst>
            <pc:docMk/>
            <pc:sldMk cId="2265556408" sldId="262"/>
            <ac:spMk id="6173" creationId="{B0CA3509-3AF9-45FE-93ED-57BB5D5E8E07}"/>
          </ac:spMkLst>
        </pc:spChg>
        <pc:spChg chg="add del">
          <ac:chgData name="Sarthak Shetty4" userId="04250b12-ccf3-42f2-889b-5d9e500ccb4f" providerId="ADAL" clId="{45535E61-BF3F-4381-B834-135CC3EAC8C8}" dt="2022-09-16T06:50:14.950" v="360" actId="26606"/>
          <ac:spMkLst>
            <pc:docMk/>
            <pc:sldMk cId="2265556408" sldId="262"/>
            <ac:spMk id="6174" creationId="{C0A1ED06-4733-4020-9C60-81D4D801408D}"/>
          </ac:spMkLst>
        </pc:spChg>
        <pc:spChg chg="add">
          <ac:chgData name="Sarthak Shetty4" userId="04250b12-ccf3-42f2-889b-5d9e500ccb4f" providerId="ADAL" clId="{45535E61-BF3F-4381-B834-135CC3EAC8C8}" dt="2022-09-16T06:50:14.954" v="361" actId="26606"/>
          <ac:spMkLst>
            <pc:docMk/>
            <pc:sldMk cId="2265556408" sldId="262"/>
            <ac:spMk id="6176" creationId="{867D4867-5BA7-4462-B2F6-A23F4A622AA7}"/>
          </ac:spMkLst>
        </pc:spChg>
        <pc:picChg chg="add mod ord">
          <ac:chgData name="Sarthak Shetty4" userId="04250b12-ccf3-42f2-889b-5d9e500ccb4f" providerId="ADAL" clId="{45535E61-BF3F-4381-B834-135CC3EAC8C8}" dt="2022-09-16T06:50:23.626" v="363" actId="1076"/>
          <ac:picMkLst>
            <pc:docMk/>
            <pc:sldMk cId="2265556408" sldId="262"/>
            <ac:picMk id="6146" creationId="{F1DFFE64-4402-4F90-BB9A-5E3EBB17ABC1}"/>
          </ac:picMkLst>
        </pc:picChg>
        <pc:cxnChg chg="add del">
          <ac:chgData name="Sarthak Shetty4" userId="04250b12-ccf3-42f2-889b-5d9e500ccb4f" providerId="ADAL" clId="{45535E61-BF3F-4381-B834-135CC3EAC8C8}" dt="2022-09-16T06:49:47.170" v="354" actId="26606"/>
          <ac:cxnSpMkLst>
            <pc:docMk/>
            <pc:sldMk cId="2265556408" sldId="262"/>
            <ac:cxnSpMk id="6163" creationId="{E2FFB46B-05BC-4950-B18A-9593FDAE6ED7}"/>
          </ac:cxnSpMkLst>
        </pc:cxnChg>
      </pc:sldChg>
      <pc:sldChg chg="addSp delSp modSp new mod setBg">
        <pc:chgData name="Sarthak Shetty4" userId="04250b12-ccf3-42f2-889b-5d9e500ccb4f" providerId="ADAL" clId="{45535E61-BF3F-4381-B834-135CC3EAC8C8}" dt="2022-09-16T06:51:13.460" v="380" actId="26606"/>
        <pc:sldMkLst>
          <pc:docMk/>
          <pc:sldMk cId="2363444392" sldId="263"/>
        </pc:sldMkLst>
        <pc:spChg chg="mod">
          <ac:chgData name="Sarthak Shetty4" userId="04250b12-ccf3-42f2-889b-5d9e500ccb4f" providerId="ADAL" clId="{45535E61-BF3F-4381-B834-135CC3EAC8C8}" dt="2022-09-16T06:51:13.460" v="380" actId="26606"/>
          <ac:spMkLst>
            <pc:docMk/>
            <pc:sldMk cId="2363444392" sldId="263"/>
            <ac:spMk id="2" creationId="{73560904-F0EF-4B2C-BE57-412648124D60}"/>
          </ac:spMkLst>
        </pc:spChg>
        <pc:spChg chg="add del mod">
          <ac:chgData name="Sarthak Shetty4" userId="04250b12-ccf3-42f2-889b-5d9e500ccb4f" providerId="ADAL" clId="{45535E61-BF3F-4381-B834-135CC3EAC8C8}" dt="2022-09-16T06:51:13.460" v="380" actId="26606"/>
          <ac:spMkLst>
            <pc:docMk/>
            <pc:sldMk cId="2363444392" sldId="263"/>
            <ac:spMk id="3" creationId="{D85BA05B-548B-4E4C-87F0-EF21612E31B2}"/>
          </ac:spMkLst>
        </pc:spChg>
        <pc:spChg chg="add del">
          <ac:chgData name="Sarthak Shetty4" userId="04250b12-ccf3-42f2-889b-5d9e500ccb4f" providerId="ADAL" clId="{45535E61-BF3F-4381-B834-135CC3EAC8C8}" dt="2022-09-16T06:51:11.066" v="377" actId="26606"/>
          <ac:spMkLst>
            <pc:docMk/>
            <pc:sldMk cId="2363444392" sldId="263"/>
            <ac:spMk id="10" creationId="{867D4867-5BA7-4462-B2F6-A23F4A622AA7}"/>
          </ac:spMkLst>
        </pc:spChg>
        <pc:spChg chg="add del">
          <ac:chgData name="Sarthak Shetty4" userId="04250b12-ccf3-42f2-889b-5d9e500ccb4f" providerId="ADAL" clId="{45535E61-BF3F-4381-B834-135CC3EAC8C8}" dt="2022-09-16T06:51:13.448" v="379" actId="26606"/>
          <ac:spMkLst>
            <pc:docMk/>
            <pc:sldMk cId="2363444392" sldId="263"/>
            <ac:spMk id="12" creationId="{63CDDC8E-3FD0-4545-A664-7661835B4586}"/>
          </ac:spMkLst>
        </pc:spChg>
        <pc:spChg chg="add del">
          <ac:chgData name="Sarthak Shetty4" userId="04250b12-ccf3-42f2-889b-5d9e500ccb4f" providerId="ADAL" clId="{45535E61-BF3F-4381-B834-135CC3EAC8C8}" dt="2022-09-16T06:51:13.448" v="379" actId="26606"/>
          <ac:spMkLst>
            <pc:docMk/>
            <pc:sldMk cId="2363444392" sldId="263"/>
            <ac:spMk id="13" creationId="{4913D8DA-B72B-46FB-9E5D-656A0EB0A476}"/>
          </ac:spMkLst>
        </pc:spChg>
        <pc:spChg chg="add">
          <ac:chgData name="Sarthak Shetty4" userId="04250b12-ccf3-42f2-889b-5d9e500ccb4f" providerId="ADAL" clId="{45535E61-BF3F-4381-B834-135CC3EAC8C8}" dt="2022-09-16T06:51:13.460" v="380" actId="26606"/>
          <ac:spMkLst>
            <pc:docMk/>
            <pc:sldMk cId="2363444392" sldId="263"/>
            <ac:spMk id="18" creationId="{A3363022-C969-41E9-8EB2-E4C94908C1FA}"/>
          </ac:spMkLst>
        </pc:spChg>
        <pc:spChg chg="add">
          <ac:chgData name="Sarthak Shetty4" userId="04250b12-ccf3-42f2-889b-5d9e500ccb4f" providerId="ADAL" clId="{45535E61-BF3F-4381-B834-135CC3EAC8C8}" dt="2022-09-16T06:51:13.460" v="380" actId="26606"/>
          <ac:spMkLst>
            <pc:docMk/>
            <pc:sldMk cId="2363444392" sldId="263"/>
            <ac:spMk id="19" creationId="{8D1AD6B3-BE88-4CEB-BA17-790657CC4729}"/>
          </ac:spMkLst>
        </pc:spChg>
        <pc:grpChg chg="add">
          <ac:chgData name="Sarthak Shetty4" userId="04250b12-ccf3-42f2-889b-5d9e500ccb4f" providerId="ADAL" clId="{45535E61-BF3F-4381-B834-135CC3EAC8C8}" dt="2022-09-16T06:51:13.460" v="380" actId="26606"/>
          <ac:grpSpMkLst>
            <pc:docMk/>
            <pc:sldMk cId="2363444392" sldId="263"/>
            <ac:grpSpMk id="21" creationId="{89D1390B-7E13-4B4F-9CB2-391063412E54}"/>
          </ac:grpSpMkLst>
        </pc:grpChg>
        <pc:picChg chg="add del">
          <ac:chgData name="Sarthak Shetty4" userId="04250b12-ccf3-42f2-889b-5d9e500ccb4f" providerId="ADAL" clId="{45535E61-BF3F-4381-B834-135CC3EAC8C8}" dt="2022-09-16T06:51:11.066" v="377" actId="26606"/>
          <ac:picMkLst>
            <pc:docMk/>
            <pc:sldMk cId="2363444392" sldId="263"/>
            <ac:picMk id="7" creationId="{AAB2F0E3-F666-4EF5-4BCF-4DFE05E6AF71}"/>
          </ac:picMkLst>
        </pc:picChg>
        <pc:picChg chg="add del">
          <ac:chgData name="Sarthak Shetty4" userId="04250b12-ccf3-42f2-889b-5d9e500ccb4f" providerId="ADAL" clId="{45535E61-BF3F-4381-B834-135CC3EAC8C8}" dt="2022-09-16T06:51:13.448" v="379" actId="26606"/>
          <ac:picMkLst>
            <pc:docMk/>
            <pc:sldMk cId="2363444392" sldId="263"/>
            <ac:picMk id="14" creationId="{D391CEC2-09BE-EEF7-FC90-3C1A1A2DB598}"/>
          </ac:picMkLst>
        </pc:picChg>
        <pc:picChg chg="add">
          <ac:chgData name="Sarthak Shetty4" userId="04250b12-ccf3-42f2-889b-5d9e500ccb4f" providerId="ADAL" clId="{45535E61-BF3F-4381-B834-135CC3EAC8C8}" dt="2022-09-16T06:51:13.460" v="380" actId="26606"/>
          <ac:picMkLst>
            <pc:docMk/>
            <pc:sldMk cId="2363444392" sldId="263"/>
            <ac:picMk id="20" creationId="{BE37986E-8704-49C8-9792-91A4215FD084}"/>
          </ac:picMkLst>
        </pc:picChg>
      </pc:sldChg>
      <pc:sldChg chg="addSp delSp modSp new mod setBg">
        <pc:chgData name="Sarthak Shetty4" userId="04250b12-ccf3-42f2-889b-5d9e500ccb4f" providerId="ADAL" clId="{45535E61-BF3F-4381-B834-135CC3EAC8C8}" dt="2022-09-16T06:51:36.724" v="396" actId="26606"/>
        <pc:sldMkLst>
          <pc:docMk/>
          <pc:sldMk cId="281103585" sldId="264"/>
        </pc:sldMkLst>
        <pc:spChg chg="mod">
          <ac:chgData name="Sarthak Shetty4" userId="04250b12-ccf3-42f2-889b-5d9e500ccb4f" providerId="ADAL" clId="{45535E61-BF3F-4381-B834-135CC3EAC8C8}" dt="2022-09-16T06:51:36.724" v="396" actId="26606"/>
          <ac:spMkLst>
            <pc:docMk/>
            <pc:sldMk cId="281103585" sldId="264"/>
            <ac:spMk id="2" creationId="{949B38A9-B38D-44B2-9DA7-79AC3DAB7603}"/>
          </ac:spMkLst>
        </pc:spChg>
        <pc:spChg chg="del">
          <ac:chgData name="Sarthak Shetty4" userId="04250b12-ccf3-42f2-889b-5d9e500ccb4f" providerId="ADAL" clId="{45535E61-BF3F-4381-B834-135CC3EAC8C8}" dt="2022-09-16T06:51:36.724" v="396" actId="26606"/>
          <ac:spMkLst>
            <pc:docMk/>
            <pc:sldMk cId="281103585" sldId="264"/>
            <ac:spMk id="3" creationId="{9E2DCA5B-CAFE-4809-8852-C845B9AE4CBE}"/>
          </ac:spMkLst>
        </pc:spChg>
        <pc:spChg chg="add">
          <ac:chgData name="Sarthak Shetty4" userId="04250b12-ccf3-42f2-889b-5d9e500ccb4f" providerId="ADAL" clId="{45535E61-BF3F-4381-B834-135CC3EAC8C8}" dt="2022-09-16T06:51:36.724" v="396" actId="26606"/>
          <ac:spMkLst>
            <pc:docMk/>
            <pc:sldMk cId="281103585" sldId="264"/>
            <ac:spMk id="8" creationId="{6DDA8CE9-E0A6-4FF2-823D-D08607606DC2}"/>
          </ac:spMkLst>
        </pc:spChg>
        <pc:spChg chg="add">
          <ac:chgData name="Sarthak Shetty4" userId="04250b12-ccf3-42f2-889b-5d9e500ccb4f" providerId="ADAL" clId="{45535E61-BF3F-4381-B834-135CC3EAC8C8}" dt="2022-09-16T06:51:36.724" v="396" actId="26606"/>
          <ac:spMkLst>
            <pc:docMk/>
            <pc:sldMk cId="281103585" sldId="264"/>
            <ac:spMk id="10" creationId="{11195564-33B9-434B-9641-764F5905A56F}"/>
          </ac:spMkLst>
        </pc:spChg>
        <pc:grpChg chg="add">
          <ac:chgData name="Sarthak Shetty4" userId="04250b12-ccf3-42f2-889b-5d9e500ccb4f" providerId="ADAL" clId="{45535E61-BF3F-4381-B834-135CC3EAC8C8}" dt="2022-09-16T06:51:36.724" v="396" actId="26606"/>
          <ac:grpSpMkLst>
            <pc:docMk/>
            <pc:sldMk cId="281103585" sldId="264"/>
            <ac:grpSpMk id="12" creationId="{1D18C537-E336-47C4-836B-C342A230F8F3}"/>
          </ac:grpSpMkLst>
        </pc:grpChg>
        <pc:grpChg chg="add">
          <ac:chgData name="Sarthak Shetty4" userId="04250b12-ccf3-42f2-889b-5d9e500ccb4f" providerId="ADAL" clId="{45535E61-BF3F-4381-B834-135CC3EAC8C8}" dt="2022-09-16T06:51:36.724" v="396" actId="26606"/>
          <ac:grpSpMkLst>
            <pc:docMk/>
            <pc:sldMk cId="281103585" sldId="264"/>
            <ac:grpSpMk id="18" creationId="{5A1259D8-0C3A-4069-A22F-537BBBB61A9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D443-069A-45A5-80C5-EE88852A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EEEBE-5A41-47E6-9AB8-8AE86E2D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0ACA-CC0F-415B-A418-8B0AD453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DF95-931F-4329-8912-59984686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8BA4-340F-4374-8622-F543C4F1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5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CAF3-F391-443A-AEB9-6B7BF9B4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DE999-82F1-4B83-AF7A-B6243620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9565D-C197-41E6-B875-CD73BB2A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E7C0D-48E1-4341-80C4-5FFDA203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0420-F258-4EB0-968F-3A956F25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43805-3D3D-42C3-BFBC-F72075F54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C6028-AE85-413B-80D7-DDDF24E30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4934-5248-42CD-8A56-308E0D0A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B3B3-D979-47E1-AD2A-5AFBDC2A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5417-67CD-4F4E-8188-9BC5848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86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E7-9CFB-4426-8413-73BDC220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5D6C-0796-49D3-8230-99A74E52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DFE6-C162-4FF4-8358-C2A14A3D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F01D-F6F8-4BE5-9DC2-B436A1B1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2772-5F4C-47AA-BCBB-F65D651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7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F175-B3BB-4019-8025-2C2BBDAB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8A066-398A-4A37-8FB1-9D3339EF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5EDB-634F-4C27-B562-8E954A5B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882F-54FC-4080-915F-D460C982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EB04-9EC7-4AF2-8DDB-BF3930DB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1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B62D-46BF-414E-AE34-E38E6FA7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23E9-1C34-4EBC-93B9-313225DFE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7EDD2-3C49-45DC-A6E1-2FB9386A2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E894B-B90F-4E85-93C6-2823E49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F06B-DE70-45CD-A82B-5CB7844B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E3AA-E644-4953-9DA1-0B0A0AA3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8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50F7-4760-4221-A1A8-180EC1CB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71E2A-D903-416C-A3C0-3607B544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5DEFE-349F-478F-935D-A806ABF4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B6A3-9CD0-4168-B937-BDAA75249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A1688-161A-4CAB-B21D-8B0628FE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7A75A-6D8F-4BF1-86F0-5DC1923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6B08B-5302-4CCE-BDCC-CEBA1B73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8ABAE-7332-4FEB-8F27-E89292E3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5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FE9D-11E9-4D51-AB87-13815E80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80791-BD77-45F3-8B34-1E3CFFA2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97A10-3B03-4656-8173-EB88F6A6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FD9C-B723-46BD-8BAF-69BABCF7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05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1894B-5C58-4B34-B5CB-417A701B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AEC72-F8B2-4A09-BE00-A0C97617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56F1C-D0ED-4A04-8F15-0E05E476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DCDE-DFA0-4CF9-A683-86FEC211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2392-A071-4736-8FD1-EBBCECC8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F216-219C-45C5-B08E-B777EC6F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86DD-2106-4E70-98D9-6326B59E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F801F-27A6-464B-A6D8-E718E8D1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C23E-1048-465D-BCA7-2A8FF93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936C-7C07-4EA8-86E8-D594C852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EF4DA-3FA7-403B-B813-35D39D243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A998-4F99-49C8-A7DC-E630E77E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78481-65C2-4646-ADB8-71E95AD1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AD2B-F85B-4311-B8AD-6AC94B27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14D7-1CC5-4DEB-8303-A1390E80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5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1A53F-D657-4708-B5C5-2DC03E00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05CA-40B6-443E-B091-8F7A10ED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8328-3645-4AAF-AC6A-239C3854B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470F-C8A8-46C3-B2C2-48CBCAB4D97B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92E3-9CFB-498C-9CFE-FDAB47A1E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ADC7-E6B4-4CA1-8C27-DE638FE8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DA59-163C-4C98-97B8-8875589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7DA8-316F-434C-9B9D-85F95801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Zones and DST</a:t>
            </a:r>
          </a:p>
        </p:txBody>
      </p:sp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16390-7B5B-447A-8A64-0C78E627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 Presented By: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Sarthak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Meghana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Hassan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Sai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Ashika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Dhanush</a:t>
            </a:r>
          </a:p>
        </p:txBody>
      </p:sp>
    </p:spTree>
    <p:extLst>
      <p:ext uri="{BB962C8B-B14F-4D97-AF65-F5344CB8AC3E}">
        <p14:creationId xmlns:p14="http://schemas.microsoft.com/office/powerpoint/2010/main" val="11949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3D8D7F1-D361-4846-8A6A-CA3CCE6CE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3538"/>
            <a:ext cx="4449763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F9AC4682-1409-4270-BFFC-1CECBA0D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363538"/>
            <a:ext cx="6296025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0E734-7BBA-417B-9C31-C4E276BC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North America -USA</a:t>
            </a:r>
          </a:p>
        </p:txBody>
      </p:sp>
    </p:spTree>
    <p:extLst>
      <p:ext uri="{BB962C8B-B14F-4D97-AF65-F5344CB8AC3E}">
        <p14:creationId xmlns:p14="http://schemas.microsoft.com/office/powerpoint/2010/main" val="257640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38141-5875-4B2D-9BE8-D7CD5CE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 Time Zone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9F22E46-DAF8-4EF0-BB5F-C9673A8FE9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8" b="8268"/>
          <a:stretch/>
        </p:blipFill>
        <p:spPr bwMode="auto">
          <a:xfrm>
            <a:off x="4216526" y="292100"/>
            <a:ext cx="7944070" cy="623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9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Freeform: Shape 2054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8" name="Freeform: Shape 2056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38141-5875-4B2D-9BE8-D7CD5CE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US Time Zone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9F22E46-DAF8-4EF0-BB5F-C9673A8FE9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4" b="6558"/>
          <a:stretch/>
        </p:blipFill>
        <p:spPr bwMode="auto">
          <a:xfrm>
            <a:off x="220526" y="569925"/>
            <a:ext cx="7126079" cy="46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6735AF-BA4B-45E0-BD68-6791472D5687}"/>
              </a:ext>
            </a:extLst>
          </p:cNvPr>
          <p:cNvSpPr txBox="1"/>
          <p:nvPr/>
        </p:nvSpPr>
        <p:spPr>
          <a:xfrm>
            <a:off x="7534655" y="601315"/>
            <a:ext cx="4008101" cy="4384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EDT – Washington DC (GMT -4)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2:00 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CDT – Chicago (GMT -5)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1:00 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MDT – Denver (GMT -6)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12:00 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MDT – Phoenix (GMT -7)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11:00 pm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PDT – Los Angles (GMT -7)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11:00 pm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ADT – Anchorage (GMT -8)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10:00 pm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HST – Honolulu (GMT -10)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	8:00 pm</a:t>
            </a:r>
          </a:p>
        </p:txBody>
      </p:sp>
    </p:spTree>
    <p:extLst>
      <p:ext uri="{BB962C8B-B14F-4D97-AF65-F5344CB8AC3E}">
        <p14:creationId xmlns:p14="http://schemas.microsoft.com/office/powerpoint/2010/main" val="34412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F59D9-6537-4E14-9F0A-1D8A1184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DST 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8404059-D8C6-4062-851D-82705FB32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 r="-1" b="12716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D3FEC3-5FEA-43E7-A792-FC2A8074122C}"/>
              </a:ext>
            </a:extLst>
          </p:cNvPr>
          <p:cNvSpPr txBox="1"/>
          <p:nvPr/>
        </p:nvSpPr>
        <p:spPr>
          <a:xfrm>
            <a:off x="8585200" y="5015562"/>
            <a:ext cx="3086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Daylight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Standard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Time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6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5126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99B9-7565-47F8-862A-AB0E5FCC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EST and EDT</a:t>
            </a:r>
          </a:p>
        </p:txBody>
      </p:sp>
      <p:sp>
        <p:nvSpPr>
          <p:cNvPr id="5129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947138C-07C9-40F7-BD24-93E4BA29E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" r="10259" b="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542C09-DE30-4D89-A28A-931A7EB83D25}"/>
              </a:ext>
            </a:extLst>
          </p:cNvPr>
          <p:cNvSpPr/>
          <p:nvPr/>
        </p:nvSpPr>
        <p:spPr>
          <a:xfrm>
            <a:off x="3441700" y="4800600"/>
            <a:ext cx="2654300" cy="612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9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Rectangle 61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2612F-DAC0-456B-A2DD-982D7C84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Seasons</a:t>
            </a:r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F1DFFE64-4402-4F90-BB9A-5E3EBB17A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r="11561"/>
          <a:stretch/>
        </p:blipFill>
        <p:spPr bwMode="auto">
          <a:xfrm>
            <a:off x="168069" y="674449"/>
            <a:ext cx="7202164" cy="5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431DF-CF23-447F-A006-6FB6BFB80A70}"/>
              </a:ext>
            </a:extLst>
          </p:cNvPr>
          <p:cNvSpPr txBox="1"/>
          <p:nvPr/>
        </p:nvSpPr>
        <p:spPr>
          <a:xfrm>
            <a:off x="817202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Winter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	Dec - Feb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Spring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	Mar – May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Summer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	Jun - Aug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Fall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	Sep - Nov</a:t>
            </a:r>
          </a:p>
        </p:txBody>
      </p:sp>
    </p:spTree>
    <p:extLst>
      <p:ext uri="{BB962C8B-B14F-4D97-AF65-F5344CB8AC3E}">
        <p14:creationId xmlns:p14="http://schemas.microsoft.com/office/powerpoint/2010/main" val="226555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9B38A9-B38D-44B2-9DA7-79AC3DAB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110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60904-F0EF-4B2C-BE57-41264812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0" name="Graphic 6" descr="Handshake">
            <a:extLst>
              <a:ext uri="{FF2B5EF4-FFF2-40B4-BE49-F238E27FC236}">
                <a16:creationId xmlns:a16="http://schemas.microsoft.com/office/drawing/2014/main" id="{BE37986E-8704-49C8-9792-91A4215F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44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Time Zones and DST</vt:lpstr>
      <vt:lpstr>North America -USA</vt:lpstr>
      <vt:lpstr>US Time Zone</vt:lpstr>
      <vt:lpstr>US Time Zone</vt:lpstr>
      <vt:lpstr>DST </vt:lpstr>
      <vt:lpstr>EST and EDT</vt:lpstr>
      <vt:lpstr>Seasons</vt:lpstr>
      <vt:lpstr>Any Questions?</vt:lpstr>
      <vt:lpstr>Thank You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Zones and DST</dc:title>
  <dc:creator>Sarthak Shetty4</dc:creator>
  <cp:lastModifiedBy>Sarthak Shetty4</cp:lastModifiedBy>
  <cp:revision>1</cp:revision>
  <dcterms:created xsi:type="dcterms:W3CDTF">2022-09-16T06:17:22Z</dcterms:created>
  <dcterms:modified xsi:type="dcterms:W3CDTF">2022-09-16T07:25:28Z</dcterms:modified>
</cp:coreProperties>
</file>