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5E24E-DACC-4E36-A0D2-BB10C04800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3D341-8163-48A6-9165-C34F92F354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BF76-FB07-42C7-AC3A-CEA9751A4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E98B-CC1E-45FB-8DB2-F693049687A3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5CBE4-37C8-44C6-9C4F-8DEC7F977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5B123-7F9A-451E-90A3-D7BABAAFC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777F0-9205-48A4-A810-BEF44CEBD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83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7E5A2-73E7-460D-BBEE-1E076DA55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8BB3C-92C8-42E8-9BD6-70141776C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D8620-6A03-4B8B-8380-866054D53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E98B-CC1E-45FB-8DB2-F693049687A3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C564D-0515-49BD-A3AA-2372C554E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C3AB9-A8FF-4C39-99BB-3A7936692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777F0-9205-48A4-A810-BEF44CEBD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558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8DECC0-F38A-46C5-8096-F996E109D9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DE5642-80A6-4822-8A85-18156EEBF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BAD46-A3B0-41FA-A6C0-8C7151907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E98B-CC1E-45FB-8DB2-F693049687A3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C5B61-79D4-47AF-A5FE-E0B89FBBE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3DC4C-1388-495E-AA8F-95E5EA6AA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777F0-9205-48A4-A810-BEF44CEBD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797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1EB0-13C6-429A-B8BB-A532E6626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F9582-7C63-4100-8166-342657AE6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BA0FF-090E-4375-8B12-4A201AFF1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E98B-CC1E-45FB-8DB2-F693049687A3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B4B58-B235-49AA-AF1F-DC2CBFFEF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6B47D-A4CB-4CD2-B369-6350EBA6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777F0-9205-48A4-A810-BEF44CEBD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1342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78604-DE85-45AE-BB0C-58854E17D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F9B17-5817-468E-BF21-6C4DB0541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59376-3DA3-4352-9165-BC856A2C6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E98B-CC1E-45FB-8DB2-F693049687A3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5B5D3-EDBD-4DB0-B795-2C043E9D2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8B96F-F78C-459A-BD6A-2ED41833B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777F0-9205-48A4-A810-BEF44CEBD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5014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2C125-711F-4A31-9197-163A7FFBC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249AC-720D-449F-BD18-71A53B89BE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08C882-9DE3-443C-BA5A-9FC6914CBF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9E5C74-E122-41B3-B1B1-7FCD5D220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E98B-CC1E-45FB-8DB2-F693049687A3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81E1D-891A-49CD-B164-2C6403051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0AF6D6-71C8-4339-8A9A-232FFF9FD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777F0-9205-48A4-A810-BEF44CEBD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9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9C7FA-70CE-44B1-BC87-834322E5E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5ABB7-49CD-497C-8158-D7D009267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0413AD-3106-4B24-81D3-C7E7760E4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DD678B-11C5-432D-B91F-582BA59D79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4E070F-9E92-471B-9973-864AFCAB2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0D8982-E808-4C3B-8DB2-B8D17AD15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E98B-CC1E-45FB-8DB2-F693049687A3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65C434-6A23-4499-B942-62CC9EE9C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C34F6-8FD5-4A3D-A050-2E5627E81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777F0-9205-48A4-A810-BEF44CEBD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121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4CB6A-E486-4F28-9F68-8E1D9F206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AA90B0-74EE-49BD-8FDA-2B835E913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E98B-CC1E-45FB-8DB2-F693049687A3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32337D-94EB-4B8E-A87E-776C04CC2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88C7E4-D5A2-4C29-9197-D8AC4D815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777F0-9205-48A4-A810-BEF44CEBD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695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8109DB-CA10-445A-9486-C62BCC0FE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E98B-CC1E-45FB-8DB2-F693049687A3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615C48-D7BE-4991-9DA6-F7AC636DA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DFCC3-D7DD-4DB7-BE54-EB49205B6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777F0-9205-48A4-A810-BEF44CEBD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449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DF90D-1345-47D5-84FE-D157DB5F2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EC546-D9B2-4AC6-8325-B4677EF28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9FBBA7-D742-4A19-ABD5-8B70149CA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EFEEE1-8B55-41FE-97BF-227CF08B6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E98B-CC1E-45FB-8DB2-F693049687A3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83C529-D920-4E6F-8148-E51AC5F26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4EC6F-6A01-4B82-9141-D92F63FEE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777F0-9205-48A4-A810-BEF44CEBD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537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8AE80-9BBB-4E23-B5D3-0E6E1EAD4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ED94A2-7703-4297-AA0B-A0555CC721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EDC8F3-C8C6-4038-9120-26A0937FA1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33D88-F582-48FE-90AB-3FF69DB18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E98B-CC1E-45FB-8DB2-F693049687A3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614B23-0694-4E4B-9BA6-27C6535F3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F29662-B101-42B8-A576-9E87F31B4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777F0-9205-48A4-A810-BEF44CEBD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594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10F4B8-ADDC-46A2-95E4-3E538F7C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7F330-A9E0-4702-A67D-461CED50F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D187E-EED5-4831-BD00-BBB73E2DDE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9E98B-CC1E-45FB-8DB2-F693049687A3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238F2-05DE-4A57-A0AC-918377B60F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9F4A3-458A-4254-9611-39E123E919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777F0-9205-48A4-A810-BEF44CEBD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563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3F3F1-8677-4D5C-986B-4564427E4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4719" y="421322"/>
            <a:ext cx="12062109" cy="2868866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EBDAD4-DC8F-447B-80B7-90AB782EDF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3FE4C04B-3FA1-4A33-8769-90C713C09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344" y="162179"/>
            <a:ext cx="5955666" cy="6533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8555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CB610-E13F-43AF-B40A-A2B2A87222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219A7A-1909-455D-8494-5398EF78FB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4" name="Picture 6" descr="See the source image">
            <a:extLst>
              <a:ext uri="{FF2B5EF4-FFF2-40B4-BE49-F238E27FC236}">
                <a16:creationId xmlns:a16="http://schemas.microsoft.com/office/drawing/2014/main" id="{A836E7CA-AE77-4FD3-908C-68F729C42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0"/>
            <a:ext cx="85725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678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140FB-C5F6-472F-B869-03F763F27E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2818" y="256699"/>
            <a:ext cx="11253216" cy="2319062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B3B423-2045-4978-BB28-1B4F87D7B1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B04202C-4456-4547-94C3-AEC903993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318" y="215424"/>
            <a:ext cx="2607364" cy="642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1959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078C303-85B0-4A9C-AD1C-01D66F8525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0C946C93-2D34-486F-903A-906221E09DD6}"/>
              </a:ext>
            </a:extLst>
          </p:cNvPr>
          <p:cNvSpPr>
            <a:spLocks noGrp="1" noChangeAspect="1" noChangeArrowheads="1"/>
          </p:cNvSpPr>
          <p:nvPr>
            <p:ph type="ctr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pic>
        <p:nvPicPr>
          <p:cNvPr id="4100" name="Picture 4" descr="See the source image">
            <a:extLst>
              <a:ext uri="{FF2B5EF4-FFF2-40B4-BE49-F238E27FC236}">
                <a16:creationId xmlns:a16="http://schemas.microsoft.com/office/drawing/2014/main" id="{2284D4A0-4D3B-471B-811C-E4537B61D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5405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A65B5-B229-46CF-8591-C6EEC6560F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5867" y="0"/>
            <a:ext cx="11836793" cy="401696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C80389-3B15-41D0-B516-EFFDA22069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 descr="See the source image">
            <a:extLst>
              <a:ext uri="{FF2B5EF4-FFF2-40B4-BE49-F238E27FC236}">
                <a16:creationId xmlns:a16="http://schemas.microsoft.com/office/drawing/2014/main" id="{4879DC94-CACC-43F8-8B50-DABAB5BCC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0442" y="815976"/>
            <a:ext cx="7595909" cy="5015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5662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See the source image">
            <a:extLst>
              <a:ext uri="{FF2B5EF4-FFF2-40B4-BE49-F238E27FC236}">
                <a16:creationId xmlns:a16="http://schemas.microsoft.com/office/drawing/2014/main" id="{2A9E4272-D045-4A22-9330-6701EA0325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25" b="11375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ED558E-BFDE-423F-8730-89920AFF7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endParaRPr lang="en-IN" sz="4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9CC039-7131-45C2-BDD7-39396ACB0F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endParaRPr lang="en-IN" sz="2000"/>
          </a:p>
        </p:txBody>
      </p:sp>
      <p:cxnSp>
        <p:nvCxnSpPr>
          <p:cNvPr id="5131" name="Straight Connector 513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utoShape 2" descr="See the source image">
            <a:extLst>
              <a:ext uri="{FF2B5EF4-FFF2-40B4-BE49-F238E27FC236}">
                <a16:creationId xmlns:a16="http://schemas.microsoft.com/office/drawing/2014/main" id="{81E5C646-C758-447C-A19C-DCA91507C6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076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Citiustech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Sarthak Shetty4</dc:creator>
  <cp:lastModifiedBy>Sarthak Shetty4</cp:lastModifiedBy>
  <cp:revision>1</cp:revision>
  <dcterms:created xsi:type="dcterms:W3CDTF">2022-09-23T01:47:46Z</dcterms:created>
  <dcterms:modified xsi:type="dcterms:W3CDTF">2022-09-23T03:11:44Z</dcterms:modified>
</cp:coreProperties>
</file>