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\OneDrive%20-%20Mainova%20AG\New_world\Lastga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\OneDrive%20-%20Mainova%20AG\New_world\Lastga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\OneDrive%20-%20Mainova%20AG\New_world\Lastga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948031496062996"/>
          <c:y val="0.16708333333333336"/>
          <c:w val="0.82459120734908131"/>
          <c:h val="0.52723571011956838"/>
        </c:manualLayout>
      </c:layout>
      <c:areaChart>
        <c:grouping val="stacked"/>
        <c:varyColors val="0"/>
        <c:ser>
          <c:idx val="0"/>
          <c:order val="0"/>
          <c:tx>
            <c:strRef>
              <c:f>JUN_SPOT!$C$1</c:f>
              <c:strCache>
                <c:ptCount val="1"/>
                <c:pt idx="0">
                  <c:v>Demand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JUN_SPOT!$A$2:$A$721</c:f>
              <c:numCache>
                <c:formatCode>m/d/yyyy\ h:mm</c:formatCode>
                <c:ptCount val="720"/>
                <c:pt idx="0">
                  <c:v>44713</c:v>
                </c:pt>
                <c:pt idx="1">
                  <c:v>44713.041666666664</c:v>
                </c:pt>
                <c:pt idx="2">
                  <c:v>44713.083333333336</c:v>
                </c:pt>
                <c:pt idx="3">
                  <c:v>44713.125</c:v>
                </c:pt>
                <c:pt idx="4">
                  <c:v>44713.166666666664</c:v>
                </c:pt>
                <c:pt idx="5">
                  <c:v>44713.208333333336</c:v>
                </c:pt>
                <c:pt idx="6">
                  <c:v>44713.25</c:v>
                </c:pt>
                <c:pt idx="7">
                  <c:v>44713.291666666664</c:v>
                </c:pt>
                <c:pt idx="8">
                  <c:v>44713.333333333336</c:v>
                </c:pt>
                <c:pt idx="9">
                  <c:v>44713.375</c:v>
                </c:pt>
                <c:pt idx="10">
                  <c:v>44713.416666666664</c:v>
                </c:pt>
                <c:pt idx="11">
                  <c:v>44713.458333333336</c:v>
                </c:pt>
                <c:pt idx="12">
                  <c:v>44713.5</c:v>
                </c:pt>
                <c:pt idx="13">
                  <c:v>44713.541666666664</c:v>
                </c:pt>
                <c:pt idx="14">
                  <c:v>44713.583333333336</c:v>
                </c:pt>
                <c:pt idx="15">
                  <c:v>44713.625</c:v>
                </c:pt>
                <c:pt idx="16">
                  <c:v>44713.666666666664</c:v>
                </c:pt>
                <c:pt idx="17">
                  <c:v>44713.708333333336</c:v>
                </c:pt>
                <c:pt idx="18">
                  <c:v>44713.75</c:v>
                </c:pt>
                <c:pt idx="19">
                  <c:v>44713.791666666664</c:v>
                </c:pt>
                <c:pt idx="20">
                  <c:v>44713.833333333336</c:v>
                </c:pt>
                <c:pt idx="21">
                  <c:v>44713.875</c:v>
                </c:pt>
                <c:pt idx="22">
                  <c:v>44713.916666666664</c:v>
                </c:pt>
                <c:pt idx="23">
                  <c:v>44713.958333333336</c:v>
                </c:pt>
                <c:pt idx="24">
                  <c:v>44714</c:v>
                </c:pt>
                <c:pt idx="25">
                  <c:v>44714.041666666664</c:v>
                </c:pt>
                <c:pt idx="26">
                  <c:v>44714.083333333336</c:v>
                </c:pt>
                <c:pt idx="27">
                  <c:v>44714.125</c:v>
                </c:pt>
                <c:pt idx="28">
                  <c:v>44714.166666666664</c:v>
                </c:pt>
                <c:pt idx="29">
                  <c:v>44714.208333333336</c:v>
                </c:pt>
                <c:pt idx="30">
                  <c:v>44714.25</c:v>
                </c:pt>
                <c:pt idx="31">
                  <c:v>44714.291666666664</c:v>
                </c:pt>
                <c:pt idx="32">
                  <c:v>44714.333333333336</c:v>
                </c:pt>
                <c:pt idx="33">
                  <c:v>44714.375</c:v>
                </c:pt>
                <c:pt idx="34">
                  <c:v>44714.416666666664</c:v>
                </c:pt>
                <c:pt idx="35">
                  <c:v>44714.458333333336</c:v>
                </c:pt>
                <c:pt idx="36">
                  <c:v>44714.5</c:v>
                </c:pt>
                <c:pt idx="37">
                  <c:v>44714.541666666664</c:v>
                </c:pt>
                <c:pt idx="38">
                  <c:v>44714.583333333336</c:v>
                </c:pt>
                <c:pt idx="39">
                  <c:v>44714.625</c:v>
                </c:pt>
                <c:pt idx="40">
                  <c:v>44714.666666666664</c:v>
                </c:pt>
                <c:pt idx="41">
                  <c:v>44714.708333333336</c:v>
                </c:pt>
                <c:pt idx="42">
                  <c:v>44714.75</c:v>
                </c:pt>
                <c:pt idx="43">
                  <c:v>44714.791666666664</c:v>
                </c:pt>
                <c:pt idx="44">
                  <c:v>44714.833333333336</c:v>
                </c:pt>
                <c:pt idx="45">
                  <c:v>44714.875</c:v>
                </c:pt>
                <c:pt idx="46">
                  <c:v>44714.916666666664</c:v>
                </c:pt>
                <c:pt idx="47">
                  <c:v>44714.958333333336</c:v>
                </c:pt>
                <c:pt idx="48">
                  <c:v>44715</c:v>
                </c:pt>
                <c:pt idx="49">
                  <c:v>44715.041666666664</c:v>
                </c:pt>
                <c:pt idx="50">
                  <c:v>44715.083333333336</c:v>
                </c:pt>
                <c:pt idx="51">
                  <c:v>44715.125</c:v>
                </c:pt>
                <c:pt idx="52">
                  <c:v>44715.166666666664</c:v>
                </c:pt>
                <c:pt idx="53">
                  <c:v>44715.208333333336</c:v>
                </c:pt>
                <c:pt idx="54">
                  <c:v>44715.25</c:v>
                </c:pt>
                <c:pt idx="55">
                  <c:v>44715.291666666664</c:v>
                </c:pt>
                <c:pt idx="56">
                  <c:v>44715.333333333336</c:v>
                </c:pt>
                <c:pt idx="57">
                  <c:v>44715.375</c:v>
                </c:pt>
                <c:pt idx="58">
                  <c:v>44715.416666666664</c:v>
                </c:pt>
                <c:pt idx="59">
                  <c:v>44715.458333333336</c:v>
                </c:pt>
                <c:pt idx="60">
                  <c:v>44715.5</c:v>
                </c:pt>
                <c:pt idx="61">
                  <c:v>44715.541666666664</c:v>
                </c:pt>
                <c:pt idx="62">
                  <c:v>44715.583333333336</c:v>
                </c:pt>
                <c:pt idx="63">
                  <c:v>44715.625</c:v>
                </c:pt>
                <c:pt idx="64">
                  <c:v>44715.666666666664</c:v>
                </c:pt>
                <c:pt idx="65">
                  <c:v>44715.708333333336</c:v>
                </c:pt>
                <c:pt idx="66">
                  <c:v>44715.75</c:v>
                </c:pt>
                <c:pt idx="67">
                  <c:v>44715.791666666664</c:v>
                </c:pt>
                <c:pt idx="68">
                  <c:v>44715.833333333336</c:v>
                </c:pt>
                <c:pt idx="69">
                  <c:v>44715.875</c:v>
                </c:pt>
                <c:pt idx="70">
                  <c:v>44715.916666666664</c:v>
                </c:pt>
                <c:pt idx="71">
                  <c:v>44715.958333333336</c:v>
                </c:pt>
                <c:pt idx="72">
                  <c:v>44716</c:v>
                </c:pt>
                <c:pt idx="73">
                  <c:v>44716.041666666664</c:v>
                </c:pt>
                <c:pt idx="74">
                  <c:v>44716.083333333336</c:v>
                </c:pt>
                <c:pt idx="75">
                  <c:v>44716.125</c:v>
                </c:pt>
                <c:pt idx="76">
                  <c:v>44716.166666666664</c:v>
                </c:pt>
                <c:pt idx="77">
                  <c:v>44716.208333333336</c:v>
                </c:pt>
                <c:pt idx="78">
                  <c:v>44716.25</c:v>
                </c:pt>
                <c:pt idx="79">
                  <c:v>44716.291666666664</c:v>
                </c:pt>
                <c:pt idx="80">
                  <c:v>44716.333333333336</c:v>
                </c:pt>
                <c:pt idx="81">
                  <c:v>44716.375</c:v>
                </c:pt>
                <c:pt idx="82">
                  <c:v>44716.416666666664</c:v>
                </c:pt>
                <c:pt idx="83">
                  <c:v>44716.458333333336</c:v>
                </c:pt>
                <c:pt idx="84">
                  <c:v>44716.5</c:v>
                </c:pt>
                <c:pt idx="85">
                  <c:v>44716.541666666664</c:v>
                </c:pt>
                <c:pt idx="86">
                  <c:v>44716.583333333336</c:v>
                </c:pt>
                <c:pt idx="87">
                  <c:v>44716.625</c:v>
                </c:pt>
                <c:pt idx="88">
                  <c:v>44716.666666666664</c:v>
                </c:pt>
                <c:pt idx="89">
                  <c:v>44716.708333333336</c:v>
                </c:pt>
                <c:pt idx="90">
                  <c:v>44716.75</c:v>
                </c:pt>
                <c:pt idx="91">
                  <c:v>44716.791666666664</c:v>
                </c:pt>
                <c:pt idx="92">
                  <c:v>44716.833333333336</c:v>
                </c:pt>
                <c:pt idx="93">
                  <c:v>44716.875</c:v>
                </c:pt>
                <c:pt idx="94">
                  <c:v>44716.916666666664</c:v>
                </c:pt>
                <c:pt idx="95">
                  <c:v>44716.958333333336</c:v>
                </c:pt>
                <c:pt idx="96">
                  <c:v>44717</c:v>
                </c:pt>
                <c:pt idx="97">
                  <c:v>44717.041666666664</c:v>
                </c:pt>
                <c:pt idx="98">
                  <c:v>44717.083333333336</c:v>
                </c:pt>
                <c:pt idx="99">
                  <c:v>44717.125</c:v>
                </c:pt>
                <c:pt idx="100">
                  <c:v>44717.166666666664</c:v>
                </c:pt>
                <c:pt idx="101">
                  <c:v>44717.208333333336</c:v>
                </c:pt>
                <c:pt idx="102">
                  <c:v>44717.25</c:v>
                </c:pt>
                <c:pt idx="103">
                  <c:v>44717.291666666664</c:v>
                </c:pt>
                <c:pt idx="104">
                  <c:v>44717.333333333336</c:v>
                </c:pt>
                <c:pt idx="105">
                  <c:v>44717.375</c:v>
                </c:pt>
                <c:pt idx="106">
                  <c:v>44717.416666666664</c:v>
                </c:pt>
                <c:pt idx="107">
                  <c:v>44717.458333333336</c:v>
                </c:pt>
                <c:pt idx="108">
                  <c:v>44717.5</c:v>
                </c:pt>
                <c:pt idx="109">
                  <c:v>44717.541666666664</c:v>
                </c:pt>
                <c:pt idx="110">
                  <c:v>44717.583333333336</c:v>
                </c:pt>
                <c:pt idx="111">
                  <c:v>44717.625</c:v>
                </c:pt>
                <c:pt idx="112">
                  <c:v>44717.666666666664</c:v>
                </c:pt>
                <c:pt idx="113">
                  <c:v>44717.708333333336</c:v>
                </c:pt>
                <c:pt idx="114">
                  <c:v>44717.75</c:v>
                </c:pt>
                <c:pt idx="115">
                  <c:v>44717.791666666664</c:v>
                </c:pt>
                <c:pt idx="116">
                  <c:v>44717.833333333336</c:v>
                </c:pt>
                <c:pt idx="117">
                  <c:v>44717.875</c:v>
                </c:pt>
                <c:pt idx="118">
                  <c:v>44717.916666666664</c:v>
                </c:pt>
                <c:pt idx="119">
                  <c:v>44717.958333333336</c:v>
                </c:pt>
                <c:pt idx="120">
                  <c:v>44718</c:v>
                </c:pt>
                <c:pt idx="121">
                  <c:v>44718.041666666664</c:v>
                </c:pt>
                <c:pt idx="122">
                  <c:v>44718.083333333336</c:v>
                </c:pt>
                <c:pt idx="123">
                  <c:v>44718.125</c:v>
                </c:pt>
                <c:pt idx="124">
                  <c:v>44718.166666666664</c:v>
                </c:pt>
                <c:pt idx="125">
                  <c:v>44718.208333333336</c:v>
                </c:pt>
                <c:pt idx="126">
                  <c:v>44718.25</c:v>
                </c:pt>
                <c:pt idx="127">
                  <c:v>44718.291666666664</c:v>
                </c:pt>
                <c:pt idx="128">
                  <c:v>44718.333333333336</c:v>
                </c:pt>
                <c:pt idx="129">
                  <c:v>44718.375</c:v>
                </c:pt>
                <c:pt idx="130">
                  <c:v>44718.416666666664</c:v>
                </c:pt>
                <c:pt idx="131">
                  <c:v>44718.458333333336</c:v>
                </c:pt>
                <c:pt idx="132">
                  <c:v>44718.5</c:v>
                </c:pt>
                <c:pt idx="133">
                  <c:v>44718.541666666664</c:v>
                </c:pt>
                <c:pt idx="134">
                  <c:v>44718.583333333336</c:v>
                </c:pt>
                <c:pt idx="135">
                  <c:v>44718.625</c:v>
                </c:pt>
                <c:pt idx="136">
                  <c:v>44718.666666666664</c:v>
                </c:pt>
                <c:pt idx="137">
                  <c:v>44718.708333333336</c:v>
                </c:pt>
                <c:pt idx="138">
                  <c:v>44718.75</c:v>
                </c:pt>
                <c:pt idx="139">
                  <c:v>44718.791666666664</c:v>
                </c:pt>
                <c:pt idx="140">
                  <c:v>44718.833333333336</c:v>
                </c:pt>
                <c:pt idx="141">
                  <c:v>44718.875</c:v>
                </c:pt>
                <c:pt idx="142">
                  <c:v>44718.916666666664</c:v>
                </c:pt>
                <c:pt idx="143">
                  <c:v>44718.958333333336</c:v>
                </c:pt>
                <c:pt idx="144">
                  <c:v>44719</c:v>
                </c:pt>
                <c:pt idx="145">
                  <c:v>44719.041666666664</c:v>
                </c:pt>
                <c:pt idx="146">
                  <c:v>44719.083333333336</c:v>
                </c:pt>
                <c:pt idx="147">
                  <c:v>44719.125</c:v>
                </c:pt>
                <c:pt idx="148">
                  <c:v>44719.166666666664</c:v>
                </c:pt>
                <c:pt idx="149">
                  <c:v>44719.208333333336</c:v>
                </c:pt>
                <c:pt idx="150">
                  <c:v>44719.25</c:v>
                </c:pt>
                <c:pt idx="151">
                  <c:v>44719.291666666664</c:v>
                </c:pt>
                <c:pt idx="152">
                  <c:v>44719.333333333336</c:v>
                </c:pt>
                <c:pt idx="153">
                  <c:v>44719.375</c:v>
                </c:pt>
                <c:pt idx="154">
                  <c:v>44719.416666666664</c:v>
                </c:pt>
                <c:pt idx="155">
                  <c:v>44719.458333333336</c:v>
                </c:pt>
                <c:pt idx="156">
                  <c:v>44719.5</c:v>
                </c:pt>
                <c:pt idx="157">
                  <c:v>44719.541666666664</c:v>
                </c:pt>
                <c:pt idx="158">
                  <c:v>44719.583333333336</c:v>
                </c:pt>
                <c:pt idx="159">
                  <c:v>44719.625</c:v>
                </c:pt>
                <c:pt idx="160">
                  <c:v>44719.666666666664</c:v>
                </c:pt>
                <c:pt idx="161">
                  <c:v>44719.708333333336</c:v>
                </c:pt>
                <c:pt idx="162">
                  <c:v>44719.75</c:v>
                </c:pt>
                <c:pt idx="163">
                  <c:v>44719.791666666664</c:v>
                </c:pt>
                <c:pt idx="164">
                  <c:v>44719.833333333336</c:v>
                </c:pt>
                <c:pt idx="165">
                  <c:v>44719.875</c:v>
                </c:pt>
                <c:pt idx="166">
                  <c:v>44719.916666666664</c:v>
                </c:pt>
                <c:pt idx="167">
                  <c:v>44719.958333333336</c:v>
                </c:pt>
                <c:pt idx="168">
                  <c:v>44720</c:v>
                </c:pt>
                <c:pt idx="169">
                  <c:v>44720.041666666664</c:v>
                </c:pt>
                <c:pt idx="170">
                  <c:v>44720.083333333336</c:v>
                </c:pt>
                <c:pt idx="171">
                  <c:v>44720.125</c:v>
                </c:pt>
                <c:pt idx="172">
                  <c:v>44720.166666666664</c:v>
                </c:pt>
                <c:pt idx="173">
                  <c:v>44720.208333333336</c:v>
                </c:pt>
                <c:pt idx="174">
                  <c:v>44720.25</c:v>
                </c:pt>
                <c:pt idx="175">
                  <c:v>44720.291666666664</c:v>
                </c:pt>
                <c:pt idx="176">
                  <c:v>44720.333333333336</c:v>
                </c:pt>
                <c:pt idx="177">
                  <c:v>44720.375</c:v>
                </c:pt>
                <c:pt idx="178">
                  <c:v>44720.416666666664</c:v>
                </c:pt>
                <c:pt idx="179">
                  <c:v>44720.458333333336</c:v>
                </c:pt>
                <c:pt idx="180">
                  <c:v>44720.5</c:v>
                </c:pt>
                <c:pt idx="181">
                  <c:v>44720.541666666664</c:v>
                </c:pt>
                <c:pt idx="182">
                  <c:v>44720.583333333336</c:v>
                </c:pt>
                <c:pt idx="183">
                  <c:v>44720.625</c:v>
                </c:pt>
                <c:pt idx="184">
                  <c:v>44720.666666666664</c:v>
                </c:pt>
                <c:pt idx="185">
                  <c:v>44720.708333333336</c:v>
                </c:pt>
                <c:pt idx="186">
                  <c:v>44720.75</c:v>
                </c:pt>
                <c:pt idx="187">
                  <c:v>44720.791666666664</c:v>
                </c:pt>
                <c:pt idx="188">
                  <c:v>44720.833333333336</c:v>
                </c:pt>
                <c:pt idx="189">
                  <c:v>44720.875</c:v>
                </c:pt>
                <c:pt idx="190">
                  <c:v>44720.916666666664</c:v>
                </c:pt>
                <c:pt idx="191">
                  <c:v>44720.958333333336</c:v>
                </c:pt>
                <c:pt idx="192">
                  <c:v>44721</c:v>
                </c:pt>
                <c:pt idx="193">
                  <c:v>44721.041666666664</c:v>
                </c:pt>
                <c:pt idx="194">
                  <c:v>44721.083333333336</c:v>
                </c:pt>
                <c:pt idx="195">
                  <c:v>44721.125</c:v>
                </c:pt>
                <c:pt idx="196">
                  <c:v>44721.166666666664</c:v>
                </c:pt>
                <c:pt idx="197">
                  <c:v>44721.208333333336</c:v>
                </c:pt>
                <c:pt idx="198">
                  <c:v>44721.25</c:v>
                </c:pt>
                <c:pt idx="199">
                  <c:v>44721.291666666664</c:v>
                </c:pt>
                <c:pt idx="200">
                  <c:v>44721.333333333336</c:v>
                </c:pt>
                <c:pt idx="201">
                  <c:v>44721.375</c:v>
                </c:pt>
                <c:pt idx="202">
                  <c:v>44721.416666666664</c:v>
                </c:pt>
                <c:pt idx="203">
                  <c:v>44721.458333333336</c:v>
                </c:pt>
                <c:pt idx="204">
                  <c:v>44721.5</c:v>
                </c:pt>
                <c:pt idx="205">
                  <c:v>44721.541666666664</c:v>
                </c:pt>
                <c:pt idx="206">
                  <c:v>44721.583333333336</c:v>
                </c:pt>
                <c:pt idx="207">
                  <c:v>44721.625</c:v>
                </c:pt>
                <c:pt idx="208">
                  <c:v>44721.666666666664</c:v>
                </c:pt>
                <c:pt idx="209">
                  <c:v>44721.708333333336</c:v>
                </c:pt>
                <c:pt idx="210">
                  <c:v>44721.75</c:v>
                </c:pt>
                <c:pt idx="211">
                  <c:v>44721.791666666664</c:v>
                </c:pt>
                <c:pt idx="212">
                  <c:v>44721.833333333336</c:v>
                </c:pt>
                <c:pt idx="213">
                  <c:v>44721.875</c:v>
                </c:pt>
                <c:pt idx="214">
                  <c:v>44721.916666666664</c:v>
                </c:pt>
                <c:pt idx="215">
                  <c:v>44721.958333333336</c:v>
                </c:pt>
                <c:pt idx="216">
                  <c:v>44722</c:v>
                </c:pt>
                <c:pt idx="217">
                  <c:v>44722.041666666664</c:v>
                </c:pt>
                <c:pt idx="218">
                  <c:v>44722.083333333336</c:v>
                </c:pt>
                <c:pt idx="219">
                  <c:v>44722.125</c:v>
                </c:pt>
                <c:pt idx="220">
                  <c:v>44722.166666666664</c:v>
                </c:pt>
                <c:pt idx="221">
                  <c:v>44722.208333333336</c:v>
                </c:pt>
                <c:pt idx="222">
                  <c:v>44722.25</c:v>
                </c:pt>
                <c:pt idx="223">
                  <c:v>44722.291666666664</c:v>
                </c:pt>
                <c:pt idx="224">
                  <c:v>44722.333333333336</c:v>
                </c:pt>
                <c:pt idx="225">
                  <c:v>44722.375</c:v>
                </c:pt>
                <c:pt idx="226">
                  <c:v>44722.416666666664</c:v>
                </c:pt>
                <c:pt idx="227">
                  <c:v>44722.458333333336</c:v>
                </c:pt>
                <c:pt idx="228">
                  <c:v>44722.5</c:v>
                </c:pt>
                <c:pt idx="229">
                  <c:v>44722.541666666664</c:v>
                </c:pt>
                <c:pt idx="230">
                  <c:v>44722.583333333336</c:v>
                </c:pt>
                <c:pt idx="231">
                  <c:v>44722.625</c:v>
                </c:pt>
                <c:pt idx="232">
                  <c:v>44722.666666666664</c:v>
                </c:pt>
                <c:pt idx="233">
                  <c:v>44722.708333333336</c:v>
                </c:pt>
                <c:pt idx="234">
                  <c:v>44722.75</c:v>
                </c:pt>
                <c:pt idx="235">
                  <c:v>44722.791666666664</c:v>
                </c:pt>
                <c:pt idx="236">
                  <c:v>44722.833333333336</c:v>
                </c:pt>
                <c:pt idx="237">
                  <c:v>44722.875</c:v>
                </c:pt>
                <c:pt idx="238">
                  <c:v>44722.916666666664</c:v>
                </c:pt>
                <c:pt idx="239">
                  <c:v>44722.958333333336</c:v>
                </c:pt>
                <c:pt idx="240">
                  <c:v>44723</c:v>
                </c:pt>
                <c:pt idx="241">
                  <c:v>44723.041666666664</c:v>
                </c:pt>
                <c:pt idx="242">
                  <c:v>44723.083333333336</c:v>
                </c:pt>
                <c:pt idx="243">
                  <c:v>44723.125</c:v>
                </c:pt>
                <c:pt idx="244">
                  <c:v>44723.166666666664</c:v>
                </c:pt>
                <c:pt idx="245">
                  <c:v>44723.208333333336</c:v>
                </c:pt>
                <c:pt idx="246">
                  <c:v>44723.25</c:v>
                </c:pt>
                <c:pt idx="247">
                  <c:v>44723.291666666664</c:v>
                </c:pt>
                <c:pt idx="248">
                  <c:v>44723.333333333336</c:v>
                </c:pt>
                <c:pt idx="249">
                  <c:v>44723.375</c:v>
                </c:pt>
                <c:pt idx="250">
                  <c:v>44723.416666666664</c:v>
                </c:pt>
                <c:pt idx="251">
                  <c:v>44723.458333333336</c:v>
                </c:pt>
                <c:pt idx="252">
                  <c:v>44723.5</c:v>
                </c:pt>
                <c:pt idx="253">
                  <c:v>44723.541666666664</c:v>
                </c:pt>
                <c:pt idx="254">
                  <c:v>44723.583333333336</c:v>
                </c:pt>
                <c:pt idx="255">
                  <c:v>44723.625</c:v>
                </c:pt>
                <c:pt idx="256">
                  <c:v>44723.666666666664</c:v>
                </c:pt>
                <c:pt idx="257">
                  <c:v>44723.708333333336</c:v>
                </c:pt>
                <c:pt idx="258">
                  <c:v>44723.75</c:v>
                </c:pt>
                <c:pt idx="259">
                  <c:v>44723.791666666664</c:v>
                </c:pt>
                <c:pt idx="260">
                  <c:v>44723.833333333336</c:v>
                </c:pt>
                <c:pt idx="261">
                  <c:v>44723.875</c:v>
                </c:pt>
                <c:pt idx="262">
                  <c:v>44723.916666666664</c:v>
                </c:pt>
                <c:pt idx="263">
                  <c:v>44723.958333333336</c:v>
                </c:pt>
                <c:pt idx="264">
                  <c:v>44724</c:v>
                </c:pt>
                <c:pt idx="265">
                  <c:v>44724.041666666664</c:v>
                </c:pt>
                <c:pt idx="266">
                  <c:v>44724.083333333336</c:v>
                </c:pt>
                <c:pt idx="267">
                  <c:v>44724.125</c:v>
                </c:pt>
                <c:pt idx="268">
                  <c:v>44724.166666666664</c:v>
                </c:pt>
                <c:pt idx="269">
                  <c:v>44724.208333333336</c:v>
                </c:pt>
                <c:pt idx="270">
                  <c:v>44724.25</c:v>
                </c:pt>
                <c:pt idx="271">
                  <c:v>44724.291666666664</c:v>
                </c:pt>
                <c:pt idx="272">
                  <c:v>44724.333333333336</c:v>
                </c:pt>
                <c:pt idx="273">
                  <c:v>44724.375</c:v>
                </c:pt>
                <c:pt idx="274">
                  <c:v>44724.416666666664</c:v>
                </c:pt>
                <c:pt idx="275">
                  <c:v>44724.458333333336</c:v>
                </c:pt>
                <c:pt idx="276">
                  <c:v>44724.5</c:v>
                </c:pt>
                <c:pt idx="277">
                  <c:v>44724.541666666664</c:v>
                </c:pt>
                <c:pt idx="278">
                  <c:v>44724.583333333336</c:v>
                </c:pt>
                <c:pt idx="279">
                  <c:v>44724.625</c:v>
                </c:pt>
                <c:pt idx="280">
                  <c:v>44724.666666666664</c:v>
                </c:pt>
                <c:pt idx="281">
                  <c:v>44724.708333333336</c:v>
                </c:pt>
                <c:pt idx="282">
                  <c:v>44724.75</c:v>
                </c:pt>
                <c:pt idx="283">
                  <c:v>44724.791666666664</c:v>
                </c:pt>
                <c:pt idx="284">
                  <c:v>44724.833333333336</c:v>
                </c:pt>
                <c:pt idx="285">
                  <c:v>44724.875</c:v>
                </c:pt>
                <c:pt idx="286">
                  <c:v>44724.916666666664</c:v>
                </c:pt>
                <c:pt idx="287">
                  <c:v>44724.958333333336</c:v>
                </c:pt>
                <c:pt idx="288">
                  <c:v>44725</c:v>
                </c:pt>
                <c:pt idx="289">
                  <c:v>44725.041666666664</c:v>
                </c:pt>
                <c:pt idx="290">
                  <c:v>44725.083333333336</c:v>
                </c:pt>
                <c:pt idx="291">
                  <c:v>44725.125</c:v>
                </c:pt>
                <c:pt idx="292">
                  <c:v>44725.166666666664</c:v>
                </c:pt>
                <c:pt idx="293">
                  <c:v>44725.208333333336</c:v>
                </c:pt>
                <c:pt idx="294">
                  <c:v>44725.25</c:v>
                </c:pt>
                <c:pt idx="295">
                  <c:v>44725.291666666664</c:v>
                </c:pt>
                <c:pt idx="296">
                  <c:v>44725.333333333336</c:v>
                </c:pt>
                <c:pt idx="297">
                  <c:v>44725.375</c:v>
                </c:pt>
                <c:pt idx="298">
                  <c:v>44725.416666666664</c:v>
                </c:pt>
                <c:pt idx="299">
                  <c:v>44725.458333333336</c:v>
                </c:pt>
                <c:pt idx="300">
                  <c:v>44725.5</c:v>
                </c:pt>
                <c:pt idx="301">
                  <c:v>44725.541666666664</c:v>
                </c:pt>
                <c:pt idx="302">
                  <c:v>44725.583333333336</c:v>
                </c:pt>
                <c:pt idx="303">
                  <c:v>44725.625</c:v>
                </c:pt>
                <c:pt idx="304">
                  <c:v>44725.666666666664</c:v>
                </c:pt>
                <c:pt idx="305">
                  <c:v>44725.708333333336</c:v>
                </c:pt>
                <c:pt idx="306">
                  <c:v>44725.75</c:v>
                </c:pt>
                <c:pt idx="307">
                  <c:v>44725.791666666664</c:v>
                </c:pt>
                <c:pt idx="308">
                  <c:v>44725.833333333336</c:v>
                </c:pt>
                <c:pt idx="309">
                  <c:v>44725.875</c:v>
                </c:pt>
                <c:pt idx="310">
                  <c:v>44725.916666666664</c:v>
                </c:pt>
                <c:pt idx="311">
                  <c:v>44725.958333333336</c:v>
                </c:pt>
                <c:pt idx="312">
                  <c:v>44726</c:v>
                </c:pt>
                <c:pt idx="313">
                  <c:v>44726.041666666664</c:v>
                </c:pt>
                <c:pt idx="314">
                  <c:v>44726.083333333336</c:v>
                </c:pt>
                <c:pt idx="315">
                  <c:v>44726.125</c:v>
                </c:pt>
                <c:pt idx="316">
                  <c:v>44726.166666666664</c:v>
                </c:pt>
                <c:pt idx="317">
                  <c:v>44726.208333333336</c:v>
                </c:pt>
                <c:pt idx="318">
                  <c:v>44726.25</c:v>
                </c:pt>
                <c:pt idx="319">
                  <c:v>44726.291666666664</c:v>
                </c:pt>
                <c:pt idx="320">
                  <c:v>44726.333333333336</c:v>
                </c:pt>
                <c:pt idx="321">
                  <c:v>44726.375</c:v>
                </c:pt>
                <c:pt idx="322">
                  <c:v>44726.416666666664</c:v>
                </c:pt>
                <c:pt idx="323">
                  <c:v>44726.458333333336</c:v>
                </c:pt>
                <c:pt idx="324">
                  <c:v>44726.5</c:v>
                </c:pt>
                <c:pt idx="325">
                  <c:v>44726.541666666664</c:v>
                </c:pt>
                <c:pt idx="326">
                  <c:v>44726.583333333336</c:v>
                </c:pt>
                <c:pt idx="327">
                  <c:v>44726.625</c:v>
                </c:pt>
                <c:pt idx="328">
                  <c:v>44726.666666666664</c:v>
                </c:pt>
                <c:pt idx="329">
                  <c:v>44726.708333333336</c:v>
                </c:pt>
                <c:pt idx="330">
                  <c:v>44726.75</c:v>
                </c:pt>
                <c:pt idx="331">
                  <c:v>44726.791666666664</c:v>
                </c:pt>
                <c:pt idx="332">
                  <c:v>44726.833333333336</c:v>
                </c:pt>
                <c:pt idx="333">
                  <c:v>44726.875</c:v>
                </c:pt>
                <c:pt idx="334">
                  <c:v>44726.916666666664</c:v>
                </c:pt>
                <c:pt idx="335">
                  <c:v>44726.958333333336</c:v>
                </c:pt>
                <c:pt idx="336">
                  <c:v>44727</c:v>
                </c:pt>
                <c:pt idx="337">
                  <c:v>44727.041666666664</c:v>
                </c:pt>
                <c:pt idx="338">
                  <c:v>44727.083333333336</c:v>
                </c:pt>
                <c:pt idx="339">
                  <c:v>44727.125</c:v>
                </c:pt>
                <c:pt idx="340">
                  <c:v>44727.166666666664</c:v>
                </c:pt>
                <c:pt idx="341">
                  <c:v>44727.208333333336</c:v>
                </c:pt>
                <c:pt idx="342">
                  <c:v>44727.25</c:v>
                </c:pt>
                <c:pt idx="343">
                  <c:v>44727.291666666664</c:v>
                </c:pt>
                <c:pt idx="344">
                  <c:v>44727.333333333336</c:v>
                </c:pt>
                <c:pt idx="345">
                  <c:v>44727.375</c:v>
                </c:pt>
                <c:pt idx="346">
                  <c:v>44727.416666666664</c:v>
                </c:pt>
                <c:pt idx="347">
                  <c:v>44727.458333333336</c:v>
                </c:pt>
                <c:pt idx="348">
                  <c:v>44727.5</c:v>
                </c:pt>
                <c:pt idx="349">
                  <c:v>44727.541666666664</c:v>
                </c:pt>
                <c:pt idx="350">
                  <c:v>44727.583333333336</c:v>
                </c:pt>
                <c:pt idx="351">
                  <c:v>44727.625</c:v>
                </c:pt>
                <c:pt idx="352">
                  <c:v>44727.666666666664</c:v>
                </c:pt>
                <c:pt idx="353">
                  <c:v>44727.708333333336</c:v>
                </c:pt>
                <c:pt idx="354">
                  <c:v>44727.75</c:v>
                </c:pt>
                <c:pt idx="355">
                  <c:v>44727.791666666664</c:v>
                </c:pt>
                <c:pt idx="356">
                  <c:v>44727.833333333336</c:v>
                </c:pt>
                <c:pt idx="357">
                  <c:v>44727.875</c:v>
                </c:pt>
                <c:pt idx="358">
                  <c:v>44727.916666666664</c:v>
                </c:pt>
                <c:pt idx="359">
                  <c:v>44727.958333333336</c:v>
                </c:pt>
                <c:pt idx="360">
                  <c:v>44728</c:v>
                </c:pt>
                <c:pt idx="361">
                  <c:v>44728.041666666664</c:v>
                </c:pt>
                <c:pt idx="362">
                  <c:v>44728.083333333336</c:v>
                </c:pt>
                <c:pt idx="363">
                  <c:v>44728.125</c:v>
                </c:pt>
                <c:pt idx="364">
                  <c:v>44728.166666666664</c:v>
                </c:pt>
                <c:pt idx="365">
                  <c:v>44728.208333333336</c:v>
                </c:pt>
                <c:pt idx="366">
                  <c:v>44728.25</c:v>
                </c:pt>
                <c:pt idx="367">
                  <c:v>44728.291666666664</c:v>
                </c:pt>
                <c:pt idx="368">
                  <c:v>44728.333333333336</c:v>
                </c:pt>
                <c:pt idx="369">
                  <c:v>44728.375</c:v>
                </c:pt>
                <c:pt idx="370">
                  <c:v>44728.416666666664</c:v>
                </c:pt>
                <c:pt idx="371">
                  <c:v>44728.458333333336</c:v>
                </c:pt>
                <c:pt idx="372">
                  <c:v>44728.5</c:v>
                </c:pt>
                <c:pt idx="373">
                  <c:v>44728.541666666664</c:v>
                </c:pt>
                <c:pt idx="374">
                  <c:v>44728.583333333336</c:v>
                </c:pt>
                <c:pt idx="375">
                  <c:v>44728.625</c:v>
                </c:pt>
                <c:pt idx="376">
                  <c:v>44728.666666666664</c:v>
                </c:pt>
                <c:pt idx="377">
                  <c:v>44728.708333333336</c:v>
                </c:pt>
                <c:pt idx="378">
                  <c:v>44728.75</c:v>
                </c:pt>
                <c:pt idx="379">
                  <c:v>44728.791666666664</c:v>
                </c:pt>
                <c:pt idx="380">
                  <c:v>44728.833333333336</c:v>
                </c:pt>
                <c:pt idx="381">
                  <c:v>44728.875</c:v>
                </c:pt>
                <c:pt idx="382">
                  <c:v>44728.916666666664</c:v>
                </c:pt>
                <c:pt idx="383">
                  <c:v>44728.958333333336</c:v>
                </c:pt>
                <c:pt idx="384">
                  <c:v>44729</c:v>
                </c:pt>
                <c:pt idx="385">
                  <c:v>44729.041666666664</c:v>
                </c:pt>
                <c:pt idx="386">
                  <c:v>44729.083333333336</c:v>
                </c:pt>
                <c:pt idx="387">
                  <c:v>44729.125</c:v>
                </c:pt>
                <c:pt idx="388">
                  <c:v>44729.166666666664</c:v>
                </c:pt>
                <c:pt idx="389">
                  <c:v>44729.208333333336</c:v>
                </c:pt>
                <c:pt idx="390">
                  <c:v>44729.25</c:v>
                </c:pt>
                <c:pt idx="391">
                  <c:v>44729.291666666664</c:v>
                </c:pt>
                <c:pt idx="392">
                  <c:v>44729.333333333336</c:v>
                </c:pt>
                <c:pt idx="393">
                  <c:v>44729.375</c:v>
                </c:pt>
                <c:pt idx="394">
                  <c:v>44729.416666666664</c:v>
                </c:pt>
                <c:pt idx="395">
                  <c:v>44729.458333333336</c:v>
                </c:pt>
                <c:pt idx="396">
                  <c:v>44729.5</c:v>
                </c:pt>
                <c:pt idx="397">
                  <c:v>44729.541666666664</c:v>
                </c:pt>
                <c:pt idx="398">
                  <c:v>44729.583333333336</c:v>
                </c:pt>
                <c:pt idx="399">
                  <c:v>44729.625</c:v>
                </c:pt>
                <c:pt idx="400">
                  <c:v>44729.666666666664</c:v>
                </c:pt>
                <c:pt idx="401">
                  <c:v>44729.708333333336</c:v>
                </c:pt>
                <c:pt idx="402">
                  <c:v>44729.75</c:v>
                </c:pt>
                <c:pt idx="403">
                  <c:v>44729.791666666664</c:v>
                </c:pt>
                <c:pt idx="404">
                  <c:v>44729.833333333336</c:v>
                </c:pt>
                <c:pt idx="405">
                  <c:v>44729.875</c:v>
                </c:pt>
                <c:pt idx="406">
                  <c:v>44729.916666666664</c:v>
                </c:pt>
                <c:pt idx="407">
                  <c:v>44729.958333333336</c:v>
                </c:pt>
                <c:pt idx="408">
                  <c:v>44730</c:v>
                </c:pt>
                <c:pt idx="409">
                  <c:v>44730.041666666664</c:v>
                </c:pt>
                <c:pt idx="410">
                  <c:v>44730.083333333336</c:v>
                </c:pt>
                <c:pt idx="411">
                  <c:v>44730.125</c:v>
                </c:pt>
                <c:pt idx="412">
                  <c:v>44730.166666666664</c:v>
                </c:pt>
                <c:pt idx="413">
                  <c:v>44730.208333333336</c:v>
                </c:pt>
                <c:pt idx="414">
                  <c:v>44730.25</c:v>
                </c:pt>
                <c:pt idx="415">
                  <c:v>44730.291666666664</c:v>
                </c:pt>
                <c:pt idx="416">
                  <c:v>44730.333333333336</c:v>
                </c:pt>
                <c:pt idx="417">
                  <c:v>44730.375</c:v>
                </c:pt>
                <c:pt idx="418">
                  <c:v>44730.416666666664</c:v>
                </c:pt>
                <c:pt idx="419">
                  <c:v>44730.458333333336</c:v>
                </c:pt>
                <c:pt idx="420">
                  <c:v>44730.5</c:v>
                </c:pt>
                <c:pt idx="421">
                  <c:v>44730.541666666664</c:v>
                </c:pt>
                <c:pt idx="422">
                  <c:v>44730.583333333336</c:v>
                </c:pt>
                <c:pt idx="423">
                  <c:v>44730.625</c:v>
                </c:pt>
                <c:pt idx="424">
                  <c:v>44730.666666666664</c:v>
                </c:pt>
                <c:pt idx="425">
                  <c:v>44730.708333333336</c:v>
                </c:pt>
                <c:pt idx="426">
                  <c:v>44730.75</c:v>
                </c:pt>
                <c:pt idx="427">
                  <c:v>44730.791666666664</c:v>
                </c:pt>
                <c:pt idx="428">
                  <c:v>44730.833333333336</c:v>
                </c:pt>
                <c:pt idx="429">
                  <c:v>44730.875</c:v>
                </c:pt>
                <c:pt idx="430">
                  <c:v>44730.916666666664</c:v>
                </c:pt>
                <c:pt idx="431">
                  <c:v>44730.958333333336</c:v>
                </c:pt>
                <c:pt idx="432">
                  <c:v>44731</c:v>
                </c:pt>
                <c:pt idx="433">
                  <c:v>44731.041666666664</c:v>
                </c:pt>
                <c:pt idx="434">
                  <c:v>44731.083333333336</c:v>
                </c:pt>
                <c:pt idx="435">
                  <c:v>44731.125</c:v>
                </c:pt>
                <c:pt idx="436">
                  <c:v>44731.166666666664</c:v>
                </c:pt>
                <c:pt idx="437">
                  <c:v>44731.208333333336</c:v>
                </c:pt>
                <c:pt idx="438">
                  <c:v>44731.25</c:v>
                </c:pt>
                <c:pt idx="439">
                  <c:v>44731.291666666664</c:v>
                </c:pt>
                <c:pt idx="440">
                  <c:v>44731.333333333336</c:v>
                </c:pt>
                <c:pt idx="441">
                  <c:v>44731.375</c:v>
                </c:pt>
                <c:pt idx="442">
                  <c:v>44731.416666666664</c:v>
                </c:pt>
                <c:pt idx="443">
                  <c:v>44731.458333333336</c:v>
                </c:pt>
                <c:pt idx="444">
                  <c:v>44731.5</c:v>
                </c:pt>
                <c:pt idx="445">
                  <c:v>44731.541666666664</c:v>
                </c:pt>
                <c:pt idx="446">
                  <c:v>44731.583333333336</c:v>
                </c:pt>
                <c:pt idx="447">
                  <c:v>44731.625</c:v>
                </c:pt>
                <c:pt idx="448">
                  <c:v>44731.666666666664</c:v>
                </c:pt>
                <c:pt idx="449">
                  <c:v>44731.708333333336</c:v>
                </c:pt>
                <c:pt idx="450">
                  <c:v>44731.75</c:v>
                </c:pt>
                <c:pt idx="451">
                  <c:v>44731.791666666664</c:v>
                </c:pt>
                <c:pt idx="452">
                  <c:v>44731.833333333336</c:v>
                </c:pt>
                <c:pt idx="453">
                  <c:v>44731.875</c:v>
                </c:pt>
                <c:pt idx="454">
                  <c:v>44731.916666666664</c:v>
                </c:pt>
                <c:pt idx="455">
                  <c:v>44731.958333333336</c:v>
                </c:pt>
                <c:pt idx="456">
                  <c:v>44732</c:v>
                </c:pt>
                <c:pt idx="457">
                  <c:v>44732.041666666664</c:v>
                </c:pt>
                <c:pt idx="458">
                  <c:v>44732.083333333336</c:v>
                </c:pt>
                <c:pt idx="459">
                  <c:v>44732.125</c:v>
                </c:pt>
                <c:pt idx="460">
                  <c:v>44732.166666666664</c:v>
                </c:pt>
                <c:pt idx="461">
                  <c:v>44732.208333333336</c:v>
                </c:pt>
                <c:pt idx="462">
                  <c:v>44732.25</c:v>
                </c:pt>
                <c:pt idx="463">
                  <c:v>44732.291666666664</c:v>
                </c:pt>
                <c:pt idx="464">
                  <c:v>44732.333333333336</c:v>
                </c:pt>
                <c:pt idx="465">
                  <c:v>44732.375</c:v>
                </c:pt>
                <c:pt idx="466">
                  <c:v>44732.416666666664</c:v>
                </c:pt>
                <c:pt idx="467">
                  <c:v>44732.458333333336</c:v>
                </c:pt>
                <c:pt idx="468">
                  <c:v>44732.5</c:v>
                </c:pt>
                <c:pt idx="469">
                  <c:v>44732.541666666664</c:v>
                </c:pt>
                <c:pt idx="470">
                  <c:v>44732.583333333336</c:v>
                </c:pt>
                <c:pt idx="471">
                  <c:v>44732.625</c:v>
                </c:pt>
                <c:pt idx="472">
                  <c:v>44732.666666666664</c:v>
                </c:pt>
                <c:pt idx="473">
                  <c:v>44732.708333333336</c:v>
                </c:pt>
                <c:pt idx="474">
                  <c:v>44732.75</c:v>
                </c:pt>
                <c:pt idx="475">
                  <c:v>44732.791666666664</c:v>
                </c:pt>
                <c:pt idx="476">
                  <c:v>44732.833333333336</c:v>
                </c:pt>
                <c:pt idx="477">
                  <c:v>44732.875</c:v>
                </c:pt>
                <c:pt idx="478">
                  <c:v>44732.916666666664</c:v>
                </c:pt>
                <c:pt idx="479">
                  <c:v>44732.958333333336</c:v>
                </c:pt>
                <c:pt idx="480">
                  <c:v>44733</c:v>
                </c:pt>
                <c:pt idx="481">
                  <c:v>44733.041666666664</c:v>
                </c:pt>
                <c:pt idx="482">
                  <c:v>44733.083333333336</c:v>
                </c:pt>
                <c:pt idx="483">
                  <c:v>44733.125</c:v>
                </c:pt>
                <c:pt idx="484">
                  <c:v>44733.166666666664</c:v>
                </c:pt>
                <c:pt idx="485">
                  <c:v>44733.208333333336</c:v>
                </c:pt>
                <c:pt idx="486">
                  <c:v>44733.25</c:v>
                </c:pt>
                <c:pt idx="487">
                  <c:v>44733.291666666664</c:v>
                </c:pt>
                <c:pt idx="488">
                  <c:v>44733.333333333336</c:v>
                </c:pt>
                <c:pt idx="489">
                  <c:v>44733.375</c:v>
                </c:pt>
                <c:pt idx="490">
                  <c:v>44733.416666666664</c:v>
                </c:pt>
                <c:pt idx="491">
                  <c:v>44733.458333333336</c:v>
                </c:pt>
                <c:pt idx="492">
                  <c:v>44733.5</c:v>
                </c:pt>
                <c:pt idx="493">
                  <c:v>44733.541666666664</c:v>
                </c:pt>
                <c:pt idx="494">
                  <c:v>44733.583333333336</c:v>
                </c:pt>
                <c:pt idx="495">
                  <c:v>44733.625</c:v>
                </c:pt>
                <c:pt idx="496">
                  <c:v>44733.666666666664</c:v>
                </c:pt>
                <c:pt idx="497">
                  <c:v>44733.708333333336</c:v>
                </c:pt>
                <c:pt idx="498">
                  <c:v>44733.75</c:v>
                </c:pt>
                <c:pt idx="499">
                  <c:v>44733.791666666664</c:v>
                </c:pt>
                <c:pt idx="500">
                  <c:v>44733.833333333336</c:v>
                </c:pt>
                <c:pt idx="501">
                  <c:v>44733.875</c:v>
                </c:pt>
                <c:pt idx="502">
                  <c:v>44733.916666666664</c:v>
                </c:pt>
                <c:pt idx="503">
                  <c:v>44733.958333333336</c:v>
                </c:pt>
                <c:pt idx="504">
                  <c:v>44734</c:v>
                </c:pt>
                <c:pt idx="505">
                  <c:v>44734.041666666664</c:v>
                </c:pt>
                <c:pt idx="506">
                  <c:v>44734.083333333336</c:v>
                </c:pt>
                <c:pt idx="507">
                  <c:v>44734.125</c:v>
                </c:pt>
                <c:pt idx="508">
                  <c:v>44734.166666666664</c:v>
                </c:pt>
                <c:pt idx="509">
                  <c:v>44734.208333333336</c:v>
                </c:pt>
                <c:pt idx="510">
                  <c:v>44734.25</c:v>
                </c:pt>
                <c:pt idx="511">
                  <c:v>44734.291666666664</c:v>
                </c:pt>
                <c:pt idx="512">
                  <c:v>44734.333333333336</c:v>
                </c:pt>
                <c:pt idx="513">
                  <c:v>44734.375</c:v>
                </c:pt>
                <c:pt idx="514">
                  <c:v>44734.416666666664</c:v>
                </c:pt>
                <c:pt idx="515">
                  <c:v>44734.458333333336</c:v>
                </c:pt>
                <c:pt idx="516">
                  <c:v>44734.5</c:v>
                </c:pt>
                <c:pt idx="517">
                  <c:v>44734.541666666664</c:v>
                </c:pt>
                <c:pt idx="518">
                  <c:v>44734.583333333336</c:v>
                </c:pt>
                <c:pt idx="519">
                  <c:v>44734.625</c:v>
                </c:pt>
                <c:pt idx="520">
                  <c:v>44734.666666666664</c:v>
                </c:pt>
                <c:pt idx="521">
                  <c:v>44734.708333333336</c:v>
                </c:pt>
                <c:pt idx="522">
                  <c:v>44734.75</c:v>
                </c:pt>
                <c:pt idx="523">
                  <c:v>44734.791666666664</c:v>
                </c:pt>
                <c:pt idx="524">
                  <c:v>44734.833333333336</c:v>
                </c:pt>
                <c:pt idx="525">
                  <c:v>44734.875</c:v>
                </c:pt>
                <c:pt idx="526">
                  <c:v>44734.916666666664</c:v>
                </c:pt>
                <c:pt idx="527">
                  <c:v>44734.958333333336</c:v>
                </c:pt>
                <c:pt idx="528">
                  <c:v>44735</c:v>
                </c:pt>
                <c:pt idx="529">
                  <c:v>44735.041666666664</c:v>
                </c:pt>
                <c:pt idx="530">
                  <c:v>44735.083333333336</c:v>
                </c:pt>
                <c:pt idx="531">
                  <c:v>44735.125</c:v>
                </c:pt>
                <c:pt idx="532">
                  <c:v>44735.166666666664</c:v>
                </c:pt>
                <c:pt idx="533">
                  <c:v>44735.208333333336</c:v>
                </c:pt>
                <c:pt idx="534">
                  <c:v>44735.25</c:v>
                </c:pt>
                <c:pt idx="535">
                  <c:v>44735.291666666664</c:v>
                </c:pt>
                <c:pt idx="536">
                  <c:v>44735.333333333336</c:v>
                </c:pt>
                <c:pt idx="537">
                  <c:v>44735.375</c:v>
                </c:pt>
                <c:pt idx="538">
                  <c:v>44735.416666666664</c:v>
                </c:pt>
                <c:pt idx="539">
                  <c:v>44735.458333333336</c:v>
                </c:pt>
                <c:pt idx="540">
                  <c:v>44735.5</c:v>
                </c:pt>
                <c:pt idx="541">
                  <c:v>44735.541666666664</c:v>
                </c:pt>
                <c:pt idx="542">
                  <c:v>44735.583333333336</c:v>
                </c:pt>
                <c:pt idx="543">
                  <c:v>44735.625</c:v>
                </c:pt>
                <c:pt idx="544">
                  <c:v>44735.666666666664</c:v>
                </c:pt>
                <c:pt idx="545">
                  <c:v>44735.708333333336</c:v>
                </c:pt>
                <c:pt idx="546">
                  <c:v>44735.75</c:v>
                </c:pt>
                <c:pt idx="547">
                  <c:v>44735.791666666664</c:v>
                </c:pt>
                <c:pt idx="548">
                  <c:v>44735.833333333336</c:v>
                </c:pt>
                <c:pt idx="549">
                  <c:v>44735.875</c:v>
                </c:pt>
                <c:pt idx="550">
                  <c:v>44735.916666666664</c:v>
                </c:pt>
                <c:pt idx="551">
                  <c:v>44735.958333333336</c:v>
                </c:pt>
                <c:pt idx="552">
                  <c:v>44736</c:v>
                </c:pt>
                <c:pt idx="553">
                  <c:v>44736.041666666664</c:v>
                </c:pt>
                <c:pt idx="554">
                  <c:v>44736.083333333336</c:v>
                </c:pt>
                <c:pt idx="555">
                  <c:v>44736.125</c:v>
                </c:pt>
                <c:pt idx="556">
                  <c:v>44736.166666666664</c:v>
                </c:pt>
                <c:pt idx="557">
                  <c:v>44736.208333333336</c:v>
                </c:pt>
                <c:pt idx="558">
                  <c:v>44736.25</c:v>
                </c:pt>
                <c:pt idx="559">
                  <c:v>44736.291666666664</c:v>
                </c:pt>
                <c:pt idx="560">
                  <c:v>44736.333333333336</c:v>
                </c:pt>
                <c:pt idx="561">
                  <c:v>44736.375</c:v>
                </c:pt>
                <c:pt idx="562">
                  <c:v>44736.416666666664</c:v>
                </c:pt>
                <c:pt idx="563">
                  <c:v>44736.458333333336</c:v>
                </c:pt>
                <c:pt idx="564">
                  <c:v>44736.5</c:v>
                </c:pt>
                <c:pt idx="565">
                  <c:v>44736.541666666664</c:v>
                </c:pt>
                <c:pt idx="566">
                  <c:v>44736.583333333336</c:v>
                </c:pt>
                <c:pt idx="567">
                  <c:v>44736.625</c:v>
                </c:pt>
                <c:pt idx="568">
                  <c:v>44736.666666666664</c:v>
                </c:pt>
                <c:pt idx="569">
                  <c:v>44736.708333333336</c:v>
                </c:pt>
                <c:pt idx="570">
                  <c:v>44736.75</c:v>
                </c:pt>
                <c:pt idx="571">
                  <c:v>44736.791666666664</c:v>
                </c:pt>
                <c:pt idx="572">
                  <c:v>44736.833333333336</c:v>
                </c:pt>
                <c:pt idx="573">
                  <c:v>44736.875</c:v>
                </c:pt>
                <c:pt idx="574">
                  <c:v>44736.916666666664</c:v>
                </c:pt>
                <c:pt idx="575">
                  <c:v>44736.958333333336</c:v>
                </c:pt>
                <c:pt idx="576">
                  <c:v>44737</c:v>
                </c:pt>
                <c:pt idx="577">
                  <c:v>44737.041666666664</c:v>
                </c:pt>
                <c:pt idx="578">
                  <c:v>44737.083333333336</c:v>
                </c:pt>
                <c:pt idx="579">
                  <c:v>44737.125</c:v>
                </c:pt>
                <c:pt idx="580">
                  <c:v>44737.166666666664</c:v>
                </c:pt>
                <c:pt idx="581">
                  <c:v>44737.208333333336</c:v>
                </c:pt>
                <c:pt idx="582">
                  <c:v>44737.25</c:v>
                </c:pt>
                <c:pt idx="583">
                  <c:v>44737.291666666664</c:v>
                </c:pt>
                <c:pt idx="584">
                  <c:v>44737.333333333336</c:v>
                </c:pt>
                <c:pt idx="585">
                  <c:v>44737.375</c:v>
                </c:pt>
                <c:pt idx="586">
                  <c:v>44737.416666666664</c:v>
                </c:pt>
                <c:pt idx="587">
                  <c:v>44737.458333333336</c:v>
                </c:pt>
                <c:pt idx="588">
                  <c:v>44737.5</c:v>
                </c:pt>
                <c:pt idx="589">
                  <c:v>44737.541666666664</c:v>
                </c:pt>
                <c:pt idx="590">
                  <c:v>44737.583333333336</c:v>
                </c:pt>
                <c:pt idx="591">
                  <c:v>44737.625</c:v>
                </c:pt>
                <c:pt idx="592">
                  <c:v>44737.666666666664</c:v>
                </c:pt>
                <c:pt idx="593">
                  <c:v>44737.708333333336</c:v>
                </c:pt>
                <c:pt idx="594">
                  <c:v>44737.75</c:v>
                </c:pt>
                <c:pt idx="595">
                  <c:v>44737.791666666664</c:v>
                </c:pt>
                <c:pt idx="596">
                  <c:v>44737.833333333336</c:v>
                </c:pt>
                <c:pt idx="597">
                  <c:v>44737.875</c:v>
                </c:pt>
                <c:pt idx="598">
                  <c:v>44737.916666666664</c:v>
                </c:pt>
                <c:pt idx="599">
                  <c:v>44737.958333333336</c:v>
                </c:pt>
                <c:pt idx="600">
                  <c:v>44738</c:v>
                </c:pt>
                <c:pt idx="601">
                  <c:v>44738.041666666664</c:v>
                </c:pt>
                <c:pt idx="602">
                  <c:v>44738.083333333336</c:v>
                </c:pt>
                <c:pt idx="603">
                  <c:v>44738.125</c:v>
                </c:pt>
                <c:pt idx="604">
                  <c:v>44738.166666666664</c:v>
                </c:pt>
                <c:pt idx="605">
                  <c:v>44738.208333333336</c:v>
                </c:pt>
                <c:pt idx="606">
                  <c:v>44738.25</c:v>
                </c:pt>
                <c:pt idx="607">
                  <c:v>44738.291666666664</c:v>
                </c:pt>
                <c:pt idx="608">
                  <c:v>44738.333333333336</c:v>
                </c:pt>
                <c:pt idx="609">
                  <c:v>44738.375</c:v>
                </c:pt>
                <c:pt idx="610">
                  <c:v>44738.416666666664</c:v>
                </c:pt>
                <c:pt idx="611">
                  <c:v>44738.458333333336</c:v>
                </c:pt>
                <c:pt idx="612">
                  <c:v>44738.5</c:v>
                </c:pt>
                <c:pt idx="613">
                  <c:v>44738.541666666664</c:v>
                </c:pt>
                <c:pt idx="614">
                  <c:v>44738.583333333336</c:v>
                </c:pt>
                <c:pt idx="615">
                  <c:v>44738.625</c:v>
                </c:pt>
                <c:pt idx="616">
                  <c:v>44738.666666666664</c:v>
                </c:pt>
                <c:pt idx="617">
                  <c:v>44738.708333333336</c:v>
                </c:pt>
                <c:pt idx="618">
                  <c:v>44738.75</c:v>
                </c:pt>
                <c:pt idx="619">
                  <c:v>44738.791666666664</c:v>
                </c:pt>
                <c:pt idx="620">
                  <c:v>44738.833333333336</c:v>
                </c:pt>
                <c:pt idx="621">
                  <c:v>44738.875</c:v>
                </c:pt>
                <c:pt idx="622">
                  <c:v>44738.916666666664</c:v>
                </c:pt>
                <c:pt idx="623">
                  <c:v>44738.958333333336</c:v>
                </c:pt>
                <c:pt idx="624">
                  <c:v>44739</c:v>
                </c:pt>
                <c:pt idx="625">
                  <c:v>44739.041666666664</c:v>
                </c:pt>
                <c:pt idx="626">
                  <c:v>44739.083333333336</c:v>
                </c:pt>
                <c:pt idx="627">
                  <c:v>44739.125</c:v>
                </c:pt>
                <c:pt idx="628">
                  <c:v>44739.166666666664</c:v>
                </c:pt>
                <c:pt idx="629">
                  <c:v>44739.208333333336</c:v>
                </c:pt>
                <c:pt idx="630">
                  <c:v>44739.25</c:v>
                </c:pt>
                <c:pt idx="631">
                  <c:v>44739.291666666664</c:v>
                </c:pt>
                <c:pt idx="632">
                  <c:v>44739.333333333336</c:v>
                </c:pt>
                <c:pt idx="633">
                  <c:v>44739.375</c:v>
                </c:pt>
                <c:pt idx="634">
                  <c:v>44739.416666666664</c:v>
                </c:pt>
                <c:pt idx="635">
                  <c:v>44739.458333333336</c:v>
                </c:pt>
                <c:pt idx="636">
                  <c:v>44739.5</c:v>
                </c:pt>
                <c:pt idx="637">
                  <c:v>44739.541666666664</c:v>
                </c:pt>
                <c:pt idx="638">
                  <c:v>44739.583333333336</c:v>
                </c:pt>
                <c:pt idx="639">
                  <c:v>44739.625</c:v>
                </c:pt>
                <c:pt idx="640">
                  <c:v>44739.666666666664</c:v>
                </c:pt>
                <c:pt idx="641">
                  <c:v>44739.708333333336</c:v>
                </c:pt>
                <c:pt idx="642">
                  <c:v>44739.75</c:v>
                </c:pt>
                <c:pt idx="643">
                  <c:v>44739.791666666664</c:v>
                </c:pt>
                <c:pt idx="644">
                  <c:v>44739.833333333336</c:v>
                </c:pt>
                <c:pt idx="645">
                  <c:v>44739.875</c:v>
                </c:pt>
                <c:pt idx="646">
                  <c:v>44739.916666666664</c:v>
                </c:pt>
                <c:pt idx="647">
                  <c:v>44739.958333333336</c:v>
                </c:pt>
                <c:pt idx="648">
                  <c:v>44740</c:v>
                </c:pt>
                <c:pt idx="649">
                  <c:v>44740.041666666664</c:v>
                </c:pt>
                <c:pt idx="650">
                  <c:v>44740.083333333336</c:v>
                </c:pt>
                <c:pt idx="651">
                  <c:v>44740.125</c:v>
                </c:pt>
                <c:pt idx="652">
                  <c:v>44740.166666666664</c:v>
                </c:pt>
                <c:pt idx="653">
                  <c:v>44740.208333333336</c:v>
                </c:pt>
                <c:pt idx="654">
                  <c:v>44740.25</c:v>
                </c:pt>
                <c:pt idx="655">
                  <c:v>44740.291666666664</c:v>
                </c:pt>
                <c:pt idx="656">
                  <c:v>44740.333333333336</c:v>
                </c:pt>
                <c:pt idx="657">
                  <c:v>44740.375</c:v>
                </c:pt>
                <c:pt idx="658">
                  <c:v>44740.416666666664</c:v>
                </c:pt>
                <c:pt idx="659">
                  <c:v>44740.458333333336</c:v>
                </c:pt>
                <c:pt idx="660">
                  <c:v>44740.5</c:v>
                </c:pt>
                <c:pt idx="661">
                  <c:v>44740.541666666664</c:v>
                </c:pt>
                <c:pt idx="662">
                  <c:v>44740.583333333336</c:v>
                </c:pt>
                <c:pt idx="663">
                  <c:v>44740.625</c:v>
                </c:pt>
                <c:pt idx="664">
                  <c:v>44740.666666666664</c:v>
                </c:pt>
                <c:pt idx="665">
                  <c:v>44740.708333333336</c:v>
                </c:pt>
                <c:pt idx="666">
                  <c:v>44740.75</c:v>
                </c:pt>
                <c:pt idx="667">
                  <c:v>44740.791666666664</c:v>
                </c:pt>
                <c:pt idx="668">
                  <c:v>44740.833333333336</c:v>
                </c:pt>
                <c:pt idx="669">
                  <c:v>44740.875</c:v>
                </c:pt>
                <c:pt idx="670">
                  <c:v>44740.916666666664</c:v>
                </c:pt>
                <c:pt idx="671">
                  <c:v>44740.958333333336</c:v>
                </c:pt>
                <c:pt idx="672">
                  <c:v>44741</c:v>
                </c:pt>
                <c:pt idx="673">
                  <c:v>44741.041666666664</c:v>
                </c:pt>
                <c:pt idx="674">
                  <c:v>44741.083333333336</c:v>
                </c:pt>
                <c:pt idx="675">
                  <c:v>44741.125</c:v>
                </c:pt>
                <c:pt idx="676">
                  <c:v>44741.166666666664</c:v>
                </c:pt>
                <c:pt idx="677">
                  <c:v>44741.208333333336</c:v>
                </c:pt>
                <c:pt idx="678">
                  <c:v>44741.25</c:v>
                </c:pt>
                <c:pt idx="679">
                  <c:v>44741.291666666664</c:v>
                </c:pt>
                <c:pt idx="680">
                  <c:v>44741.333333333336</c:v>
                </c:pt>
                <c:pt idx="681">
                  <c:v>44741.375</c:v>
                </c:pt>
                <c:pt idx="682">
                  <c:v>44741.416666666664</c:v>
                </c:pt>
                <c:pt idx="683">
                  <c:v>44741.458333333336</c:v>
                </c:pt>
                <c:pt idx="684">
                  <c:v>44741.5</c:v>
                </c:pt>
                <c:pt idx="685">
                  <c:v>44741.541666666664</c:v>
                </c:pt>
                <c:pt idx="686">
                  <c:v>44741.583333333336</c:v>
                </c:pt>
                <c:pt idx="687">
                  <c:v>44741.625</c:v>
                </c:pt>
                <c:pt idx="688">
                  <c:v>44741.666666666664</c:v>
                </c:pt>
                <c:pt idx="689">
                  <c:v>44741.708333333336</c:v>
                </c:pt>
                <c:pt idx="690">
                  <c:v>44741.75</c:v>
                </c:pt>
                <c:pt idx="691">
                  <c:v>44741.791666666664</c:v>
                </c:pt>
                <c:pt idx="692">
                  <c:v>44741.833333333336</c:v>
                </c:pt>
                <c:pt idx="693">
                  <c:v>44741.875</c:v>
                </c:pt>
                <c:pt idx="694">
                  <c:v>44741.916666666664</c:v>
                </c:pt>
                <c:pt idx="695">
                  <c:v>44741.958333333336</c:v>
                </c:pt>
                <c:pt idx="696">
                  <c:v>44742</c:v>
                </c:pt>
                <c:pt idx="697">
                  <c:v>44742.041666666664</c:v>
                </c:pt>
                <c:pt idx="698">
                  <c:v>44742.083333333336</c:v>
                </c:pt>
                <c:pt idx="699">
                  <c:v>44742.125</c:v>
                </c:pt>
                <c:pt idx="700">
                  <c:v>44742.166666666664</c:v>
                </c:pt>
                <c:pt idx="701">
                  <c:v>44742.208333333336</c:v>
                </c:pt>
                <c:pt idx="702">
                  <c:v>44742.25</c:v>
                </c:pt>
                <c:pt idx="703">
                  <c:v>44742.291666666664</c:v>
                </c:pt>
                <c:pt idx="704">
                  <c:v>44742.333333333336</c:v>
                </c:pt>
                <c:pt idx="705">
                  <c:v>44742.375</c:v>
                </c:pt>
                <c:pt idx="706">
                  <c:v>44742.416666666664</c:v>
                </c:pt>
                <c:pt idx="707">
                  <c:v>44742.458333333336</c:v>
                </c:pt>
                <c:pt idx="708">
                  <c:v>44742.5</c:v>
                </c:pt>
                <c:pt idx="709">
                  <c:v>44742.541666666664</c:v>
                </c:pt>
                <c:pt idx="710">
                  <c:v>44742.583333333336</c:v>
                </c:pt>
                <c:pt idx="711">
                  <c:v>44742.625</c:v>
                </c:pt>
                <c:pt idx="712">
                  <c:v>44742.666666666664</c:v>
                </c:pt>
                <c:pt idx="713">
                  <c:v>44742.708333333336</c:v>
                </c:pt>
                <c:pt idx="714">
                  <c:v>44742.75</c:v>
                </c:pt>
                <c:pt idx="715">
                  <c:v>44742.791666666664</c:v>
                </c:pt>
                <c:pt idx="716">
                  <c:v>44742.833333333336</c:v>
                </c:pt>
                <c:pt idx="717">
                  <c:v>44742.875</c:v>
                </c:pt>
                <c:pt idx="718">
                  <c:v>44742.916666666664</c:v>
                </c:pt>
                <c:pt idx="719">
                  <c:v>44742.958333333336</c:v>
                </c:pt>
              </c:numCache>
            </c:numRef>
          </c:cat>
          <c:val>
            <c:numRef>
              <c:f>JUN_SPOT!$C$2:$C$721</c:f>
              <c:numCache>
                <c:formatCode>General</c:formatCode>
                <c:ptCount val="72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A-44AB-9666-93788A5FC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5214031"/>
        <c:axId val="1725213071"/>
      </c:areaChart>
      <c:dateAx>
        <c:axId val="172521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Delivery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m/d/yyyy\ h:mm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25213071"/>
        <c:crosses val="autoZero"/>
        <c:auto val="1"/>
        <c:lblOffset val="100"/>
        <c:baseTimeUnit val="days"/>
      </c:dateAx>
      <c:valAx>
        <c:axId val="172521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.##0;\-#.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252140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JUN_Base!$B$4</c:f>
              <c:strCache>
                <c:ptCount val="1"/>
                <c:pt idx="0">
                  <c:v>JUN22</c:v>
                </c:pt>
              </c:strCache>
            </c:strRef>
          </c:tx>
          <c:spPr>
            <a:ln w="9525" cap="rnd">
              <a:solidFill>
                <a:schemeClr val="dk1">
                  <a:tint val="88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dk1">
                    <a:tint val="88000"/>
                  </a:schemeClr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JUN_Base!$A$5:$A$35</c:f>
              <c:numCache>
                <c:formatCode>m/d/yyyy</c:formatCode>
                <c:ptCount val="31"/>
                <c:pt idx="0">
                  <c:v>44665</c:v>
                </c:pt>
                <c:pt idx="1">
                  <c:v>44671</c:v>
                </c:pt>
                <c:pt idx="2">
                  <c:v>44672</c:v>
                </c:pt>
                <c:pt idx="3">
                  <c:v>44673</c:v>
                </c:pt>
                <c:pt idx="4">
                  <c:v>44676</c:v>
                </c:pt>
                <c:pt idx="5">
                  <c:v>44677</c:v>
                </c:pt>
                <c:pt idx="6">
                  <c:v>44678</c:v>
                </c:pt>
                <c:pt idx="7">
                  <c:v>44679</c:v>
                </c:pt>
                <c:pt idx="8">
                  <c:v>44680</c:v>
                </c:pt>
                <c:pt idx="9">
                  <c:v>44683</c:v>
                </c:pt>
                <c:pt idx="10">
                  <c:v>44684</c:v>
                </c:pt>
                <c:pt idx="11">
                  <c:v>44685</c:v>
                </c:pt>
                <c:pt idx="12">
                  <c:v>44686</c:v>
                </c:pt>
                <c:pt idx="13">
                  <c:v>44687</c:v>
                </c:pt>
                <c:pt idx="14">
                  <c:v>44690</c:v>
                </c:pt>
                <c:pt idx="15">
                  <c:v>44691</c:v>
                </c:pt>
                <c:pt idx="16">
                  <c:v>44692</c:v>
                </c:pt>
                <c:pt idx="17">
                  <c:v>44693</c:v>
                </c:pt>
                <c:pt idx="18">
                  <c:v>44694</c:v>
                </c:pt>
                <c:pt idx="19">
                  <c:v>44697</c:v>
                </c:pt>
                <c:pt idx="20">
                  <c:v>44698</c:v>
                </c:pt>
                <c:pt idx="21">
                  <c:v>44699</c:v>
                </c:pt>
                <c:pt idx="22">
                  <c:v>44700</c:v>
                </c:pt>
                <c:pt idx="23">
                  <c:v>44701</c:v>
                </c:pt>
                <c:pt idx="24">
                  <c:v>44704</c:v>
                </c:pt>
                <c:pt idx="25">
                  <c:v>44705</c:v>
                </c:pt>
                <c:pt idx="26">
                  <c:v>44706</c:v>
                </c:pt>
                <c:pt idx="27">
                  <c:v>44707</c:v>
                </c:pt>
                <c:pt idx="28">
                  <c:v>44708</c:v>
                </c:pt>
                <c:pt idx="29">
                  <c:v>44711</c:v>
                </c:pt>
                <c:pt idx="30">
                  <c:v>44712</c:v>
                </c:pt>
              </c:numCache>
            </c:numRef>
          </c:xVal>
          <c:yVal>
            <c:numRef>
              <c:f>JUN_Base!$B$5:$B$35</c:f>
              <c:numCache>
                <c:formatCode>General</c:formatCode>
                <c:ptCount val="31"/>
                <c:pt idx="0">
                  <c:v>230.58</c:v>
                </c:pt>
                <c:pt idx="1">
                  <c:v>226.98</c:v>
                </c:pt>
                <c:pt idx="2">
                  <c:v>227.21</c:v>
                </c:pt>
                <c:pt idx="3">
                  <c:v>223.81</c:v>
                </c:pt>
                <c:pt idx="4">
                  <c:v>222.75</c:v>
                </c:pt>
                <c:pt idx="5">
                  <c:v>210.25</c:v>
                </c:pt>
                <c:pt idx="6">
                  <c:v>231.31</c:v>
                </c:pt>
                <c:pt idx="7">
                  <c:v>221</c:v>
                </c:pt>
                <c:pt idx="8">
                  <c:v>222.89</c:v>
                </c:pt>
                <c:pt idx="9">
                  <c:v>210.3</c:v>
                </c:pt>
                <c:pt idx="10">
                  <c:v>214.91</c:v>
                </c:pt>
                <c:pt idx="11">
                  <c:v>226.26</c:v>
                </c:pt>
                <c:pt idx="12">
                  <c:v>231.42</c:v>
                </c:pt>
                <c:pt idx="13">
                  <c:v>224.33</c:v>
                </c:pt>
                <c:pt idx="14">
                  <c:v>211.23</c:v>
                </c:pt>
                <c:pt idx="15">
                  <c:v>202.03</c:v>
                </c:pt>
                <c:pt idx="16">
                  <c:v>207.91</c:v>
                </c:pt>
                <c:pt idx="17">
                  <c:v>229</c:v>
                </c:pt>
                <c:pt idx="18">
                  <c:v>219.42</c:v>
                </c:pt>
                <c:pt idx="19">
                  <c:v>211</c:v>
                </c:pt>
                <c:pt idx="20">
                  <c:v>215.45</c:v>
                </c:pt>
                <c:pt idx="21">
                  <c:v>214.54</c:v>
                </c:pt>
                <c:pt idx="22">
                  <c:v>207.5</c:v>
                </c:pt>
                <c:pt idx="23">
                  <c:v>205.94</c:v>
                </c:pt>
                <c:pt idx="24">
                  <c:v>196.58</c:v>
                </c:pt>
                <c:pt idx="25">
                  <c:v>195.23</c:v>
                </c:pt>
                <c:pt idx="26">
                  <c:v>196.89</c:v>
                </c:pt>
                <c:pt idx="27">
                  <c:v>197.91</c:v>
                </c:pt>
                <c:pt idx="28">
                  <c:v>198.25</c:v>
                </c:pt>
                <c:pt idx="29">
                  <c:v>195.41</c:v>
                </c:pt>
                <c:pt idx="30">
                  <c:v>208.17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94A-83CC-1347892CF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645599"/>
        <c:axId val="1295651839"/>
      </c:scatterChart>
      <c:valAx>
        <c:axId val="1295645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651839"/>
        <c:crosses val="autoZero"/>
        <c:crossBetween val="midCat"/>
      </c:valAx>
      <c:valAx>
        <c:axId val="129565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6455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JUN_SPOT!$B$1</c:f>
              <c:strCache>
                <c:ptCount val="1"/>
                <c:pt idx="0">
                  <c:v>Spot Price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000"/>
                </a:schemeClr>
              </a:solidFill>
              <a:ln w="9525">
                <a:solidFill>
                  <a:schemeClr val="dk1">
                    <a:tint val="88000"/>
                  </a:schemeClr>
                </a:solidFill>
              </a:ln>
              <a:effectLst/>
            </c:spPr>
          </c:marker>
          <c:xVal>
            <c:numRef>
              <c:f>JUN_SPOT!$A$2:$A$721</c:f>
              <c:numCache>
                <c:formatCode>m/d/yyyy\ h:mm</c:formatCode>
                <c:ptCount val="720"/>
                <c:pt idx="0">
                  <c:v>44713</c:v>
                </c:pt>
                <c:pt idx="1">
                  <c:v>44713.041666666664</c:v>
                </c:pt>
                <c:pt idx="2">
                  <c:v>44713.083333333336</c:v>
                </c:pt>
                <c:pt idx="3">
                  <c:v>44713.125</c:v>
                </c:pt>
                <c:pt idx="4">
                  <c:v>44713.166666666664</c:v>
                </c:pt>
                <c:pt idx="5">
                  <c:v>44713.208333333336</c:v>
                </c:pt>
                <c:pt idx="6">
                  <c:v>44713.25</c:v>
                </c:pt>
                <c:pt idx="7">
                  <c:v>44713.291666666664</c:v>
                </c:pt>
                <c:pt idx="8">
                  <c:v>44713.333333333336</c:v>
                </c:pt>
                <c:pt idx="9">
                  <c:v>44713.375</c:v>
                </c:pt>
                <c:pt idx="10">
                  <c:v>44713.416666666664</c:v>
                </c:pt>
                <c:pt idx="11">
                  <c:v>44713.458333333336</c:v>
                </c:pt>
                <c:pt idx="12">
                  <c:v>44713.5</c:v>
                </c:pt>
                <c:pt idx="13">
                  <c:v>44713.541666666664</c:v>
                </c:pt>
                <c:pt idx="14">
                  <c:v>44713.583333333336</c:v>
                </c:pt>
                <c:pt idx="15">
                  <c:v>44713.625</c:v>
                </c:pt>
                <c:pt idx="16">
                  <c:v>44713.666666666664</c:v>
                </c:pt>
                <c:pt idx="17">
                  <c:v>44713.708333333336</c:v>
                </c:pt>
                <c:pt idx="18">
                  <c:v>44713.75</c:v>
                </c:pt>
                <c:pt idx="19">
                  <c:v>44713.791666666664</c:v>
                </c:pt>
                <c:pt idx="20">
                  <c:v>44713.833333333336</c:v>
                </c:pt>
                <c:pt idx="21">
                  <c:v>44713.875</c:v>
                </c:pt>
                <c:pt idx="22">
                  <c:v>44713.916666666664</c:v>
                </c:pt>
                <c:pt idx="23">
                  <c:v>44713.958333333336</c:v>
                </c:pt>
                <c:pt idx="24">
                  <c:v>44714</c:v>
                </c:pt>
                <c:pt idx="25">
                  <c:v>44714.041666666664</c:v>
                </c:pt>
                <c:pt idx="26">
                  <c:v>44714.083333333336</c:v>
                </c:pt>
                <c:pt idx="27">
                  <c:v>44714.125</c:v>
                </c:pt>
                <c:pt idx="28">
                  <c:v>44714.166666666664</c:v>
                </c:pt>
                <c:pt idx="29">
                  <c:v>44714.208333333336</c:v>
                </c:pt>
                <c:pt idx="30">
                  <c:v>44714.25</c:v>
                </c:pt>
                <c:pt idx="31">
                  <c:v>44714.291666666664</c:v>
                </c:pt>
                <c:pt idx="32">
                  <c:v>44714.333333333336</c:v>
                </c:pt>
                <c:pt idx="33">
                  <c:v>44714.375</c:v>
                </c:pt>
                <c:pt idx="34">
                  <c:v>44714.416666666664</c:v>
                </c:pt>
                <c:pt idx="35">
                  <c:v>44714.458333333336</c:v>
                </c:pt>
                <c:pt idx="36">
                  <c:v>44714.5</c:v>
                </c:pt>
                <c:pt idx="37">
                  <c:v>44714.541666666664</c:v>
                </c:pt>
                <c:pt idx="38">
                  <c:v>44714.583333333336</c:v>
                </c:pt>
                <c:pt idx="39">
                  <c:v>44714.625</c:v>
                </c:pt>
                <c:pt idx="40">
                  <c:v>44714.666666666664</c:v>
                </c:pt>
                <c:pt idx="41">
                  <c:v>44714.708333333336</c:v>
                </c:pt>
                <c:pt idx="42">
                  <c:v>44714.75</c:v>
                </c:pt>
                <c:pt idx="43">
                  <c:v>44714.791666666664</c:v>
                </c:pt>
                <c:pt idx="44">
                  <c:v>44714.833333333336</c:v>
                </c:pt>
                <c:pt idx="45">
                  <c:v>44714.875</c:v>
                </c:pt>
                <c:pt idx="46">
                  <c:v>44714.916666666664</c:v>
                </c:pt>
                <c:pt idx="47">
                  <c:v>44714.958333333336</c:v>
                </c:pt>
                <c:pt idx="48">
                  <c:v>44715</c:v>
                </c:pt>
                <c:pt idx="49">
                  <c:v>44715.041666666664</c:v>
                </c:pt>
                <c:pt idx="50">
                  <c:v>44715.083333333336</c:v>
                </c:pt>
                <c:pt idx="51">
                  <c:v>44715.125</c:v>
                </c:pt>
                <c:pt idx="52">
                  <c:v>44715.166666666664</c:v>
                </c:pt>
                <c:pt idx="53">
                  <c:v>44715.208333333336</c:v>
                </c:pt>
                <c:pt idx="54">
                  <c:v>44715.25</c:v>
                </c:pt>
                <c:pt idx="55">
                  <c:v>44715.291666666664</c:v>
                </c:pt>
                <c:pt idx="56">
                  <c:v>44715.333333333336</c:v>
                </c:pt>
                <c:pt idx="57">
                  <c:v>44715.375</c:v>
                </c:pt>
                <c:pt idx="58">
                  <c:v>44715.416666666664</c:v>
                </c:pt>
                <c:pt idx="59">
                  <c:v>44715.458333333336</c:v>
                </c:pt>
                <c:pt idx="60">
                  <c:v>44715.5</c:v>
                </c:pt>
                <c:pt idx="61">
                  <c:v>44715.541666666664</c:v>
                </c:pt>
                <c:pt idx="62">
                  <c:v>44715.583333333336</c:v>
                </c:pt>
                <c:pt idx="63">
                  <c:v>44715.625</c:v>
                </c:pt>
                <c:pt idx="64">
                  <c:v>44715.666666666664</c:v>
                </c:pt>
                <c:pt idx="65">
                  <c:v>44715.708333333336</c:v>
                </c:pt>
                <c:pt idx="66">
                  <c:v>44715.75</c:v>
                </c:pt>
                <c:pt idx="67">
                  <c:v>44715.791666666664</c:v>
                </c:pt>
                <c:pt idx="68">
                  <c:v>44715.833333333336</c:v>
                </c:pt>
                <c:pt idx="69">
                  <c:v>44715.875</c:v>
                </c:pt>
                <c:pt idx="70">
                  <c:v>44715.916666666664</c:v>
                </c:pt>
                <c:pt idx="71">
                  <c:v>44715.958333333336</c:v>
                </c:pt>
                <c:pt idx="72">
                  <c:v>44716</c:v>
                </c:pt>
                <c:pt idx="73">
                  <c:v>44716.041666666664</c:v>
                </c:pt>
                <c:pt idx="74">
                  <c:v>44716.083333333336</c:v>
                </c:pt>
                <c:pt idx="75">
                  <c:v>44716.125</c:v>
                </c:pt>
                <c:pt idx="76">
                  <c:v>44716.166666666664</c:v>
                </c:pt>
                <c:pt idx="77">
                  <c:v>44716.208333333336</c:v>
                </c:pt>
                <c:pt idx="78">
                  <c:v>44716.25</c:v>
                </c:pt>
                <c:pt idx="79">
                  <c:v>44716.291666666664</c:v>
                </c:pt>
                <c:pt idx="80">
                  <c:v>44716.333333333336</c:v>
                </c:pt>
                <c:pt idx="81">
                  <c:v>44716.375</c:v>
                </c:pt>
                <c:pt idx="82">
                  <c:v>44716.416666666664</c:v>
                </c:pt>
                <c:pt idx="83">
                  <c:v>44716.458333333336</c:v>
                </c:pt>
                <c:pt idx="84">
                  <c:v>44716.5</c:v>
                </c:pt>
                <c:pt idx="85">
                  <c:v>44716.541666666664</c:v>
                </c:pt>
                <c:pt idx="86">
                  <c:v>44716.583333333336</c:v>
                </c:pt>
                <c:pt idx="87">
                  <c:v>44716.625</c:v>
                </c:pt>
                <c:pt idx="88">
                  <c:v>44716.666666666664</c:v>
                </c:pt>
                <c:pt idx="89">
                  <c:v>44716.708333333336</c:v>
                </c:pt>
                <c:pt idx="90">
                  <c:v>44716.75</c:v>
                </c:pt>
                <c:pt idx="91">
                  <c:v>44716.791666666664</c:v>
                </c:pt>
                <c:pt idx="92">
                  <c:v>44716.833333333336</c:v>
                </c:pt>
                <c:pt idx="93">
                  <c:v>44716.875</c:v>
                </c:pt>
                <c:pt idx="94">
                  <c:v>44716.916666666664</c:v>
                </c:pt>
                <c:pt idx="95">
                  <c:v>44716.958333333336</c:v>
                </c:pt>
                <c:pt idx="96">
                  <c:v>44717</c:v>
                </c:pt>
                <c:pt idx="97">
                  <c:v>44717.041666666664</c:v>
                </c:pt>
                <c:pt idx="98">
                  <c:v>44717.083333333336</c:v>
                </c:pt>
                <c:pt idx="99">
                  <c:v>44717.125</c:v>
                </c:pt>
                <c:pt idx="100">
                  <c:v>44717.166666666664</c:v>
                </c:pt>
                <c:pt idx="101">
                  <c:v>44717.208333333336</c:v>
                </c:pt>
                <c:pt idx="102">
                  <c:v>44717.25</c:v>
                </c:pt>
                <c:pt idx="103">
                  <c:v>44717.291666666664</c:v>
                </c:pt>
                <c:pt idx="104">
                  <c:v>44717.333333333336</c:v>
                </c:pt>
                <c:pt idx="105">
                  <c:v>44717.375</c:v>
                </c:pt>
                <c:pt idx="106">
                  <c:v>44717.416666666664</c:v>
                </c:pt>
                <c:pt idx="107">
                  <c:v>44717.458333333336</c:v>
                </c:pt>
                <c:pt idx="108">
                  <c:v>44717.5</c:v>
                </c:pt>
                <c:pt idx="109">
                  <c:v>44717.541666666664</c:v>
                </c:pt>
                <c:pt idx="110">
                  <c:v>44717.583333333336</c:v>
                </c:pt>
                <c:pt idx="111">
                  <c:v>44717.625</c:v>
                </c:pt>
                <c:pt idx="112">
                  <c:v>44717.666666666664</c:v>
                </c:pt>
                <c:pt idx="113">
                  <c:v>44717.708333333336</c:v>
                </c:pt>
                <c:pt idx="114">
                  <c:v>44717.75</c:v>
                </c:pt>
                <c:pt idx="115">
                  <c:v>44717.791666666664</c:v>
                </c:pt>
                <c:pt idx="116">
                  <c:v>44717.833333333336</c:v>
                </c:pt>
                <c:pt idx="117">
                  <c:v>44717.875</c:v>
                </c:pt>
                <c:pt idx="118">
                  <c:v>44717.916666666664</c:v>
                </c:pt>
                <c:pt idx="119">
                  <c:v>44717.958333333336</c:v>
                </c:pt>
                <c:pt idx="120">
                  <c:v>44718</c:v>
                </c:pt>
                <c:pt idx="121">
                  <c:v>44718.041666666664</c:v>
                </c:pt>
                <c:pt idx="122">
                  <c:v>44718.083333333336</c:v>
                </c:pt>
                <c:pt idx="123">
                  <c:v>44718.125</c:v>
                </c:pt>
                <c:pt idx="124">
                  <c:v>44718.166666666664</c:v>
                </c:pt>
                <c:pt idx="125">
                  <c:v>44718.208333333336</c:v>
                </c:pt>
                <c:pt idx="126">
                  <c:v>44718.25</c:v>
                </c:pt>
                <c:pt idx="127">
                  <c:v>44718.291666666664</c:v>
                </c:pt>
                <c:pt idx="128">
                  <c:v>44718.333333333336</c:v>
                </c:pt>
                <c:pt idx="129">
                  <c:v>44718.375</c:v>
                </c:pt>
                <c:pt idx="130">
                  <c:v>44718.416666666664</c:v>
                </c:pt>
                <c:pt idx="131">
                  <c:v>44718.458333333336</c:v>
                </c:pt>
                <c:pt idx="132">
                  <c:v>44718.5</c:v>
                </c:pt>
                <c:pt idx="133">
                  <c:v>44718.541666666664</c:v>
                </c:pt>
                <c:pt idx="134">
                  <c:v>44718.583333333336</c:v>
                </c:pt>
                <c:pt idx="135">
                  <c:v>44718.625</c:v>
                </c:pt>
                <c:pt idx="136">
                  <c:v>44718.666666666664</c:v>
                </c:pt>
                <c:pt idx="137">
                  <c:v>44718.708333333336</c:v>
                </c:pt>
                <c:pt idx="138">
                  <c:v>44718.75</c:v>
                </c:pt>
                <c:pt idx="139">
                  <c:v>44718.791666666664</c:v>
                </c:pt>
                <c:pt idx="140">
                  <c:v>44718.833333333336</c:v>
                </c:pt>
                <c:pt idx="141">
                  <c:v>44718.875</c:v>
                </c:pt>
                <c:pt idx="142">
                  <c:v>44718.916666666664</c:v>
                </c:pt>
                <c:pt idx="143">
                  <c:v>44718.958333333336</c:v>
                </c:pt>
                <c:pt idx="144">
                  <c:v>44719</c:v>
                </c:pt>
                <c:pt idx="145">
                  <c:v>44719.041666666664</c:v>
                </c:pt>
                <c:pt idx="146">
                  <c:v>44719.083333333336</c:v>
                </c:pt>
                <c:pt idx="147">
                  <c:v>44719.125</c:v>
                </c:pt>
                <c:pt idx="148">
                  <c:v>44719.166666666664</c:v>
                </c:pt>
                <c:pt idx="149">
                  <c:v>44719.208333333336</c:v>
                </c:pt>
                <c:pt idx="150">
                  <c:v>44719.25</c:v>
                </c:pt>
                <c:pt idx="151">
                  <c:v>44719.291666666664</c:v>
                </c:pt>
                <c:pt idx="152">
                  <c:v>44719.333333333336</c:v>
                </c:pt>
                <c:pt idx="153">
                  <c:v>44719.375</c:v>
                </c:pt>
                <c:pt idx="154">
                  <c:v>44719.416666666664</c:v>
                </c:pt>
                <c:pt idx="155">
                  <c:v>44719.458333333336</c:v>
                </c:pt>
                <c:pt idx="156">
                  <c:v>44719.5</c:v>
                </c:pt>
                <c:pt idx="157">
                  <c:v>44719.541666666664</c:v>
                </c:pt>
                <c:pt idx="158">
                  <c:v>44719.583333333336</c:v>
                </c:pt>
                <c:pt idx="159">
                  <c:v>44719.625</c:v>
                </c:pt>
                <c:pt idx="160">
                  <c:v>44719.666666666664</c:v>
                </c:pt>
                <c:pt idx="161">
                  <c:v>44719.708333333336</c:v>
                </c:pt>
                <c:pt idx="162">
                  <c:v>44719.75</c:v>
                </c:pt>
                <c:pt idx="163">
                  <c:v>44719.791666666664</c:v>
                </c:pt>
                <c:pt idx="164">
                  <c:v>44719.833333333336</c:v>
                </c:pt>
                <c:pt idx="165">
                  <c:v>44719.875</c:v>
                </c:pt>
                <c:pt idx="166">
                  <c:v>44719.916666666664</c:v>
                </c:pt>
                <c:pt idx="167">
                  <c:v>44719.958333333336</c:v>
                </c:pt>
                <c:pt idx="168">
                  <c:v>44720</c:v>
                </c:pt>
                <c:pt idx="169">
                  <c:v>44720.041666666664</c:v>
                </c:pt>
                <c:pt idx="170">
                  <c:v>44720.083333333336</c:v>
                </c:pt>
                <c:pt idx="171">
                  <c:v>44720.125</c:v>
                </c:pt>
                <c:pt idx="172">
                  <c:v>44720.166666666664</c:v>
                </c:pt>
                <c:pt idx="173">
                  <c:v>44720.208333333336</c:v>
                </c:pt>
                <c:pt idx="174">
                  <c:v>44720.25</c:v>
                </c:pt>
                <c:pt idx="175">
                  <c:v>44720.291666666664</c:v>
                </c:pt>
                <c:pt idx="176">
                  <c:v>44720.333333333336</c:v>
                </c:pt>
                <c:pt idx="177">
                  <c:v>44720.375</c:v>
                </c:pt>
                <c:pt idx="178">
                  <c:v>44720.416666666664</c:v>
                </c:pt>
                <c:pt idx="179">
                  <c:v>44720.458333333336</c:v>
                </c:pt>
                <c:pt idx="180">
                  <c:v>44720.5</c:v>
                </c:pt>
                <c:pt idx="181">
                  <c:v>44720.541666666664</c:v>
                </c:pt>
                <c:pt idx="182">
                  <c:v>44720.583333333336</c:v>
                </c:pt>
                <c:pt idx="183">
                  <c:v>44720.625</c:v>
                </c:pt>
                <c:pt idx="184">
                  <c:v>44720.666666666664</c:v>
                </c:pt>
                <c:pt idx="185">
                  <c:v>44720.708333333336</c:v>
                </c:pt>
                <c:pt idx="186">
                  <c:v>44720.75</c:v>
                </c:pt>
                <c:pt idx="187">
                  <c:v>44720.791666666664</c:v>
                </c:pt>
                <c:pt idx="188">
                  <c:v>44720.833333333336</c:v>
                </c:pt>
                <c:pt idx="189">
                  <c:v>44720.875</c:v>
                </c:pt>
                <c:pt idx="190">
                  <c:v>44720.916666666664</c:v>
                </c:pt>
                <c:pt idx="191">
                  <c:v>44720.958333333336</c:v>
                </c:pt>
                <c:pt idx="192">
                  <c:v>44721</c:v>
                </c:pt>
                <c:pt idx="193">
                  <c:v>44721.041666666664</c:v>
                </c:pt>
                <c:pt idx="194">
                  <c:v>44721.083333333336</c:v>
                </c:pt>
                <c:pt idx="195">
                  <c:v>44721.125</c:v>
                </c:pt>
                <c:pt idx="196">
                  <c:v>44721.166666666664</c:v>
                </c:pt>
                <c:pt idx="197">
                  <c:v>44721.208333333336</c:v>
                </c:pt>
                <c:pt idx="198">
                  <c:v>44721.25</c:v>
                </c:pt>
                <c:pt idx="199">
                  <c:v>44721.291666666664</c:v>
                </c:pt>
                <c:pt idx="200">
                  <c:v>44721.333333333336</c:v>
                </c:pt>
                <c:pt idx="201">
                  <c:v>44721.375</c:v>
                </c:pt>
                <c:pt idx="202">
                  <c:v>44721.416666666664</c:v>
                </c:pt>
                <c:pt idx="203">
                  <c:v>44721.458333333336</c:v>
                </c:pt>
                <c:pt idx="204">
                  <c:v>44721.5</c:v>
                </c:pt>
                <c:pt idx="205">
                  <c:v>44721.541666666664</c:v>
                </c:pt>
                <c:pt idx="206">
                  <c:v>44721.583333333336</c:v>
                </c:pt>
                <c:pt idx="207">
                  <c:v>44721.625</c:v>
                </c:pt>
                <c:pt idx="208">
                  <c:v>44721.666666666664</c:v>
                </c:pt>
                <c:pt idx="209">
                  <c:v>44721.708333333336</c:v>
                </c:pt>
                <c:pt idx="210">
                  <c:v>44721.75</c:v>
                </c:pt>
                <c:pt idx="211">
                  <c:v>44721.791666666664</c:v>
                </c:pt>
                <c:pt idx="212">
                  <c:v>44721.833333333336</c:v>
                </c:pt>
                <c:pt idx="213">
                  <c:v>44721.875</c:v>
                </c:pt>
                <c:pt idx="214">
                  <c:v>44721.916666666664</c:v>
                </c:pt>
                <c:pt idx="215">
                  <c:v>44721.958333333336</c:v>
                </c:pt>
                <c:pt idx="216">
                  <c:v>44722</c:v>
                </c:pt>
                <c:pt idx="217">
                  <c:v>44722.041666666664</c:v>
                </c:pt>
                <c:pt idx="218">
                  <c:v>44722.083333333336</c:v>
                </c:pt>
                <c:pt idx="219">
                  <c:v>44722.125</c:v>
                </c:pt>
                <c:pt idx="220">
                  <c:v>44722.166666666664</c:v>
                </c:pt>
                <c:pt idx="221">
                  <c:v>44722.208333333336</c:v>
                </c:pt>
                <c:pt idx="222">
                  <c:v>44722.25</c:v>
                </c:pt>
                <c:pt idx="223">
                  <c:v>44722.291666666664</c:v>
                </c:pt>
                <c:pt idx="224">
                  <c:v>44722.333333333336</c:v>
                </c:pt>
                <c:pt idx="225">
                  <c:v>44722.375</c:v>
                </c:pt>
                <c:pt idx="226">
                  <c:v>44722.416666666664</c:v>
                </c:pt>
                <c:pt idx="227">
                  <c:v>44722.458333333336</c:v>
                </c:pt>
                <c:pt idx="228">
                  <c:v>44722.5</c:v>
                </c:pt>
                <c:pt idx="229">
                  <c:v>44722.541666666664</c:v>
                </c:pt>
                <c:pt idx="230">
                  <c:v>44722.583333333336</c:v>
                </c:pt>
                <c:pt idx="231">
                  <c:v>44722.625</c:v>
                </c:pt>
                <c:pt idx="232">
                  <c:v>44722.666666666664</c:v>
                </c:pt>
                <c:pt idx="233">
                  <c:v>44722.708333333336</c:v>
                </c:pt>
                <c:pt idx="234">
                  <c:v>44722.75</c:v>
                </c:pt>
                <c:pt idx="235">
                  <c:v>44722.791666666664</c:v>
                </c:pt>
                <c:pt idx="236">
                  <c:v>44722.833333333336</c:v>
                </c:pt>
                <c:pt idx="237">
                  <c:v>44722.875</c:v>
                </c:pt>
                <c:pt idx="238">
                  <c:v>44722.916666666664</c:v>
                </c:pt>
                <c:pt idx="239">
                  <c:v>44722.958333333336</c:v>
                </c:pt>
                <c:pt idx="240">
                  <c:v>44723</c:v>
                </c:pt>
                <c:pt idx="241">
                  <c:v>44723.041666666664</c:v>
                </c:pt>
                <c:pt idx="242">
                  <c:v>44723.083333333336</c:v>
                </c:pt>
                <c:pt idx="243">
                  <c:v>44723.125</c:v>
                </c:pt>
                <c:pt idx="244">
                  <c:v>44723.166666666664</c:v>
                </c:pt>
                <c:pt idx="245">
                  <c:v>44723.208333333336</c:v>
                </c:pt>
                <c:pt idx="246">
                  <c:v>44723.25</c:v>
                </c:pt>
                <c:pt idx="247">
                  <c:v>44723.291666666664</c:v>
                </c:pt>
                <c:pt idx="248">
                  <c:v>44723.333333333336</c:v>
                </c:pt>
                <c:pt idx="249">
                  <c:v>44723.375</c:v>
                </c:pt>
                <c:pt idx="250">
                  <c:v>44723.416666666664</c:v>
                </c:pt>
                <c:pt idx="251">
                  <c:v>44723.458333333336</c:v>
                </c:pt>
                <c:pt idx="252">
                  <c:v>44723.5</c:v>
                </c:pt>
                <c:pt idx="253">
                  <c:v>44723.541666666664</c:v>
                </c:pt>
                <c:pt idx="254">
                  <c:v>44723.583333333336</c:v>
                </c:pt>
                <c:pt idx="255">
                  <c:v>44723.625</c:v>
                </c:pt>
                <c:pt idx="256">
                  <c:v>44723.666666666664</c:v>
                </c:pt>
                <c:pt idx="257">
                  <c:v>44723.708333333336</c:v>
                </c:pt>
                <c:pt idx="258">
                  <c:v>44723.75</c:v>
                </c:pt>
                <c:pt idx="259">
                  <c:v>44723.791666666664</c:v>
                </c:pt>
                <c:pt idx="260">
                  <c:v>44723.833333333336</c:v>
                </c:pt>
                <c:pt idx="261">
                  <c:v>44723.875</c:v>
                </c:pt>
                <c:pt idx="262">
                  <c:v>44723.916666666664</c:v>
                </c:pt>
                <c:pt idx="263">
                  <c:v>44723.958333333336</c:v>
                </c:pt>
                <c:pt idx="264">
                  <c:v>44724</c:v>
                </c:pt>
                <c:pt idx="265">
                  <c:v>44724.041666666664</c:v>
                </c:pt>
                <c:pt idx="266">
                  <c:v>44724.083333333336</c:v>
                </c:pt>
                <c:pt idx="267">
                  <c:v>44724.125</c:v>
                </c:pt>
                <c:pt idx="268">
                  <c:v>44724.166666666664</c:v>
                </c:pt>
                <c:pt idx="269">
                  <c:v>44724.208333333336</c:v>
                </c:pt>
                <c:pt idx="270">
                  <c:v>44724.25</c:v>
                </c:pt>
                <c:pt idx="271">
                  <c:v>44724.291666666664</c:v>
                </c:pt>
                <c:pt idx="272">
                  <c:v>44724.333333333336</c:v>
                </c:pt>
                <c:pt idx="273">
                  <c:v>44724.375</c:v>
                </c:pt>
                <c:pt idx="274">
                  <c:v>44724.416666666664</c:v>
                </c:pt>
                <c:pt idx="275">
                  <c:v>44724.458333333336</c:v>
                </c:pt>
                <c:pt idx="276">
                  <c:v>44724.5</c:v>
                </c:pt>
                <c:pt idx="277">
                  <c:v>44724.541666666664</c:v>
                </c:pt>
                <c:pt idx="278">
                  <c:v>44724.583333333336</c:v>
                </c:pt>
                <c:pt idx="279">
                  <c:v>44724.625</c:v>
                </c:pt>
                <c:pt idx="280">
                  <c:v>44724.666666666664</c:v>
                </c:pt>
                <c:pt idx="281">
                  <c:v>44724.708333333336</c:v>
                </c:pt>
                <c:pt idx="282">
                  <c:v>44724.75</c:v>
                </c:pt>
                <c:pt idx="283">
                  <c:v>44724.791666666664</c:v>
                </c:pt>
                <c:pt idx="284">
                  <c:v>44724.833333333336</c:v>
                </c:pt>
                <c:pt idx="285">
                  <c:v>44724.875</c:v>
                </c:pt>
                <c:pt idx="286">
                  <c:v>44724.916666666664</c:v>
                </c:pt>
                <c:pt idx="287">
                  <c:v>44724.958333333336</c:v>
                </c:pt>
                <c:pt idx="288">
                  <c:v>44725</c:v>
                </c:pt>
                <c:pt idx="289">
                  <c:v>44725.041666666664</c:v>
                </c:pt>
                <c:pt idx="290">
                  <c:v>44725.083333333336</c:v>
                </c:pt>
                <c:pt idx="291">
                  <c:v>44725.125</c:v>
                </c:pt>
                <c:pt idx="292">
                  <c:v>44725.166666666664</c:v>
                </c:pt>
                <c:pt idx="293">
                  <c:v>44725.208333333336</c:v>
                </c:pt>
                <c:pt idx="294">
                  <c:v>44725.25</c:v>
                </c:pt>
                <c:pt idx="295">
                  <c:v>44725.291666666664</c:v>
                </c:pt>
                <c:pt idx="296">
                  <c:v>44725.333333333336</c:v>
                </c:pt>
                <c:pt idx="297">
                  <c:v>44725.375</c:v>
                </c:pt>
                <c:pt idx="298">
                  <c:v>44725.416666666664</c:v>
                </c:pt>
                <c:pt idx="299">
                  <c:v>44725.458333333336</c:v>
                </c:pt>
                <c:pt idx="300">
                  <c:v>44725.5</c:v>
                </c:pt>
                <c:pt idx="301">
                  <c:v>44725.541666666664</c:v>
                </c:pt>
                <c:pt idx="302">
                  <c:v>44725.583333333336</c:v>
                </c:pt>
                <c:pt idx="303">
                  <c:v>44725.625</c:v>
                </c:pt>
                <c:pt idx="304">
                  <c:v>44725.666666666664</c:v>
                </c:pt>
                <c:pt idx="305">
                  <c:v>44725.708333333336</c:v>
                </c:pt>
                <c:pt idx="306">
                  <c:v>44725.75</c:v>
                </c:pt>
                <c:pt idx="307">
                  <c:v>44725.791666666664</c:v>
                </c:pt>
                <c:pt idx="308">
                  <c:v>44725.833333333336</c:v>
                </c:pt>
                <c:pt idx="309">
                  <c:v>44725.875</c:v>
                </c:pt>
                <c:pt idx="310">
                  <c:v>44725.916666666664</c:v>
                </c:pt>
                <c:pt idx="311">
                  <c:v>44725.958333333336</c:v>
                </c:pt>
                <c:pt idx="312">
                  <c:v>44726</c:v>
                </c:pt>
                <c:pt idx="313">
                  <c:v>44726.041666666664</c:v>
                </c:pt>
                <c:pt idx="314">
                  <c:v>44726.083333333336</c:v>
                </c:pt>
                <c:pt idx="315">
                  <c:v>44726.125</c:v>
                </c:pt>
                <c:pt idx="316">
                  <c:v>44726.166666666664</c:v>
                </c:pt>
                <c:pt idx="317">
                  <c:v>44726.208333333336</c:v>
                </c:pt>
                <c:pt idx="318">
                  <c:v>44726.25</c:v>
                </c:pt>
                <c:pt idx="319">
                  <c:v>44726.291666666664</c:v>
                </c:pt>
                <c:pt idx="320">
                  <c:v>44726.333333333336</c:v>
                </c:pt>
                <c:pt idx="321">
                  <c:v>44726.375</c:v>
                </c:pt>
                <c:pt idx="322">
                  <c:v>44726.416666666664</c:v>
                </c:pt>
                <c:pt idx="323">
                  <c:v>44726.458333333336</c:v>
                </c:pt>
                <c:pt idx="324">
                  <c:v>44726.5</c:v>
                </c:pt>
                <c:pt idx="325">
                  <c:v>44726.541666666664</c:v>
                </c:pt>
                <c:pt idx="326">
                  <c:v>44726.583333333336</c:v>
                </c:pt>
                <c:pt idx="327">
                  <c:v>44726.625</c:v>
                </c:pt>
                <c:pt idx="328">
                  <c:v>44726.666666666664</c:v>
                </c:pt>
                <c:pt idx="329">
                  <c:v>44726.708333333336</c:v>
                </c:pt>
                <c:pt idx="330">
                  <c:v>44726.75</c:v>
                </c:pt>
                <c:pt idx="331">
                  <c:v>44726.791666666664</c:v>
                </c:pt>
                <c:pt idx="332">
                  <c:v>44726.833333333336</c:v>
                </c:pt>
                <c:pt idx="333">
                  <c:v>44726.875</c:v>
                </c:pt>
                <c:pt idx="334">
                  <c:v>44726.916666666664</c:v>
                </c:pt>
                <c:pt idx="335">
                  <c:v>44726.958333333336</c:v>
                </c:pt>
                <c:pt idx="336">
                  <c:v>44727</c:v>
                </c:pt>
                <c:pt idx="337">
                  <c:v>44727.041666666664</c:v>
                </c:pt>
                <c:pt idx="338">
                  <c:v>44727.083333333336</c:v>
                </c:pt>
                <c:pt idx="339">
                  <c:v>44727.125</c:v>
                </c:pt>
                <c:pt idx="340">
                  <c:v>44727.166666666664</c:v>
                </c:pt>
                <c:pt idx="341">
                  <c:v>44727.208333333336</c:v>
                </c:pt>
                <c:pt idx="342">
                  <c:v>44727.25</c:v>
                </c:pt>
                <c:pt idx="343">
                  <c:v>44727.291666666664</c:v>
                </c:pt>
                <c:pt idx="344">
                  <c:v>44727.333333333336</c:v>
                </c:pt>
                <c:pt idx="345">
                  <c:v>44727.375</c:v>
                </c:pt>
                <c:pt idx="346">
                  <c:v>44727.416666666664</c:v>
                </c:pt>
                <c:pt idx="347">
                  <c:v>44727.458333333336</c:v>
                </c:pt>
                <c:pt idx="348">
                  <c:v>44727.5</c:v>
                </c:pt>
                <c:pt idx="349">
                  <c:v>44727.541666666664</c:v>
                </c:pt>
                <c:pt idx="350">
                  <c:v>44727.583333333336</c:v>
                </c:pt>
                <c:pt idx="351">
                  <c:v>44727.625</c:v>
                </c:pt>
                <c:pt idx="352">
                  <c:v>44727.666666666664</c:v>
                </c:pt>
                <c:pt idx="353">
                  <c:v>44727.708333333336</c:v>
                </c:pt>
                <c:pt idx="354">
                  <c:v>44727.75</c:v>
                </c:pt>
                <c:pt idx="355">
                  <c:v>44727.791666666664</c:v>
                </c:pt>
                <c:pt idx="356">
                  <c:v>44727.833333333336</c:v>
                </c:pt>
                <c:pt idx="357">
                  <c:v>44727.875</c:v>
                </c:pt>
                <c:pt idx="358">
                  <c:v>44727.916666666664</c:v>
                </c:pt>
                <c:pt idx="359">
                  <c:v>44727.958333333336</c:v>
                </c:pt>
                <c:pt idx="360">
                  <c:v>44728</c:v>
                </c:pt>
                <c:pt idx="361">
                  <c:v>44728.041666666664</c:v>
                </c:pt>
                <c:pt idx="362">
                  <c:v>44728.083333333336</c:v>
                </c:pt>
                <c:pt idx="363">
                  <c:v>44728.125</c:v>
                </c:pt>
                <c:pt idx="364">
                  <c:v>44728.166666666664</c:v>
                </c:pt>
                <c:pt idx="365">
                  <c:v>44728.208333333336</c:v>
                </c:pt>
                <c:pt idx="366">
                  <c:v>44728.25</c:v>
                </c:pt>
                <c:pt idx="367">
                  <c:v>44728.291666666664</c:v>
                </c:pt>
                <c:pt idx="368">
                  <c:v>44728.333333333336</c:v>
                </c:pt>
                <c:pt idx="369">
                  <c:v>44728.375</c:v>
                </c:pt>
                <c:pt idx="370">
                  <c:v>44728.416666666664</c:v>
                </c:pt>
                <c:pt idx="371">
                  <c:v>44728.458333333336</c:v>
                </c:pt>
                <c:pt idx="372">
                  <c:v>44728.5</c:v>
                </c:pt>
                <c:pt idx="373">
                  <c:v>44728.541666666664</c:v>
                </c:pt>
                <c:pt idx="374">
                  <c:v>44728.583333333336</c:v>
                </c:pt>
                <c:pt idx="375">
                  <c:v>44728.625</c:v>
                </c:pt>
                <c:pt idx="376">
                  <c:v>44728.666666666664</c:v>
                </c:pt>
                <c:pt idx="377">
                  <c:v>44728.708333333336</c:v>
                </c:pt>
                <c:pt idx="378">
                  <c:v>44728.75</c:v>
                </c:pt>
                <c:pt idx="379">
                  <c:v>44728.791666666664</c:v>
                </c:pt>
                <c:pt idx="380">
                  <c:v>44728.833333333336</c:v>
                </c:pt>
                <c:pt idx="381">
                  <c:v>44728.875</c:v>
                </c:pt>
                <c:pt idx="382">
                  <c:v>44728.916666666664</c:v>
                </c:pt>
                <c:pt idx="383">
                  <c:v>44728.958333333336</c:v>
                </c:pt>
                <c:pt idx="384">
                  <c:v>44729</c:v>
                </c:pt>
                <c:pt idx="385">
                  <c:v>44729.041666666664</c:v>
                </c:pt>
                <c:pt idx="386">
                  <c:v>44729.083333333336</c:v>
                </c:pt>
                <c:pt idx="387">
                  <c:v>44729.125</c:v>
                </c:pt>
                <c:pt idx="388">
                  <c:v>44729.166666666664</c:v>
                </c:pt>
                <c:pt idx="389">
                  <c:v>44729.208333333336</c:v>
                </c:pt>
                <c:pt idx="390">
                  <c:v>44729.25</c:v>
                </c:pt>
                <c:pt idx="391">
                  <c:v>44729.291666666664</c:v>
                </c:pt>
                <c:pt idx="392">
                  <c:v>44729.333333333336</c:v>
                </c:pt>
                <c:pt idx="393">
                  <c:v>44729.375</c:v>
                </c:pt>
                <c:pt idx="394">
                  <c:v>44729.416666666664</c:v>
                </c:pt>
                <c:pt idx="395">
                  <c:v>44729.458333333336</c:v>
                </c:pt>
                <c:pt idx="396">
                  <c:v>44729.5</c:v>
                </c:pt>
                <c:pt idx="397">
                  <c:v>44729.541666666664</c:v>
                </c:pt>
                <c:pt idx="398">
                  <c:v>44729.583333333336</c:v>
                </c:pt>
                <c:pt idx="399">
                  <c:v>44729.625</c:v>
                </c:pt>
                <c:pt idx="400">
                  <c:v>44729.666666666664</c:v>
                </c:pt>
                <c:pt idx="401">
                  <c:v>44729.708333333336</c:v>
                </c:pt>
                <c:pt idx="402">
                  <c:v>44729.75</c:v>
                </c:pt>
                <c:pt idx="403">
                  <c:v>44729.791666666664</c:v>
                </c:pt>
                <c:pt idx="404">
                  <c:v>44729.833333333336</c:v>
                </c:pt>
                <c:pt idx="405">
                  <c:v>44729.875</c:v>
                </c:pt>
                <c:pt idx="406">
                  <c:v>44729.916666666664</c:v>
                </c:pt>
                <c:pt idx="407">
                  <c:v>44729.958333333336</c:v>
                </c:pt>
                <c:pt idx="408">
                  <c:v>44730</c:v>
                </c:pt>
                <c:pt idx="409">
                  <c:v>44730.041666666664</c:v>
                </c:pt>
                <c:pt idx="410">
                  <c:v>44730.083333333336</c:v>
                </c:pt>
                <c:pt idx="411">
                  <c:v>44730.125</c:v>
                </c:pt>
                <c:pt idx="412">
                  <c:v>44730.166666666664</c:v>
                </c:pt>
                <c:pt idx="413">
                  <c:v>44730.208333333336</c:v>
                </c:pt>
                <c:pt idx="414">
                  <c:v>44730.25</c:v>
                </c:pt>
                <c:pt idx="415">
                  <c:v>44730.291666666664</c:v>
                </c:pt>
                <c:pt idx="416">
                  <c:v>44730.333333333336</c:v>
                </c:pt>
                <c:pt idx="417">
                  <c:v>44730.375</c:v>
                </c:pt>
                <c:pt idx="418">
                  <c:v>44730.416666666664</c:v>
                </c:pt>
                <c:pt idx="419">
                  <c:v>44730.458333333336</c:v>
                </c:pt>
                <c:pt idx="420">
                  <c:v>44730.5</c:v>
                </c:pt>
                <c:pt idx="421">
                  <c:v>44730.541666666664</c:v>
                </c:pt>
                <c:pt idx="422">
                  <c:v>44730.583333333336</c:v>
                </c:pt>
                <c:pt idx="423">
                  <c:v>44730.625</c:v>
                </c:pt>
                <c:pt idx="424">
                  <c:v>44730.666666666664</c:v>
                </c:pt>
                <c:pt idx="425">
                  <c:v>44730.708333333336</c:v>
                </c:pt>
                <c:pt idx="426">
                  <c:v>44730.75</c:v>
                </c:pt>
                <c:pt idx="427">
                  <c:v>44730.791666666664</c:v>
                </c:pt>
                <c:pt idx="428">
                  <c:v>44730.833333333336</c:v>
                </c:pt>
                <c:pt idx="429">
                  <c:v>44730.875</c:v>
                </c:pt>
                <c:pt idx="430">
                  <c:v>44730.916666666664</c:v>
                </c:pt>
                <c:pt idx="431">
                  <c:v>44730.958333333336</c:v>
                </c:pt>
                <c:pt idx="432">
                  <c:v>44731</c:v>
                </c:pt>
                <c:pt idx="433">
                  <c:v>44731.041666666664</c:v>
                </c:pt>
                <c:pt idx="434">
                  <c:v>44731.083333333336</c:v>
                </c:pt>
                <c:pt idx="435">
                  <c:v>44731.125</c:v>
                </c:pt>
                <c:pt idx="436">
                  <c:v>44731.166666666664</c:v>
                </c:pt>
                <c:pt idx="437">
                  <c:v>44731.208333333336</c:v>
                </c:pt>
                <c:pt idx="438">
                  <c:v>44731.25</c:v>
                </c:pt>
                <c:pt idx="439">
                  <c:v>44731.291666666664</c:v>
                </c:pt>
                <c:pt idx="440">
                  <c:v>44731.333333333336</c:v>
                </c:pt>
                <c:pt idx="441">
                  <c:v>44731.375</c:v>
                </c:pt>
                <c:pt idx="442">
                  <c:v>44731.416666666664</c:v>
                </c:pt>
                <c:pt idx="443">
                  <c:v>44731.458333333336</c:v>
                </c:pt>
                <c:pt idx="444">
                  <c:v>44731.5</c:v>
                </c:pt>
                <c:pt idx="445">
                  <c:v>44731.541666666664</c:v>
                </c:pt>
                <c:pt idx="446">
                  <c:v>44731.583333333336</c:v>
                </c:pt>
                <c:pt idx="447">
                  <c:v>44731.625</c:v>
                </c:pt>
                <c:pt idx="448">
                  <c:v>44731.666666666664</c:v>
                </c:pt>
                <c:pt idx="449">
                  <c:v>44731.708333333336</c:v>
                </c:pt>
                <c:pt idx="450">
                  <c:v>44731.75</c:v>
                </c:pt>
                <c:pt idx="451">
                  <c:v>44731.791666666664</c:v>
                </c:pt>
                <c:pt idx="452">
                  <c:v>44731.833333333336</c:v>
                </c:pt>
                <c:pt idx="453">
                  <c:v>44731.875</c:v>
                </c:pt>
                <c:pt idx="454">
                  <c:v>44731.916666666664</c:v>
                </c:pt>
                <c:pt idx="455">
                  <c:v>44731.958333333336</c:v>
                </c:pt>
                <c:pt idx="456">
                  <c:v>44732</c:v>
                </c:pt>
                <c:pt idx="457">
                  <c:v>44732.041666666664</c:v>
                </c:pt>
                <c:pt idx="458">
                  <c:v>44732.083333333336</c:v>
                </c:pt>
                <c:pt idx="459">
                  <c:v>44732.125</c:v>
                </c:pt>
                <c:pt idx="460">
                  <c:v>44732.166666666664</c:v>
                </c:pt>
                <c:pt idx="461">
                  <c:v>44732.208333333336</c:v>
                </c:pt>
                <c:pt idx="462">
                  <c:v>44732.25</c:v>
                </c:pt>
                <c:pt idx="463">
                  <c:v>44732.291666666664</c:v>
                </c:pt>
                <c:pt idx="464">
                  <c:v>44732.333333333336</c:v>
                </c:pt>
                <c:pt idx="465">
                  <c:v>44732.375</c:v>
                </c:pt>
                <c:pt idx="466">
                  <c:v>44732.416666666664</c:v>
                </c:pt>
                <c:pt idx="467">
                  <c:v>44732.458333333336</c:v>
                </c:pt>
                <c:pt idx="468">
                  <c:v>44732.5</c:v>
                </c:pt>
                <c:pt idx="469">
                  <c:v>44732.541666666664</c:v>
                </c:pt>
                <c:pt idx="470">
                  <c:v>44732.583333333336</c:v>
                </c:pt>
                <c:pt idx="471">
                  <c:v>44732.625</c:v>
                </c:pt>
                <c:pt idx="472">
                  <c:v>44732.666666666664</c:v>
                </c:pt>
                <c:pt idx="473">
                  <c:v>44732.708333333336</c:v>
                </c:pt>
                <c:pt idx="474">
                  <c:v>44732.75</c:v>
                </c:pt>
                <c:pt idx="475">
                  <c:v>44732.791666666664</c:v>
                </c:pt>
                <c:pt idx="476">
                  <c:v>44732.833333333336</c:v>
                </c:pt>
                <c:pt idx="477">
                  <c:v>44732.875</c:v>
                </c:pt>
                <c:pt idx="478">
                  <c:v>44732.916666666664</c:v>
                </c:pt>
                <c:pt idx="479">
                  <c:v>44732.958333333336</c:v>
                </c:pt>
                <c:pt idx="480">
                  <c:v>44733</c:v>
                </c:pt>
                <c:pt idx="481">
                  <c:v>44733.041666666664</c:v>
                </c:pt>
                <c:pt idx="482">
                  <c:v>44733.083333333336</c:v>
                </c:pt>
                <c:pt idx="483">
                  <c:v>44733.125</c:v>
                </c:pt>
                <c:pt idx="484">
                  <c:v>44733.166666666664</c:v>
                </c:pt>
                <c:pt idx="485">
                  <c:v>44733.208333333336</c:v>
                </c:pt>
                <c:pt idx="486">
                  <c:v>44733.25</c:v>
                </c:pt>
                <c:pt idx="487">
                  <c:v>44733.291666666664</c:v>
                </c:pt>
                <c:pt idx="488">
                  <c:v>44733.333333333336</c:v>
                </c:pt>
                <c:pt idx="489">
                  <c:v>44733.375</c:v>
                </c:pt>
                <c:pt idx="490">
                  <c:v>44733.416666666664</c:v>
                </c:pt>
                <c:pt idx="491">
                  <c:v>44733.458333333336</c:v>
                </c:pt>
                <c:pt idx="492">
                  <c:v>44733.5</c:v>
                </c:pt>
                <c:pt idx="493">
                  <c:v>44733.541666666664</c:v>
                </c:pt>
                <c:pt idx="494">
                  <c:v>44733.583333333336</c:v>
                </c:pt>
                <c:pt idx="495">
                  <c:v>44733.625</c:v>
                </c:pt>
                <c:pt idx="496">
                  <c:v>44733.666666666664</c:v>
                </c:pt>
                <c:pt idx="497">
                  <c:v>44733.708333333336</c:v>
                </c:pt>
                <c:pt idx="498">
                  <c:v>44733.75</c:v>
                </c:pt>
                <c:pt idx="499">
                  <c:v>44733.791666666664</c:v>
                </c:pt>
                <c:pt idx="500">
                  <c:v>44733.833333333336</c:v>
                </c:pt>
                <c:pt idx="501">
                  <c:v>44733.875</c:v>
                </c:pt>
                <c:pt idx="502">
                  <c:v>44733.916666666664</c:v>
                </c:pt>
                <c:pt idx="503">
                  <c:v>44733.958333333336</c:v>
                </c:pt>
                <c:pt idx="504">
                  <c:v>44734</c:v>
                </c:pt>
                <c:pt idx="505">
                  <c:v>44734.041666666664</c:v>
                </c:pt>
                <c:pt idx="506">
                  <c:v>44734.083333333336</c:v>
                </c:pt>
                <c:pt idx="507">
                  <c:v>44734.125</c:v>
                </c:pt>
                <c:pt idx="508">
                  <c:v>44734.166666666664</c:v>
                </c:pt>
                <c:pt idx="509">
                  <c:v>44734.208333333336</c:v>
                </c:pt>
                <c:pt idx="510">
                  <c:v>44734.25</c:v>
                </c:pt>
                <c:pt idx="511">
                  <c:v>44734.291666666664</c:v>
                </c:pt>
                <c:pt idx="512">
                  <c:v>44734.333333333336</c:v>
                </c:pt>
                <c:pt idx="513">
                  <c:v>44734.375</c:v>
                </c:pt>
                <c:pt idx="514">
                  <c:v>44734.416666666664</c:v>
                </c:pt>
                <c:pt idx="515">
                  <c:v>44734.458333333336</c:v>
                </c:pt>
                <c:pt idx="516">
                  <c:v>44734.5</c:v>
                </c:pt>
                <c:pt idx="517">
                  <c:v>44734.541666666664</c:v>
                </c:pt>
                <c:pt idx="518">
                  <c:v>44734.583333333336</c:v>
                </c:pt>
                <c:pt idx="519">
                  <c:v>44734.625</c:v>
                </c:pt>
                <c:pt idx="520">
                  <c:v>44734.666666666664</c:v>
                </c:pt>
                <c:pt idx="521">
                  <c:v>44734.708333333336</c:v>
                </c:pt>
                <c:pt idx="522">
                  <c:v>44734.75</c:v>
                </c:pt>
                <c:pt idx="523">
                  <c:v>44734.791666666664</c:v>
                </c:pt>
                <c:pt idx="524">
                  <c:v>44734.833333333336</c:v>
                </c:pt>
                <c:pt idx="525">
                  <c:v>44734.875</c:v>
                </c:pt>
                <c:pt idx="526">
                  <c:v>44734.916666666664</c:v>
                </c:pt>
                <c:pt idx="527">
                  <c:v>44734.958333333336</c:v>
                </c:pt>
                <c:pt idx="528">
                  <c:v>44735</c:v>
                </c:pt>
                <c:pt idx="529">
                  <c:v>44735.041666666664</c:v>
                </c:pt>
                <c:pt idx="530">
                  <c:v>44735.083333333336</c:v>
                </c:pt>
                <c:pt idx="531">
                  <c:v>44735.125</c:v>
                </c:pt>
                <c:pt idx="532">
                  <c:v>44735.166666666664</c:v>
                </c:pt>
                <c:pt idx="533">
                  <c:v>44735.208333333336</c:v>
                </c:pt>
                <c:pt idx="534">
                  <c:v>44735.25</c:v>
                </c:pt>
                <c:pt idx="535">
                  <c:v>44735.291666666664</c:v>
                </c:pt>
                <c:pt idx="536">
                  <c:v>44735.333333333336</c:v>
                </c:pt>
                <c:pt idx="537">
                  <c:v>44735.375</c:v>
                </c:pt>
                <c:pt idx="538">
                  <c:v>44735.416666666664</c:v>
                </c:pt>
                <c:pt idx="539">
                  <c:v>44735.458333333336</c:v>
                </c:pt>
                <c:pt idx="540">
                  <c:v>44735.5</c:v>
                </c:pt>
                <c:pt idx="541">
                  <c:v>44735.541666666664</c:v>
                </c:pt>
                <c:pt idx="542">
                  <c:v>44735.583333333336</c:v>
                </c:pt>
                <c:pt idx="543">
                  <c:v>44735.625</c:v>
                </c:pt>
                <c:pt idx="544">
                  <c:v>44735.666666666664</c:v>
                </c:pt>
                <c:pt idx="545">
                  <c:v>44735.708333333336</c:v>
                </c:pt>
                <c:pt idx="546">
                  <c:v>44735.75</c:v>
                </c:pt>
                <c:pt idx="547">
                  <c:v>44735.791666666664</c:v>
                </c:pt>
                <c:pt idx="548">
                  <c:v>44735.833333333336</c:v>
                </c:pt>
                <c:pt idx="549">
                  <c:v>44735.875</c:v>
                </c:pt>
                <c:pt idx="550">
                  <c:v>44735.916666666664</c:v>
                </c:pt>
                <c:pt idx="551">
                  <c:v>44735.958333333336</c:v>
                </c:pt>
                <c:pt idx="552">
                  <c:v>44736</c:v>
                </c:pt>
                <c:pt idx="553">
                  <c:v>44736.041666666664</c:v>
                </c:pt>
                <c:pt idx="554">
                  <c:v>44736.083333333336</c:v>
                </c:pt>
                <c:pt idx="555">
                  <c:v>44736.125</c:v>
                </c:pt>
                <c:pt idx="556">
                  <c:v>44736.166666666664</c:v>
                </c:pt>
                <c:pt idx="557">
                  <c:v>44736.208333333336</c:v>
                </c:pt>
                <c:pt idx="558">
                  <c:v>44736.25</c:v>
                </c:pt>
                <c:pt idx="559">
                  <c:v>44736.291666666664</c:v>
                </c:pt>
                <c:pt idx="560">
                  <c:v>44736.333333333336</c:v>
                </c:pt>
                <c:pt idx="561">
                  <c:v>44736.375</c:v>
                </c:pt>
                <c:pt idx="562">
                  <c:v>44736.416666666664</c:v>
                </c:pt>
                <c:pt idx="563">
                  <c:v>44736.458333333336</c:v>
                </c:pt>
                <c:pt idx="564">
                  <c:v>44736.5</c:v>
                </c:pt>
                <c:pt idx="565">
                  <c:v>44736.541666666664</c:v>
                </c:pt>
                <c:pt idx="566">
                  <c:v>44736.583333333336</c:v>
                </c:pt>
                <c:pt idx="567">
                  <c:v>44736.625</c:v>
                </c:pt>
                <c:pt idx="568">
                  <c:v>44736.666666666664</c:v>
                </c:pt>
                <c:pt idx="569">
                  <c:v>44736.708333333336</c:v>
                </c:pt>
                <c:pt idx="570">
                  <c:v>44736.75</c:v>
                </c:pt>
                <c:pt idx="571">
                  <c:v>44736.791666666664</c:v>
                </c:pt>
                <c:pt idx="572">
                  <c:v>44736.833333333336</c:v>
                </c:pt>
                <c:pt idx="573">
                  <c:v>44736.875</c:v>
                </c:pt>
                <c:pt idx="574">
                  <c:v>44736.916666666664</c:v>
                </c:pt>
                <c:pt idx="575">
                  <c:v>44736.958333333336</c:v>
                </c:pt>
                <c:pt idx="576">
                  <c:v>44737</c:v>
                </c:pt>
                <c:pt idx="577">
                  <c:v>44737.041666666664</c:v>
                </c:pt>
                <c:pt idx="578">
                  <c:v>44737.083333333336</c:v>
                </c:pt>
                <c:pt idx="579">
                  <c:v>44737.125</c:v>
                </c:pt>
                <c:pt idx="580">
                  <c:v>44737.166666666664</c:v>
                </c:pt>
                <c:pt idx="581">
                  <c:v>44737.208333333336</c:v>
                </c:pt>
                <c:pt idx="582">
                  <c:v>44737.25</c:v>
                </c:pt>
                <c:pt idx="583">
                  <c:v>44737.291666666664</c:v>
                </c:pt>
                <c:pt idx="584">
                  <c:v>44737.333333333336</c:v>
                </c:pt>
                <c:pt idx="585">
                  <c:v>44737.375</c:v>
                </c:pt>
                <c:pt idx="586">
                  <c:v>44737.416666666664</c:v>
                </c:pt>
                <c:pt idx="587">
                  <c:v>44737.458333333336</c:v>
                </c:pt>
                <c:pt idx="588">
                  <c:v>44737.5</c:v>
                </c:pt>
                <c:pt idx="589">
                  <c:v>44737.541666666664</c:v>
                </c:pt>
                <c:pt idx="590">
                  <c:v>44737.583333333336</c:v>
                </c:pt>
                <c:pt idx="591">
                  <c:v>44737.625</c:v>
                </c:pt>
                <c:pt idx="592">
                  <c:v>44737.666666666664</c:v>
                </c:pt>
                <c:pt idx="593">
                  <c:v>44737.708333333336</c:v>
                </c:pt>
                <c:pt idx="594">
                  <c:v>44737.75</c:v>
                </c:pt>
                <c:pt idx="595">
                  <c:v>44737.791666666664</c:v>
                </c:pt>
                <c:pt idx="596">
                  <c:v>44737.833333333336</c:v>
                </c:pt>
                <c:pt idx="597">
                  <c:v>44737.875</c:v>
                </c:pt>
                <c:pt idx="598">
                  <c:v>44737.916666666664</c:v>
                </c:pt>
                <c:pt idx="599">
                  <c:v>44737.958333333336</c:v>
                </c:pt>
                <c:pt idx="600">
                  <c:v>44738</c:v>
                </c:pt>
                <c:pt idx="601">
                  <c:v>44738.041666666664</c:v>
                </c:pt>
                <c:pt idx="602">
                  <c:v>44738.083333333336</c:v>
                </c:pt>
                <c:pt idx="603">
                  <c:v>44738.125</c:v>
                </c:pt>
                <c:pt idx="604">
                  <c:v>44738.166666666664</c:v>
                </c:pt>
                <c:pt idx="605">
                  <c:v>44738.208333333336</c:v>
                </c:pt>
                <c:pt idx="606">
                  <c:v>44738.25</c:v>
                </c:pt>
                <c:pt idx="607">
                  <c:v>44738.291666666664</c:v>
                </c:pt>
                <c:pt idx="608">
                  <c:v>44738.333333333336</c:v>
                </c:pt>
                <c:pt idx="609">
                  <c:v>44738.375</c:v>
                </c:pt>
                <c:pt idx="610">
                  <c:v>44738.416666666664</c:v>
                </c:pt>
                <c:pt idx="611">
                  <c:v>44738.458333333336</c:v>
                </c:pt>
                <c:pt idx="612">
                  <c:v>44738.5</c:v>
                </c:pt>
                <c:pt idx="613">
                  <c:v>44738.541666666664</c:v>
                </c:pt>
                <c:pt idx="614">
                  <c:v>44738.583333333336</c:v>
                </c:pt>
                <c:pt idx="615">
                  <c:v>44738.625</c:v>
                </c:pt>
                <c:pt idx="616">
                  <c:v>44738.666666666664</c:v>
                </c:pt>
                <c:pt idx="617">
                  <c:v>44738.708333333336</c:v>
                </c:pt>
                <c:pt idx="618">
                  <c:v>44738.75</c:v>
                </c:pt>
                <c:pt idx="619">
                  <c:v>44738.791666666664</c:v>
                </c:pt>
                <c:pt idx="620">
                  <c:v>44738.833333333336</c:v>
                </c:pt>
                <c:pt idx="621">
                  <c:v>44738.875</c:v>
                </c:pt>
                <c:pt idx="622">
                  <c:v>44738.916666666664</c:v>
                </c:pt>
                <c:pt idx="623">
                  <c:v>44738.958333333336</c:v>
                </c:pt>
                <c:pt idx="624">
                  <c:v>44739</c:v>
                </c:pt>
                <c:pt idx="625">
                  <c:v>44739.041666666664</c:v>
                </c:pt>
                <c:pt idx="626">
                  <c:v>44739.083333333336</c:v>
                </c:pt>
                <c:pt idx="627">
                  <c:v>44739.125</c:v>
                </c:pt>
                <c:pt idx="628">
                  <c:v>44739.166666666664</c:v>
                </c:pt>
                <c:pt idx="629">
                  <c:v>44739.208333333336</c:v>
                </c:pt>
                <c:pt idx="630">
                  <c:v>44739.25</c:v>
                </c:pt>
                <c:pt idx="631">
                  <c:v>44739.291666666664</c:v>
                </c:pt>
                <c:pt idx="632">
                  <c:v>44739.333333333336</c:v>
                </c:pt>
                <c:pt idx="633">
                  <c:v>44739.375</c:v>
                </c:pt>
                <c:pt idx="634">
                  <c:v>44739.416666666664</c:v>
                </c:pt>
                <c:pt idx="635">
                  <c:v>44739.458333333336</c:v>
                </c:pt>
                <c:pt idx="636">
                  <c:v>44739.5</c:v>
                </c:pt>
                <c:pt idx="637">
                  <c:v>44739.541666666664</c:v>
                </c:pt>
                <c:pt idx="638">
                  <c:v>44739.583333333336</c:v>
                </c:pt>
                <c:pt idx="639">
                  <c:v>44739.625</c:v>
                </c:pt>
                <c:pt idx="640">
                  <c:v>44739.666666666664</c:v>
                </c:pt>
                <c:pt idx="641">
                  <c:v>44739.708333333336</c:v>
                </c:pt>
                <c:pt idx="642">
                  <c:v>44739.75</c:v>
                </c:pt>
                <c:pt idx="643">
                  <c:v>44739.791666666664</c:v>
                </c:pt>
                <c:pt idx="644">
                  <c:v>44739.833333333336</c:v>
                </c:pt>
                <c:pt idx="645">
                  <c:v>44739.875</c:v>
                </c:pt>
                <c:pt idx="646">
                  <c:v>44739.916666666664</c:v>
                </c:pt>
                <c:pt idx="647">
                  <c:v>44739.958333333336</c:v>
                </c:pt>
                <c:pt idx="648">
                  <c:v>44740</c:v>
                </c:pt>
                <c:pt idx="649">
                  <c:v>44740.041666666664</c:v>
                </c:pt>
                <c:pt idx="650">
                  <c:v>44740.083333333336</c:v>
                </c:pt>
                <c:pt idx="651">
                  <c:v>44740.125</c:v>
                </c:pt>
                <c:pt idx="652">
                  <c:v>44740.166666666664</c:v>
                </c:pt>
                <c:pt idx="653">
                  <c:v>44740.208333333336</c:v>
                </c:pt>
                <c:pt idx="654">
                  <c:v>44740.25</c:v>
                </c:pt>
                <c:pt idx="655">
                  <c:v>44740.291666666664</c:v>
                </c:pt>
                <c:pt idx="656">
                  <c:v>44740.333333333336</c:v>
                </c:pt>
                <c:pt idx="657">
                  <c:v>44740.375</c:v>
                </c:pt>
                <c:pt idx="658">
                  <c:v>44740.416666666664</c:v>
                </c:pt>
                <c:pt idx="659">
                  <c:v>44740.458333333336</c:v>
                </c:pt>
                <c:pt idx="660">
                  <c:v>44740.5</c:v>
                </c:pt>
                <c:pt idx="661">
                  <c:v>44740.541666666664</c:v>
                </c:pt>
                <c:pt idx="662">
                  <c:v>44740.583333333336</c:v>
                </c:pt>
                <c:pt idx="663">
                  <c:v>44740.625</c:v>
                </c:pt>
                <c:pt idx="664">
                  <c:v>44740.666666666664</c:v>
                </c:pt>
                <c:pt idx="665">
                  <c:v>44740.708333333336</c:v>
                </c:pt>
                <c:pt idx="666">
                  <c:v>44740.75</c:v>
                </c:pt>
                <c:pt idx="667">
                  <c:v>44740.791666666664</c:v>
                </c:pt>
                <c:pt idx="668">
                  <c:v>44740.833333333336</c:v>
                </c:pt>
                <c:pt idx="669">
                  <c:v>44740.875</c:v>
                </c:pt>
                <c:pt idx="670">
                  <c:v>44740.916666666664</c:v>
                </c:pt>
                <c:pt idx="671">
                  <c:v>44740.958333333336</c:v>
                </c:pt>
                <c:pt idx="672">
                  <c:v>44741</c:v>
                </c:pt>
                <c:pt idx="673">
                  <c:v>44741.041666666664</c:v>
                </c:pt>
                <c:pt idx="674">
                  <c:v>44741.083333333336</c:v>
                </c:pt>
                <c:pt idx="675">
                  <c:v>44741.125</c:v>
                </c:pt>
                <c:pt idx="676">
                  <c:v>44741.166666666664</c:v>
                </c:pt>
                <c:pt idx="677">
                  <c:v>44741.208333333336</c:v>
                </c:pt>
                <c:pt idx="678">
                  <c:v>44741.25</c:v>
                </c:pt>
                <c:pt idx="679">
                  <c:v>44741.291666666664</c:v>
                </c:pt>
                <c:pt idx="680">
                  <c:v>44741.333333333336</c:v>
                </c:pt>
                <c:pt idx="681">
                  <c:v>44741.375</c:v>
                </c:pt>
                <c:pt idx="682">
                  <c:v>44741.416666666664</c:v>
                </c:pt>
                <c:pt idx="683">
                  <c:v>44741.458333333336</c:v>
                </c:pt>
                <c:pt idx="684">
                  <c:v>44741.5</c:v>
                </c:pt>
                <c:pt idx="685">
                  <c:v>44741.541666666664</c:v>
                </c:pt>
                <c:pt idx="686">
                  <c:v>44741.583333333336</c:v>
                </c:pt>
                <c:pt idx="687">
                  <c:v>44741.625</c:v>
                </c:pt>
                <c:pt idx="688">
                  <c:v>44741.666666666664</c:v>
                </c:pt>
                <c:pt idx="689">
                  <c:v>44741.708333333336</c:v>
                </c:pt>
                <c:pt idx="690">
                  <c:v>44741.75</c:v>
                </c:pt>
                <c:pt idx="691">
                  <c:v>44741.791666666664</c:v>
                </c:pt>
                <c:pt idx="692">
                  <c:v>44741.833333333336</c:v>
                </c:pt>
                <c:pt idx="693">
                  <c:v>44741.875</c:v>
                </c:pt>
                <c:pt idx="694">
                  <c:v>44741.916666666664</c:v>
                </c:pt>
                <c:pt idx="695">
                  <c:v>44741.958333333336</c:v>
                </c:pt>
                <c:pt idx="696">
                  <c:v>44742</c:v>
                </c:pt>
                <c:pt idx="697">
                  <c:v>44742.041666666664</c:v>
                </c:pt>
                <c:pt idx="698">
                  <c:v>44742.083333333336</c:v>
                </c:pt>
                <c:pt idx="699">
                  <c:v>44742.125</c:v>
                </c:pt>
                <c:pt idx="700">
                  <c:v>44742.166666666664</c:v>
                </c:pt>
                <c:pt idx="701">
                  <c:v>44742.208333333336</c:v>
                </c:pt>
                <c:pt idx="702">
                  <c:v>44742.25</c:v>
                </c:pt>
                <c:pt idx="703">
                  <c:v>44742.291666666664</c:v>
                </c:pt>
                <c:pt idx="704">
                  <c:v>44742.333333333336</c:v>
                </c:pt>
                <c:pt idx="705">
                  <c:v>44742.375</c:v>
                </c:pt>
                <c:pt idx="706">
                  <c:v>44742.416666666664</c:v>
                </c:pt>
                <c:pt idx="707">
                  <c:v>44742.458333333336</c:v>
                </c:pt>
                <c:pt idx="708">
                  <c:v>44742.5</c:v>
                </c:pt>
                <c:pt idx="709">
                  <c:v>44742.541666666664</c:v>
                </c:pt>
                <c:pt idx="710">
                  <c:v>44742.583333333336</c:v>
                </c:pt>
                <c:pt idx="711">
                  <c:v>44742.625</c:v>
                </c:pt>
                <c:pt idx="712">
                  <c:v>44742.666666666664</c:v>
                </c:pt>
                <c:pt idx="713">
                  <c:v>44742.708333333336</c:v>
                </c:pt>
                <c:pt idx="714">
                  <c:v>44742.75</c:v>
                </c:pt>
                <c:pt idx="715">
                  <c:v>44742.791666666664</c:v>
                </c:pt>
                <c:pt idx="716">
                  <c:v>44742.833333333336</c:v>
                </c:pt>
                <c:pt idx="717">
                  <c:v>44742.875</c:v>
                </c:pt>
                <c:pt idx="718">
                  <c:v>44742.916666666664</c:v>
                </c:pt>
                <c:pt idx="719">
                  <c:v>44742.958333333336</c:v>
                </c:pt>
              </c:numCache>
            </c:numRef>
          </c:xVal>
          <c:yVal>
            <c:numRef>
              <c:f>JUN_SPOT!$B$2:$B$721</c:f>
              <c:numCache>
                <c:formatCode>General</c:formatCode>
                <c:ptCount val="720"/>
                <c:pt idx="0">
                  <c:v>220</c:v>
                </c:pt>
                <c:pt idx="1">
                  <c:v>207.45</c:v>
                </c:pt>
                <c:pt idx="2">
                  <c:v>199.09</c:v>
                </c:pt>
                <c:pt idx="3">
                  <c:v>182.53</c:v>
                </c:pt>
                <c:pt idx="4">
                  <c:v>182.28</c:v>
                </c:pt>
                <c:pt idx="5">
                  <c:v>198.95</c:v>
                </c:pt>
                <c:pt idx="6">
                  <c:v>230</c:v>
                </c:pt>
                <c:pt idx="7">
                  <c:v>249.68</c:v>
                </c:pt>
                <c:pt idx="8">
                  <c:v>246.36</c:v>
                </c:pt>
                <c:pt idx="9">
                  <c:v>228.82</c:v>
                </c:pt>
                <c:pt idx="10">
                  <c:v>211.8</c:v>
                </c:pt>
                <c:pt idx="11">
                  <c:v>206.6</c:v>
                </c:pt>
                <c:pt idx="12">
                  <c:v>189.77</c:v>
                </c:pt>
                <c:pt idx="13">
                  <c:v>184.86</c:v>
                </c:pt>
                <c:pt idx="14">
                  <c:v>184.86</c:v>
                </c:pt>
                <c:pt idx="15">
                  <c:v>180.04</c:v>
                </c:pt>
                <c:pt idx="16">
                  <c:v>181.6</c:v>
                </c:pt>
                <c:pt idx="17">
                  <c:v>199.71</c:v>
                </c:pt>
                <c:pt idx="18">
                  <c:v>229.92</c:v>
                </c:pt>
                <c:pt idx="19">
                  <c:v>251.98</c:v>
                </c:pt>
                <c:pt idx="20">
                  <c:v>257.70999999999998</c:v>
                </c:pt>
                <c:pt idx="21">
                  <c:v>262.60000000000002</c:v>
                </c:pt>
                <c:pt idx="22">
                  <c:v>250</c:v>
                </c:pt>
                <c:pt idx="23">
                  <c:v>230.33</c:v>
                </c:pt>
                <c:pt idx="24">
                  <c:v>191</c:v>
                </c:pt>
                <c:pt idx="25">
                  <c:v>175.04</c:v>
                </c:pt>
                <c:pt idx="26">
                  <c:v>169.33</c:v>
                </c:pt>
                <c:pt idx="27">
                  <c:v>161.96</c:v>
                </c:pt>
                <c:pt idx="28">
                  <c:v>165.05</c:v>
                </c:pt>
                <c:pt idx="29">
                  <c:v>171.7</c:v>
                </c:pt>
                <c:pt idx="30">
                  <c:v>209.65</c:v>
                </c:pt>
                <c:pt idx="31">
                  <c:v>223.1</c:v>
                </c:pt>
                <c:pt idx="32">
                  <c:v>218.13</c:v>
                </c:pt>
                <c:pt idx="33">
                  <c:v>190.26</c:v>
                </c:pt>
                <c:pt idx="34">
                  <c:v>173.81</c:v>
                </c:pt>
                <c:pt idx="35">
                  <c:v>167.5</c:v>
                </c:pt>
                <c:pt idx="36">
                  <c:v>162.51</c:v>
                </c:pt>
                <c:pt idx="37">
                  <c:v>152.80000000000001</c:v>
                </c:pt>
                <c:pt idx="38">
                  <c:v>150.4</c:v>
                </c:pt>
                <c:pt idx="39">
                  <c:v>154.80000000000001</c:v>
                </c:pt>
                <c:pt idx="40">
                  <c:v>164.86</c:v>
                </c:pt>
                <c:pt idx="41">
                  <c:v>174.74</c:v>
                </c:pt>
                <c:pt idx="42">
                  <c:v>218.05</c:v>
                </c:pt>
                <c:pt idx="43">
                  <c:v>230.65</c:v>
                </c:pt>
                <c:pt idx="44">
                  <c:v>238.97</c:v>
                </c:pt>
                <c:pt idx="45">
                  <c:v>228.94</c:v>
                </c:pt>
                <c:pt idx="46">
                  <c:v>229.78</c:v>
                </c:pt>
                <c:pt idx="47">
                  <c:v>209.87</c:v>
                </c:pt>
                <c:pt idx="48">
                  <c:v>177.61</c:v>
                </c:pt>
                <c:pt idx="49">
                  <c:v>163.13</c:v>
                </c:pt>
                <c:pt idx="50">
                  <c:v>157.41</c:v>
                </c:pt>
                <c:pt idx="51">
                  <c:v>159.62</c:v>
                </c:pt>
                <c:pt idx="52">
                  <c:v>161.69999999999999</c:v>
                </c:pt>
                <c:pt idx="53">
                  <c:v>169.94</c:v>
                </c:pt>
                <c:pt idx="54">
                  <c:v>209.83</c:v>
                </c:pt>
                <c:pt idx="55">
                  <c:v>225.11</c:v>
                </c:pt>
                <c:pt idx="56">
                  <c:v>217.18</c:v>
                </c:pt>
                <c:pt idx="57">
                  <c:v>197.12</c:v>
                </c:pt>
                <c:pt idx="58">
                  <c:v>179.97</c:v>
                </c:pt>
                <c:pt idx="59">
                  <c:v>161.85</c:v>
                </c:pt>
                <c:pt idx="60">
                  <c:v>161.66999999999999</c:v>
                </c:pt>
                <c:pt idx="61">
                  <c:v>150.22999999999999</c:v>
                </c:pt>
                <c:pt idx="62">
                  <c:v>151.96</c:v>
                </c:pt>
                <c:pt idx="63">
                  <c:v>155.13999999999999</c:v>
                </c:pt>
                <c:pt idx="64">
                  <c:v>163.09</c:v>
                </c:pt>
                <c:pt idx="65">
                  <c:v>195.41</c:v>
                </c:pt>
                <c:pt idx="66">
                  <c:v>216.31</c:v>
                </c:pt>
                <c:pt idx="67">
                  <c:v>225</c:v>
                </c:pt>
                <c:pt idx="68">
                  <c:v>221.83</c:v>
                </c:pt>
                <c:pt idx="69">
                  <c:v>212.86</c:v>
                </c:pt>
                <c:pt idx="70">
                  <c:v>211.96</c:v>
                </c:pt>
                <c:pt idx="71">
                  <c:v>183.16</c:v>
                </c:pt>
                <c:pt idx="72">
                  <c:v>175.81</c:v>
                </c:pt>
                <c:pt idx="73">
                  <c:v>167.97</c:v>
                </c:pt>
                <c:pt idx="74">
                  <c:v>166.92</c:v>
                </c:pt>
                <c:pt idx="75">
                  <c:v>157.05000000000001</c:v>
                </c:pt>
                <c:pt idx="76">
                  <c:v>155.5</c:v>
                </c:pt>
                <c:pt idx="77">
                  <c:v>156.01</c:v>
                </c:pt>
                <c:pt idx="78">
                  <c:v>159.80000000000001</c:v>
                </c:pt>
                <c:pt idx="79">
                  <c:v>169.86</c:v>
                </c:pt>
                <c:pt idx="80">
                  <c:v>180</c:v>
                </c:pt>
                <c:pt idx="81">
                  <c:v>178.5</c:v>
                </c:pt>
                <c:pt idx="82">
                  <c:v>163.33000000000001</c:v>
                </c:pt>
                <c:pt idx="83">
                  <c:v>139.97999999999999</c:v>
                </c:pt>
                <c:pt idx="84">
                  <c:v>135.13999999999999</c:v>
                </c:pt>
                <c:pt idx="85">
                  <c:v>114.28</c:v>
                </c:pt>
                <c:pt idx="86">
                  <c:v>94.86</c:v>
                </c:pt>
                <c:pt idx="87">
                  <c:v>118.99</c:v>
                </c:pt>
                <c:pt idx="88">
                  <c:v>141.41999999999999</c:v>
                </c:pt>
                <c:pt idx="89">
                  <c:v>158.91999999999999</c:v>
                </c:pt>
                <c:pt idx="90">
                  <c:v>179.83</c:v>
                </c:pt>
                <c:pt idx="91">
                  <c:v>199.03</c:v>
                </c:pt>
                <c:pt idx="92">
                  <c:v>209.24</c:v>
                </c:pt>
                <c:pt idx="93">
                  <c:v>198.98</c:v>
                </c:pt>
                <c:pt idx="94">
                  <c:v>199.06</c:v>
                </c:pt>
                <c:pt idx="95">
                  <c:v>179.36</c:v>
                </c:pt>
                <c:pt idx="96">
                  <c:v>165.52</c:v>
                </c:pt>
                <c:pt idx="97">
                  <c:v>157.22999999999999</c:v>
                </c:pt>
                <c:pt idx="98">
                  <c:v>149.57</c:v>
                </c:pt>
                <c:pt idx="99">
                  <c:v>136.88</c:v>
                </c:pt>
                <c:pt idx="100">
                  <c:v>136.04</c:v>
                </c:pt>
                <c:pt idx="101">
                  <c:v>128.04</c:v>
                </c:pt>
                <c:pt idx="102">
                  <c:v>127.27</c:v>
                </c:pt>
                <c:pt idx="103">
                  <c:v>133.65</c:v>
                </c:pt>
                <c:pt idx="104">
                  <c:v>136.28</c:v>
                </c:pt>
                <c:pt idx="105">
                  <c:v>142.65</c:v>
                </c:pt>
                <c:pt idx="106">
                  <c:v>141.36000000000001</c:v>
                </c:pt>
                <c:pt idx="107">
                  <c:v>143.62</c:v>
                </c:pt>
                <c:pt idx="108">
                  <c:v>132.5</c:v>
                </c:pt>
                <c:pt idx="109">
                  <c:v>90.36</c:v>
                </c:pt>
                <c:pt idx="110">
                  <c:v>98.31</c:v>
                </c:pt>
                <c:pt idx="111">
                  <c:v>121.95</c:v>
                </c:pt>
                <c:pt idx="112">
                  <c:v>132.03</c:v>
                </c:pt>
                <c:pt idx="113">
                  <c:v>150.02000000000001</c:v>
                </c:pt>
                <c:pt idx="114">
                  <c:v>163.03</c:v>
                </c:pt>
                <c:pt idx="115">
                  <c:v>168.8</c:v>
                </c:pt>
                <c:pt idx="116">
                  <c:v>169.44</c:v>
                </c:pt>
                <c:pt idx="117">
                  <c:v>166.36</c:v>
                </c:pt>
                <c:pt idx="118">
                  <c:v>169.22</c:v>
                </c:pt>
                <c:pt idx="119">
                  <c:v>137.74</c:v>
                </c:pt>
                <c:pt idx="120">
                  <c:v>103.4</c:v>
                </c:pt>
                <c:pt idx="121">
                  <c:v>90.86</c:v>
                </c:pt>
                <c:pt idx="122">
                  <c:v>82.07</c:v>
                </c:pt>
                <c:pt idx="123">
                  <c:v>88.02</c:v>
                </c:pt>
                <c:pt idx="124">
                  <c:v>85.05</c:v>
                </c:pt>
                <c:pt idx="125">
                  <c:v>88.08</c:v>
                </c:pt>
                <c:pt idx="126">
                  <c:v>90.06</c:v>
                </c:pt>
                <c:pt idx="127">
                  <c:v>94.22</c:v>
                </c:pt>
                <c:pt idx="128">
                  <c:v>84.05</c:v>
                </c:pt>
                <c:pt idx="129">
                  <c:v>57.05</c:v>
                </c:pt>
                <c:pt idx="130">
                  <c:v>30</c:v>
                </c:pt>
                <c:pt idx="131">
                  <c:v>52.8680555555555</c:v>
                </c:pt>
                <c:pt idx="132">
                  <c:v>47.9172222222222</c:v>
                </c:pt>
                <c:pt idx="133">
                  <c:v>42.966388888888801</c:v>
                </c:pt>
                <c:pt idx="134">
                  <c:v>38.015555555555501</c:v>
                </c:pt>
                <c:pt idx="135">
                  <c:v>33.064722222222201</c:v>
                </c:pt>
                <c:pt idx="136">
                  <c:v>28.113888888888798</c:v>
                </c:pt>
                <c:pt idx="137">
                  <c:v>82.06</c:v>
                </c:pt>
                <c:pt idx="138">
                  <c:v>169.55</c:v>
                </c:pt>
                <c:pt idx="139">
                  <c:v>200</c:v>
                </c:pt>
                <c:pt idx="140">
                  <c:v>214.97</c:v>
                </c:pt>
                <c:pt idx="141">
                  <c:v>214.04</c:v>
                </c:pt>
                <c:pt idx="142">
                  <c:v>217.42</c:v>
                </c:pt>
                <c:pt idx="143">
                  <c:v>189.7</c:v>
                </c:pt>
                <c:pt idx="144">
                  <c:v>163.72</c:v>
                </c:pt>
                <c:pt idx="145">
                  <c:v>154.34</c:v>
                </c:pt>
                <c:pt idx="146">
                  <c:v>150.61000000000001</c:v>
                </c:pt>
                <c:pt idx="147">
                  <c:v>145.72</c:v>
                </c:pt>
                <c:pt idx="148">
                  <c:v>146.88</c:v>
                </c:pt>
                <c:pt idx="149">
                  <c:v>154.33000000000001</c:v>
                </c:pt>
                <c:pt idx="150">
                  <c:v>175.7</c:v>
                </c:pt>
                <c:pt idx="151">
                  <c:v>216.93</c:v>
                </c:pt>
                <c:pt idx="152">
                  <c:v>220.12</c:v>
                </c:pt>
                <c:pt idx="153">
                  <c:v>210.99</c:v>
                </c:pt>
                <c:pt idx="154">
                  <c:v>191</c:v>
                </c:pt>
                <c:pt idx="155">
                  <c:v>173.32</c:v>
                </c:pt>
                <c:pt idx="156">
                  <c:v>168.7</c:v>
                </c:pt>
                <c:pt idx="157">
                  <c:v>168.7</c:v>
                </c:pt>
                <c:pt idx="158">
                  <c:v>165.52</c:v>
                </c:pt>
                <c:pt idx="159">
                  <c:v>163.87</c:v>
                </c:pt>
                <c:pt idx="160">
                  <c:v>164.07</c:v>
                </c:pt>
                <c:pt idx="161">
                  <c:v>173.1</c:v>
                </c:pt>
                <c:pt idx="162">
                  <c:v>200</c:v>
                </c:pt>
                <c:pt idx="163">
                  <c:v>218.04</c:v>
                </c:pt>
                <c:pt idx="164">
                  <c:v>227.46</c:v>
                </c:pt>
                <c:pt idx="165">
                  <c:v>228.81</c:v>
                </c:pt>
                <c:pt idx="166">
                  <c:v>220.26</c:v>
                </c:pt>
                <c:pt idx="167">
                  <c:v>210.97</c:v>
                </c:pt>
                <c:pt idx="168">
                  <c:v>185.05</c:v>
                </c:pt>
                <c:pt idx="169">
                  <c:v>168.95</c:v>
                </c:pt>
                <c:pt idx="170">
                  <c:v>165.1</c:v>
                </c:pt>
                <c:pt idx="171">
                  <c:v>162.96</c:v>
                </c:pt>
                <c:pt idx="172">
                  <c:v>164.92</c:v>
                </c:pt>
                <c:pt idx="173">
                  <c:v>175</c:v>
                </c:pt>
                <c:pt idx="174">
                  <c:v>197.42</c:v>
                </c:pt>
                <c:pt idx="175">
                  <c:v>213.93</c:v>
                </c:pt>
                <c:pt idx="176">
                  <c:v>215.01</c:v>
                </c:pt>
                <c:pt idx="177">
                  <c:v>205.29</c:v>
                </c:pt>
                <c:pt idx="178">
                  <c:v>191</c:v>
                </c:pt>
                <c:pt idx="179">
                  <c:v>183.58</c:v>
                </c:pt>
                <c:pt idx="180">
                  <c:v>180.58</c:v>
                </c:pt>
                <c:pt idx="181">
                  <c:v>174.43</c:v>
                </c:pt>
                <c:pt idx="182">
                  <c:v>176.43</c:v>
                </c:pt>
                <c:pt idx="183">
                  <c:v>178.99</c:v>
                </c:pt>
                <c:pt idx="184">
                  <c:v>181.73</c:v>
                </c:pt>
                <c:pt idx="185">
                  <c:v>199.66</c:v>
                </c:pt>
                <c:pt idx="186">
                  <c:v>209.69</c:v>
                </c:pt>
                <c:pt idx="187">
                  <c:v>227.2</c:v>
                </c:pt>
                <c:pt idx="188">
                  <c:v>212.36</c:v>
                </c:pt>
                <c:pt idx="189">
                  <c:v>211.98</c:v>
                </c:pt>
                <c:pt idx="190">
                  <c:v>211</c:v>
                </c:pt>
                <c:pt idx="191">
                  <c:v>176.09</c:v>
                </c:pt>
                <c:pt idx="192">
                  <c:v>189.01</c:v>
                </c:pt>
                <c:pt idx="193">
                  <c:v>170.63</c:v>
                </c:pt>
                <c:pt idx="194">
                  <c:v>165</c:v>
                </c:pt>
                <c:pt idx="195">
                  <c:v>164.81</c:v>
                </c:pt>
                <c:pt idx="196">
                  <c:v>164.85</c:v>
                </c:pt>
                <c:pt idx="197">
                  <c:v>174.54</c:v>
                </c:pt>
                <c:pt idx="198">
                  <c:v>205.75</c:v>
                </c:pt>
                <c:pt idx="199">
                  <c:v>215.06</c:v>
                </c:pt>
                <c:pt idx="200">
                  <c:v>221.92</c:v>
                </c:pt>
                <c:pt idx="201">
                  <c:v>214.21</c:v>
                </c:pt>
                <c:pt idx="202">
                  <c:v>205.13</c:v>
                </c:pt>
                <c:pt idx="203">
                  <c:v>189.43</c:v>
                </c:pt>
                <c:pt idx="204">
                  <c:v>183.18</c:v>
                </c:pt>
                <c:pt idx="205">
                  <c:v>169.63</c:v>
                </c:pt>
                <c:pt idx="206">
                  <c:v>161.16</c:v>
                </c:pt>
                <c:pt idx="207">
                  <c:v>154.04</c:v>
                </c:pt>
                <c:pt idx="208">
                  <c:v>153.31</c:v>
                </c:pt>
                <c:pt idx="209">
                  <c:v>166.76</c:v>
                </c:pt>
                <c:pt idx="210">
                  <c:v>177.73</c:v>
                </c:pt>
                <c:pt idx="211">
                  <c:v>191.97</c:v>
                </c:pt>
                <c:pt idx="212">
                  <c:v>202.28</c:v>
                </c:pt>
                <c:pt idx="213">
                  <c:v>210.24</c:v>
                </c:pt>
                <c:pt idx="214">
                  <c:v>209.09</c:v>
                </c:pt>
                <c:pt idx="215">
                  <c:v>192.07</c:v>
                </c:pt>
                <c:pt idx="216">
                  <c:v>196.58</c:v>
                </c:pt>
                <c:pt idx="217">
                  <c:v>170</c:v>
                </c:pt>
                <c:pt idx="218">
                  <c:v>164.24</c:v>
                </c:pt>
                <c:pt idx="219">
                  <c:v>163.81</c:v>
                </c:pt>
                <c:pt idx="220">
                  <c:v>163.84</c:v>
                </c:pt>
                <c:pt idx="221">
                  <c:v>179.14</c:v>
                </c:pt>
                <c:pt idx="222">
                  <c:v>207.91</c:v>
                </c:pt>
                <c:pt idx="223">
                  <c:v>213.76</c:v>
                </c:pt>
                <c:pt idx="224">
                  <c:v>212.84</c:v>
                </c:pt>
                <c:pt idx="225">
                  <c:v>194.94</c:v>
                </c:pt>
                <c:pt idx="226">
                  <c:v>175.16</c:v>
                </c:pt>
                <c:pt idx="227">
                  <c:v>164.17</c:v>
                </c:pt>
                <c:pt idx="228">
                  <c:v>157.77000000000001</c:v>
                </c:pt>
                <c:pt idx="229">
                  <c:v>159.07</c:v>
                </c:pt>
                <c:pt idx="230">
                  <c:v>151.61000000000001</c:v>
                </c:pt>
                <c:pt idx="231">
                  <c:v>155.83000000000001</c:v>
                </c:pt>
                <c:pt idx="232">
                  <c:v>162.80000000000001</c:v>
                </c:pt>
                <c:pt idx="233">
                  <c:v>185.78</c:v>
                </c:pt>
                <c:pt idx="234">
                  <c:v>202.44</c:v>
                </c:pt>
                <c:pt idx="235">
                  <c:v>218.51</c:v>
                </c:pt>
                <c:pt idx="236">
                  <c:v>220.46</c:v>
                </c:pt>
                <c:pt idx="237">
                  <c:v>216.9</c:v>
                </c:pt>
                <c:pt idx="238">
                  <c:v>215.48</c:v>
                </c:pt>
                <c:pt idx="239">
                  <c:v>205.07</c:v>
                </c:pt>
                <c:pt idx="240">
                  <c:v>202.71</c:v>
                </c:pt>
                <c:pt idx="241">
                  <c:v>186.01</c:v>
                </c:pt>
                <c:pt idx="242">
                  <c:v>173.39</c:v>
                </c:pt>
                <c:pt idx="243">
                  <c:v>165.68</c:v>
                </c:pt>
                <c:pt idx="244">
                  <c:v>158.56</c:v>
                </c:pt>
                <c:pt idx="245">
                  <c:v>155.46</c:v>
                </c:pt>
                <c:pt idx="246">
                  <c:v>157.84</c:v>
                </c:pt>
                <c:pt idx="247">
                  <c:v>151.41999999999999</c:v>
                </c:pt>
                <c:pt idx="248">
                  <c:v>149</c:v>
                </c:pt>
                <c:pt idx="249">
                  <c:v>111.05</c:v>
                </c:pt>
                <c:pt idx="250">
                  <c:v>80.290000000000006</c:v>
                </c:pt>
                <c:pt idx="251">
                  <c:v>72.28</c:v>
                </c:pt>
                <c:pt idx="252">
                  <c:v>62.62</c:v>
                </c:pt>
                <c:pt idx="253">
                  <c:v>48.15</c:v>
                </c:pt>
                <c:pt idx="254">
                  <c:v>37.243333333333297</c:v>
                </c:pt>
                <c:pt idx="255">
                  <c:v>37.53</c:v>
                </c:pt>
                <c:pt idx="256">
                  <c:v>61.49</c:v>
                </c:pt>
                <c:pt idx="257">
                  <c:v>76.05</c:v>
                </c:pt>
                <c:pt idx="258">
                  <c:v>155.36000000000001</c:v>
                </c:pt>
                <c:pt idx="259">
                  <c:v>196.39</c:v>
                </c:pt>
                <c:pt idx="260">
                  <c:v>209.33</c:v>
                </c:pt>
                <c:pt idx="261">
                  <c:v>211.06</c:v>
                </c:pt>
                <c:pt idx="262">
                  <c:v>207.92</c:v>
                </c:pt>
                <c:pt idx="263">
                  <c:v>199</c:v>
                </c:pt>
                <c:pt idx="264">
                  <c:v>195</c:v>
                </c:pt>
                <c:pt idx="265">
                  <c:v>164.45</c:v>
                </c:pt>
                <c:pt idx="266">
                  <c:v>154.18</c:v>
                </c:pt>
                <c:pt idx="267">
                  <c:v>145.76</c:v>
                </c:pt>
                <c:pt idx="268">
                  <c:v>145.28</c:v>
                </c:pt>
                <c:pt idx="269">
                  <c:v>131.88999999999999</c:v>
                </c:pt>
                <c:pt idx="270">
                  <c:v>120.32</c:v>
                </c:pt>
                <c:pt idx="271">
                  <c:v>117.01</c:v>
                </c:pt>
                <c:pt idx="272">
                  <c:v>103.03</c:v>
                </c:pt>
                <c:pt idx="273">
                  <c:v>80.83</c:v>
                </c:pt>
                <c:pt idx="274">
                  <c:v>74.37</c:v>
                </c:pt>
                <c:pt idx="275">
                  <c:v>48.89</c:v>
                </c:pt>
                <c:pt idx="276">
                  <c:v>51.934909090909102</c:v>
                </c:pt>
                <c:pt idx="277">
                  <c:v>41.105727272727101</c:v>
                </c:pt>
                <c:pt idx="278">
                  <c:v>30.276545454545101</c:v>
                </c:pt>
                <c:pt idx="279">
                  <c:v>19.447363636364098</c:v>
                </c:pt>
                <c:pt idx="280">
                  <c:v>8.6181818181820802</c:v>
                </c:pt>
                <c:pt idx="281">
                  <c:v>-2.2109999999999301</c:v>
                </c:pt>
                <c:pt idx="282">
                  <c:v>-13.0401818181819</c:v>
                </c:pt>
                <c:pt idx="283">
                  <c:v>-23.8693636363639</c:v>
                </c:pt>
                <c:pt idx="284">
                  <c:v>-34.698545454544899</c:v>
                </c:pt>
                <c:pt idx="285">
                  <c:v>210.98</c:v>
                </c:pt>
                <c:pt idx="286">
                  <c:v>210</c:v>
                </c:pt>
                <c:pt idx="287">
                  <c:v>188.83</c:v>
                </c:pt>
                <c:pt idx="288">
                  <c:v>173.97</c:v>
                </c:pt>
                <c:pt idx="289">
                  <c:v>162.66999999999999</c:v>
                </c:pt>
                <c:pt idx="290">
                  <c:v>155.11000000000001</c:v>
                </c:pt>
                <c:pt idx="291">
                  <c:v>149.91999999999999</c:v>
                </c:pt>
                <c:pt idx="292">
                  <c:v>146.91999999999999</c:v>
                </c:pt>
                <c:pt idx="293">
                  <c:v>158.47</c:v>
                </c:pt>
                <c:pt idx="294">
                  <c:v>200.03</c:v>
                </c:pt>
                <c:pt idx="295">
                  <c:v>211.19</c:v>
                </c:pt>
                <c:pt idx="296">
                  <c:v>212.12</c:v>
                </c:pt>
                <c:pt idx="297">
                  <c:v>179.22</c:v>
                </c:pt>
                <c:pt idx="298">
                  <c:v>165.7</c:v>
                </c:pt>
                <c:pt idx="299">
                  <c:v>147.16999999999999</c:v>
                </c:pt>
                <c:pt idx="300">
                  <c:v>139.6</c:v>
                </c:pt>
                <c:pt idx="301">
                  <c:v>106.06</c:v>
                </c:pt>
                <c:pt idx="302">
                  <c:v>87.59</c:v>
                </c:pt>
                <c:pt idx="303">
                  <c:v>85.23</c:v>
                </c:pt>
                <c:pt idx="304">
                  <c:v>106.26</c:v>
                </c:pt>
                <c:pt idx="305">
                  <c:v>142.91999999999999</c:v>
                </c:pt>
                <c:pt idx="306">
                  <c:v>160.35</c:v>
                </c:pt>
                <c:pt idx="307">
                  <c:v>207.46</c:v>
                </c:pt>
                <c:pt idx="308">
                  <c:v>224.9</c:v>
                </c:pt>
                <c:pt idx="309">
                  <c:v>225.97</c:v>
                </c:pt>
                <c:pt idx="310">
                  <c:v>223.47</c:v>
                </c:pt>
                <c:pt idx="311">
                  <c:v>201.24</c:v>
                </c:pt>
                <c:pt idx="312">
                  <c:v>174.44</c:v>
                </c:pt>
                <c:pt idx="313">
                  <c:v>162.72</c:v>
                </c:pt>
                <c:pt idx="314">
                  <c:v>161.69</c:v>
                </c:pt>
                <c:pt idx="315">
                  <c:v>157.58000000000001</c:v>
                </c:pt>
                <c:pt idx="316">
                  <c:v>162.9</c:v>
                </c:pt>
                <c:pt idx="317">
                  <c:v>171</c:v>
                </c:pt>
                <c:pt idx="318">
                  <c:v>215.22</c:v>
                </c:pt>
                <c:pt idx="319">
                  <c:v>227.88</c:v>
                </c:pt>
                <c:pt idx="320">
                  <c:v>211.95</c:v>
                </c:pt>
                <c:pt idx="321">
                  <c:v>181.57</c:v>
                </c:pt>
                <c:pt idx="322">
                  <c:v>164.04</c:v>
                </c:pt>
                <c:pt idx="323">
                  <c:v>164.09</c:v>
                </c:pt>
                <c:pt idx="324">
                  <c:v>162.84</c:v>
                </c:pt>
                <c:pt idx="325">
                  <c:v>157.51</c:v>
                </c:pt>
                <c:pt idx="326">
                  <c:v>151.74</c:v>
                </c:pt>
                <c:pt idx="327">
                  <c:v>163.95</c:v>
                </c:pt>
                <c:pt idx="328">
                  <c:v>173.97</c:v>
                </c:pt>
                <c:pt idx="329">
                  <c:v>202.74</c:v>
                </c:pt>
                <c:pt idx="330">
                  <c:v>230.97</c:v>
                </c:pt>
                <c:pt idx="331">
                  <c:v>288.89999999999998</c:v>
                </c:pt>
                <c:pt idx="332">
                  <c:v>295.68</c:v>
                </c:pt>
                <c:pt idx="333">
                  <c:v>248.15</c:v>
                </c:pt>
                <c:pt idx="334">
                  <c:v>234.9</c:v>
                </c:pt>
                <c:pt idx="335">
                  <c:v>213.11</c:v>
                </c:pt>
                <c:pt idx="336">
                  <c:v>197.96</c:v>
                </c:pt>
                <c:pt idx="337">
                  <c:v>183.5</c:v>
                </c:pt>
                <c:pt idx="338">
                  <c:v>177.67</c:v>
                </c:pt>
                <c:pt idx="339">
                  <c:v>173.02</c:v>
                </c:pt>
                <c:pt idx="340">
                  <c:v>173.18</c:v>
                </c:pt>
                <c:pt idx="341">
                  <c:v>182.23</c:v>
                </c:pt>
                <c:pt idx="342">
                  <c:v>219.61</c:v>
                </c:pt>
                <c:pt idx="343">
                  <c:v>246.95</c:v>
                </c:pt>
                <c:pt idx="344">
                  <c:v>252.78</c:v>
                </c:pt>
                <c:pt idx="345">
                  <c:v>213.58</c:v>
                </c:pt>
                <c:pt idx="346">
                  <c:v>195.78</c:v>
                </c:pt>
                <c:pt idx="347">
                  <c:v>175.37</c:v>
                </c:pt>
                <c:pt idx="348">
                  <c:v>170.76</c:v>
                </c:pt>
                <c:pt idx="349">
                  <c:v>172.2</c:v>
                </c:pt>
                <c:pt idx="350">
                  <c:v>168.61</c:v>
                </c:pt>
                <c:pt idx="351">
                  <c:v>170.24</c:v>
                </c:pt>
                <c:pt idx="352">
                  <c:v>183.06</c:v>
                </c:pt>
                <c:pt idx="353">
                  <c:v>220.76</c:v>
                </c:pt>
                <c:pt idx="354">
                  <c:v>259.10000000000002</c:v>
                </c:pt>
                <c:pt idx="355">
                  <c:v>305.77</c:v>
                </c:pt>
                <c:pt idx="356">
                  <c:v>307.48</c:v>
                </c:pt>
                <c:pt idx="357">
                  <c:v>263.97000000000003</c:v>
                </c:pt>
                <c:pt idx="358">
                  <c:v>247.69</c:v>
                </c:pt>
                <c:pt idx="359">
                  <c:v>222.64</c:v>
                </c:pt>
                <c:pt idx="360">
                  <c:v>232.64</c:v>
                </c:pt>
                <c:pt idx="361">
                  <c:v>221.54</c:v>
                </c:pt>
                <c:pt idx="362">
                  <c:v>213.34</c:v>
                </c:pt>
                <c:pt idx="363">
                  <c:v>213.63</c:v>
                </c:pt>
                <c:pt idx="364">
                  <c:v>206.46</c:v>
                </c:pt>
                <c:pt idx="365">
                  <c:v>207.09</c:v>
                </c:pt>
                <c:pt idx="366">
                  <c:v>227.35</c:v>
                </c:pt>
                <c:pt idx="367">
                  <c:v>254.96</c:v>
                </c:pt>
                <c:pt idx="368">
                  <c:v>245</c:v>
                </c:pt>
                <c:pt idx="369">
                  <c:v>221.81</c:v>
                </c:pt>
                <c:pt idx="370">
                  <c:v>185.73</c:v>
                </c:pt>
                <c:pt idx="371">
                  <c:v>163.47999999999999</c:v>
                </c:pt>
                <c:pt idx="372">
                  <c:v>152.96</c:v>
                </c:pt>
                <c:pt idx="373">
                  <c:v>116.89</c:v>
                </c:pt>
                <c:pt idx="374">
                  <c:v>100</c:v>
                </c:pt>
                <c:pt idx="375">
                  <c:v>98.56</c:v>
                </c:pt>
                <c:pt idx="376">
                  <c:v>116.63</c:v>
                </c:pt>
                <c:pt idx="377">
                  <c:v>165.21</c:v>
                </c:pt>
                <c:pt idx="378">
                  <c:v>222.7</c:v>
                </c:pt>
                <c:pt idx="379">
                  <c:v>258.56</c:v>
                </c:pt>
                <c:pt idx="380">
                  <c:v>265.18</c:v>
                </c:pt>
                <c:pt idx="381">
                  <c:v>270.47000000000003</c:v>
                </c:pt>
                <c:pt idx="382">
                  <c:v>262.25</c:v>
                </c:pt>
                <c:pt idx="383">
                  <c:v>224.9</c:v>
                </c:pt>
                <c:pt idx="384">
                  <c:v>296.20999999999998</c:v>
                </c:pt>
                <c:pt idx="385">
                  <c:v>250.7</c:v>
                </c:pt>
                <c:pt idx="386">
                  <c:v>225.09</c:v>
                </c:pt>
                <c:pt idx="387">
                  <c:v>211.4</c:v>
                </c:pt>
                <c:pt idx="388">
                  <c:v>206.86</c:v>
                </c:pt>
                <c:pt idx="389">
                  <c:v>239.91</c:v>
                </c:pt>
                <c:pt idx="390">
                  <c:v>292.33999999999997</c:v>
                </c:pt>
                <c:pt idx="391">
                  <c:v>323.31</c:v>
                </c:pt>
                <c:pt idx="392">
                  <c:v>325.7</c:v>
                </c:pt>
                <c:pt idx="393">
                  <c:v>299.07</c:v>
                </c:pt>
                <c:pt idx="394">
                  <c:v>250.43</c:v>
                </c:pt>
                <c:pt idx="395">
                  <c:v>194.9</c:v>
                </c:pt>
                <c:pt idx="396">
                  <c:v>186.55</c:v>
                </c:pt>
                <c:pt idx="397">
                  <c:v>180.67</c:v>
                </c:pt>
                <c:pt idx="398">
                  <c:v>174.12</c:v>
                </c:pt>
                <c:pt idx="399">
                  <c:v>180.47</c:v>
                </c:pt>
                <c:pt idx="400">
                  <c:v>188.34</c:v>
                </c:pt>
                <c:pt idx="401">
                  <c:v>254.46</c:v>
                </c:pt>
                <c:pt idx="402">
                  <c:v>303.99</c:v>
                </c:pt>
                <c:pt idx="403">
                  <c:v>327.56</c:v>
                </c:pt>
                <c:pt idx="404">
                  <c:v>355.39</c:v>
                </c:pt>
                <c:pt idx="405">
                  <c:v>319.06</c:v>
                </c:pt>
                <c:pt idx="406">
                  <c:v>284.02999999999997</c:v>
                </c:pt>
                <c:pt idx="407">
                  <c:v>259.79000000000002</c:v>
                </c:pt>
                <c:pt idx="408">
                  <c:v>255.05</c:v>
                </c:pt>
                <c:pt idx="409">
                  <c:v>207.86</c:v>
                </c:pt>
                <c:pt idx="410">
                  <c:v>184.37</c:v>
                </c:pt>
                <c:pt idx="411">
                  <c:v>180.64</c:v>
                </c:pt>
                <c:pt idx="412">
                  <c:v>172.22</c:v>
                </c:pt>
                <c:pt idx="413">
                  <c:v>178.99</c:v>
                </c:pt>
                <c:pt idx="414">
                  <c:v>189.93</c:v>
                </c:pt>
                <c:pt idx="415">
                  <c:v>190.15</c:v>
                </c:pt>
                <c:pt idx="416">
                  <c:v>188.16</c:v>
                </c:pt>
                <c:pt idx="417">
                  <c:v>185.06</c:v>
                </c:pt>
                <c:pt idx="418">
                  <c:v>157.44</c:v>
                </c:pt>
                <c:pt idx="419">
                  <c:v>142.26</c:v>
                </c:pt>
                <c:pt idx="420">
                  <c:v>106.52</c:v>
                </c:pt>
                <c:pt idx="421">
                  <c:v>77.28</c:v>
                </c:pt>
                <c:pt idx="422">
                  <c:v>76.66</c:v>
                </c:pt>
                <c:pt idx="423">
                  <c:v>78.290000000000006</c:v>
                </c:pt>
                <c:pt idx="424">
                  <c:v>149.4</c:v>
                </c:pt>
                <c:pt idx="425">
                  <c:v>189.94</c:v>
                </c:pt>
                <c:pt idx="426">
                  <c:v>264.61</c:v>
                </c:pt>
                <c:pt idx="427">
                  <c:v>328.01</c:v>
                </c:pt>
                <c:pt idx="428">
                  <c:v>330.47</c:v>
                </c:pt>
                <c:pt idx="429">
                  <c:v>319.20999999999998</c:v>
                </c:pt>
                <c:pt idx="430">
                  <c:v>285.08</c:v>
                </c:pt>
                <c:pt idx="431">
                  <c:v>251.88</c:v>
                </c:pt>
                <c:pt idx="432">
                  <c:v>207.07</c:v>
                </c:pt>
                <c:pt idx="433">
                  <c:v>190</c:v>
                </c:pt>
                <c:pt idx="434">
                  <c:v>165.52</c:v>
                </c:pt>
                <c:pt idx="435">
                  <c:v>139.80000000000001</c:v>
                </c:pt>
                <c:pt idx="436">
                  <c:v>120.6</c:v>
                </c:pt>
                <c:pt idx="437">
                  <c:v>110.96</c:v>
                </c:pt>
                <c:pt idx="438">
                  <c:v>112.55</c:v>
                </c:pt>
                <c:pt idx="439">
                  <c:v>98.57</c:v>
                </c:pt>
                <c:pt idx="440">
                  <c:v>90.53</c:v>
                </c:pt>
                <c:pt idx="441">
                  <c:v>94.28</c:v>
                </c:pt>
                <c:pt idx="442">
                  <c:v>94.15</c:v>
                </c:pt>
                <c:pt idx="443">
                  <c:v>95.2</c:v>
                </c:pt>
                <c:pt idx="444">
                  <c:v>82.55</c:v>
                </c:pt>
                <c:pt idx="445">
                  <c:v>75</c:v>
                </c:pt>
                <c:pt idx="446">
                  <c:v>60.09</c:v>
                </c:pt>
                <c:pt idx="447">
                  <c:v>80.72</c:v>
                </c:pt>
                <c:pt idx="448">
                  <c:v>93.38</c:v>
                </c:pt>
                <c:pt idx="449">
                  <c:v>157.35</c:v>
                </c:pt>
                <c:pt idx="450">
                  <c:v>219.62</c:v>
                </c:pt>
                <c:pt idx="451">
                  <c:v>258.7</c:v>
                </c:pt>
                <c:pt idx="452">
                  <c:v>282.69</c:v>
                </c:pt>
                <c:pt idx="453">
                  <c:v>294.29000000000002</c:v>
                </c:pt>
                <c:pt idx="454">
                  <c:v>306.93</c:v>
                </c:pt>
                <c:pt idx="455">
                  <c:v>281.10000000000002</c:v>
                </c:pt>
                <c:pt idx="456">
                  <c:v>240.22</c:v>
                </c:pt>
                <c:pt idx="457">
                  <c:v>220.39</c:v>
                </c:pt>
                <c:pt idx="458">
                  <c:v>218.9</c:v>
                </c:pt>
                <c:pt idx="459">
                  <c:v>220.1</c:v>
                </c:pt>
                <c:pt idx="460">
                  <c:v>213.2</c:v>
                </c:pt>
                <c:pt idx="461">
                  <c:v>263.27</c:v>
                </c:pt>
                <c:pt idx="462">
                  <c:v>301.67</c:v>
                </c:pt>
                <c:pt idx="463">
                  <c:v>370.14</c:v>
                </c:pt>
                <c:pt idx="464">
                  <c:v>500</c:v>
                </c:pt>
                <c:pt idx="465">
                  <c:v>348.28</c:v>
                </c:pt>
                <c:pt idx="466">
                  <c:v>310.27999999999997</c:v>
                </c:pt>
                <c:pt idx="467">
                  <c:v>305.97000000000003</c:v>
                </c:pt>
                <c:pt idx="468">
                  <c:v>263.54000000000002</c:v>
                </c:pt>
                <c:pt idx="469">
                  <c:v>213.87</c:v>
                </c:pt>
                <c:pt idx="470">
                  <c:v>193.09</c:v>
                </c:pt>
                <c:pt idx="471">
                  <c:v>183.58</c:v>
                </c:pt>
                <c:pt idx="472">
                  <c:v>180.44</c:v>
                </c:pt>
                <c:pt idx="473">
                  <c:v>198.2</c:v>
                </c:pt>
                <c:pt idx="474">
                  <c:v>209.23</c:v>
                </c:pt>
                <c:pt idx="475">
                  <c:v>291.19</c:v>
                </c:pt>
                <c:pt idx="476">
                  <c:v>316.32</c:v>
                </c:pt>
                <c:pt idx="477">
                  <c:v>316.32</c:v>
                </c:pt>
                <c:pt idx="478">
                  <c:v>288.70999999999998</c:v>
                </c:pt>
                <c:pt idx="479">
                  <c:v>250.01</c:v>
                </c:pt>
                <c:pt idx="480">
                  <c:v>264.91000000000003</c:v>
                </c:pt>
                <c:pt idx="481">
                  <c:v>242.42</c:v>
                </c:pt>
                <c:pt idx="482">
                  <c:v>232.91</c:v>
                </c:pt>
                <c:pt idx="483">
                  <c:v>219.95</c:v>
                </c:pt>
                <c:pt idx="484">
                  <c:v>217.17</c:v>
                </c:pt>
                <c:pt idx="485">
                  <c:v>228.91</c:v>
                </c:pt>
                <c:pt idx="486">
                  <c:v>297.61</c:v>
                </c:pt>
                <c:pt idx="487">
                  <c:v>338.9</c:v>
                </c:pt>
                <c:pt idx="488">
                  <c:v>332.02</c:v>
                </c:pt>
                <c:pt idx="489">
                  <c:v>279.45</c:v>
                </c:pt>
                <c:pt idx="490">
                  <c:v>237.03</c:v>
                </c:pt>
                <c:pt idx="491">
                  <c:v>225.21</c:v>
                </c:pt>
                <c:pt idx="492">
                  <c:v>219.86</c:v>
                </c:pt>
                <c:pt idx="493">
                  <c:v>212.61</c:v>
                </c:pt>
                <c:pt idx="494">
                  <c:v>210.81</c:v>
                </c:pt>
                <c:pt idx="495">
                  <c:v>230.74</c:v>
                </c:pt>
                <c:pt idx="496">
                  <c:v>239.93</c:v>
                </c:pt>
                <c:pt idx="497">
                  <c:v>304.48</c:v>
                </c:pt>
                <c:pt idx="498">
                  <c:v>373.93</c:v>
                </c:pt>
                <c:pt idx="499">
                  <c:v>450.25</c:v>
                </c:pt>
                <c:pt idx="500">
                  <c:v>458.04</c:v>
                </c:pt>
                <c:pt idx="501">
                  <c:v>410.35</c:v>
                </c:pt>
                <c:pt idx="502">
                  <c:v>373.25</c:v>
                </c:pt>
                <c:pt idx="503">
                  <c:v>325.51</c:v>
                </c:pt>
                <c:pt idx="504">
                  <c:v>272.45</c:v>
                </c:pt>
                <c:pt idx="505">
                  <c:v>268.49</c:v>
                </c:pt>
                <c:pt idx="506">
                  <c:v>268.89999999999998</c:v>
                </c:pt>
                <c:pt idx="507">
                  <c:v>248.5</c:v>
                </c:pt>
                <c:pt idx="508">
                  <c:v>255.02</c:v>
                </c:pt>
                <c:pt idx="509">
                  <c:v>284.29000000000002</c:v>
                </c:pt>
                <c:pt idx="510">
                  <c:v>348.49</c:v>
                </c:pt>
                <c:pt idx="511">
                  <c:v>429.95</c:v>
                </c:pt>
                <c:pt idx="512">
                  <c:v>387.88</c:v>
                </c:pt>
                <c:pt idx="513">
                  <c:v>339.79</c:v>
                </c:pt>
                <c:pt idx="514">
                  <c:v>301.49</c:v>
                </c:pt>
                <c:pt idx="515">
                  <c:v>292.44</c:v>
                </c:pt>
                <c:pt idx="516">
                  <c:v>268.89999999999998</c:v>
                </c:pt>
                <c:pt idx="517">
                  <c:v>249.7</c:v>
                </c:pt>
                <c:pt idx="518">
                  <c:v>244.46</c:v>
                </c:pt>
                <c:pt idx="519">
                  <c:v>258.12</c:v>
                </c:pt>
                <c:pt idx="520">
                  <c:v>284.10000000000002</c:v>
                </c:pt>
                <c:pt idx="521">
                  <c:v>331.47</c:v>
                </c:pt>
                <c:pt idx="522">
                  <c:v>398.36</c:v>
                </c:pt>
                <c:pt idx="523">
                  <c:v>491.04</c:v>
                </c:pt>
                <c:pt idx="524">
                  <c:v>462.91</c:v>
                </c:pt>
                <c:pt idx="525">
                  <c:v>399.3</c:v>
                </c:pt>
                <c:pt idx="526">
                  <c:v>374.55</c:v>
                </c:pt>
                <c:pt idx="527">
                  <c:v>299.58</c:v>
                </c:pt>
                <c:pt idx="528">
                  <c:v>288.58999999999997</c:v>
                </c:pt>
                <c:pt idx="529">
                  <c:v>257.91000000000003</c:v>
                </c:pt>
                <c:pt idx="530">
                  <c:v>250.11</c:v>
                </c:pt>
                <c:pt idx="531">
                  <c:v>245.82</c:v>
                </c:pt>
                <c:pt idx="532">
                  <c:v>255.08</c:v>
                </c:pt>
                <c:pt idx="533">
                  <c:v>279.68</c:v>
                </c:pt>
                <c:pt idx="534">
                  <c:v>336.1</c:v>
                </c:pt>
                <c:pt idx="535">
                  <c:v>363.35</c:v>
                </c:pt>
                <c:pt idx="536">
                  <c:v>350.39</c:v>
                </c:pt>
                <c:pt idx="537">
                  <c:v>316.23</c:v>
                </c:pt>
                <c:pt idx="538">
                  <c:v>277.83</c:v>
                </c:pt>
                <c:pt idx="539">
                  <c:v>246.34</c:v>
                </c:pt>
                <c:pt idx="540">
                  <c:v>240.7</c:v>
                </c:pt>
                <c:pt idx="541">
                  <c:v>227.92</c:v>
                </c:pt>
                <c:pt idx="542">
                  <c:v>228</c:v>
                </c:pt>
                <c:pt idx="543">
                  <c:v>248.7</c:v>
                </c:pt>
                <c:pt idx="544">
                  <c:v>263.06</c:v>
                </c:pt>
                <c:pt idx="545">
                  <c:v>333.96</c:v>
                </c:pt>
                <c:pt idx="546">
                  <c:v>367.43</c:v>
                </c:pt>
                <c:pt idx="547">
                  <c:v>429.06</c:v>
                </c:pt>
                <c:pt idx="548">
                  <c:v>413.99</c:v>
                </c:pt>
                <c:pt idx="549">
                  <c:v>358.95</c:v>
                </c:pt>
                <c:pt idx="550">
                  <c:v>292.36</c:v>
                </c:pt>
                <c:pt idx="551">
                  <c:v>210.37</c:v>
                </c:pt>
                <c:pt idx="552">
                  <c:v>224.84</c:v>
                </c:pt>
                <c:pt idx="553">
                  <c:v>211.69</c:v>
                </c:pt>
                <c:pt idx="554">
                  <c:v>204.21</c:v>
                </c:pt>
                <c:pt idx="555">
                  <c:v>218.93</c:v>
                </c:pt>
                <c:pt idx="556">
                  <c:v>223.23</c:v>
                </c:pt>
                <c:pt idx="557">
                  <c:v>231.6</c:v>
                </c:pt>
                <c:pt idx="558">
                  <c:v>302.85000000000002</c:v>
                </c:pt>
                <c:pt idx="559">
                  <c:v>335.17</c:v>
                </c:pt>
                <c:pt idx="560">
                  <c:v>345.74</c:v>
                </c:pt>
                <c:pt idx="561">
                  <c:v>329.98</c:v>
                </c:pt>
                <c:pt idx="562">
                  <c:v>304.02999999999997</c:v>
                </c:pt>
                <c:pt idx="563">
                  <c:v>263.8</c:v>
                </c:pt>
                <c:pt idx="564">
                  <c:v>244.01</c:v>
                </c:pt>
                <c:pt idx="565">
                  <c:v>240.72</c:v>
                </c:pt>
                <c:pt idx="566">
                  <c:v>214.81</c:v>
                </c:pt>
                <c:pt idx="567">
                  <c:v>243.18</c:v>
                </c:pt>
                <c:pt idx="568">
                  <c:v>245.47</c:v>
                </c:pt>
                <c:pt idx="569">
                  <c:v>296.41000000000003</c:v>
                </c:pt>
                <c:pt idx="570">
                  <c:v>322</c:v>
                </c:pt>
                <c:pt idx="571">
                  <c:v>329.94</c:v>
                </c:pt>
                <c:pt idx="572">
                  <c:v>335.2</c:v>
                </c:pt>
                <c:pt idx="573">
                  <c:v>330.92</c:v>
                </c:pt>
                <c:pt idx="574">
                  <c:v>320</c:v>
                </c:pt>
                <c:pt idx="575">
                  <c:v>264.47000000000003</c:v>
                </c:pt>
                <c:pt idx="576">
                  <c:v>260.64999999999998</c:v>
                </c:pt>
                <c:pt idx="577">
                  <c:v>236.9</c:v>
                </c:pt>
                <c:pt idx="578">
                  <c:v>214.91</c:v>
                </c:pt>
                <c:pt idx="579">
                  <c:v>217.08</c:v>
                </c:pt>
                <c:pt idx="580">
                  <c:v>203.74</c:v>
                </c:pt>
                <c:pt idx="581">
                  <c:v>209.06</c:v>
                </c:pt>
                <c:pt idx="582">
                  <c:v>226.73</c:v>
                </c:pt>
                <c:pt idx="583">
                  <c:v>261.08999999999997</c:v>
                </c:pt>
                <c:pt idx="584">
                  <c:v>269.02999999999997</c:v>
                </c:pt>
                <c:pt idx="585">
                  <c:v>228.26</c:v>
                </c:pt>
                <c:pt idx="586">
                  <c:v>185.73</c:v>
                </c:pt>
                <c:pt idx="587">
                  <c:v>184.96</c:v>
                </c:pt>
                <c:pt idx="588">
                  <c:v>197.65</c:v>
                </c:pt>
                <c:pt idx="589">
                  <c:v>180.43</c:v>
                </c:pt>
                <c:pt idx="590">
                  <c:v>164.06</c:v>
                </c:pt>
                <c:pt idx="591">
                  <c:v>184.94</c:v>
                </c:pt>
                <c:pt idx="592">
                  <c:v>220.66</c:v>
                </c:pt>
                <c:pt idx="593">
                  <c:v>269.07</c:v>
                </c:pt>
                <c:pt idx="594">
                  <c:v>271.57</c:v>
                </c:pt>
                <c:pt idx="595">
                  <c:v>314.10000000000002</c:v>
                </c:pt>
                <c:pt idx="596">
                  <c:v>327.17</c:v>
                </c:pt>
                <c:pt idx="597">
                  <c:v>322.68</c:v>
                </c:pt>
                <c:pt idx="598">
                  <c:v>324.02</c:v>
                </c:pt>
                <c:pt idx="599">
                  <c:v>294.94</c:v>
                </c:pt>
                <c:pt idx="600">
                  <c:v>288.91000000000003</c:v>
                </c:pt>
                <c:pt idx="601">
                  <c:v>261.33</c:v>
                </c:pt>
                <c:pt idx="602">
                  <c:v>217.9</c:v>
                </c:pt>
                <c:pt idx="603">
                  <c:v>206.62</c:v>
                </c:pt>
                <c:pt idx="604">
                  <c:v>196.78</c:v>
                </c:pt>
                <c:pt idx="605">
                  <c:v>180.25</c:v>
                </c:pt>
                <c:pt idx="606">
                  <c:v>174.44</c:v>
                </c:pt>
                <c:pt idx="607">
                  <c:v>167.67</c:v>
                </c:pt>
                <c:pt idx="608">
                  <c:v>155.09</c:v>
                </c:pt>
                <c:pt idx="609">
                  <c:v>112.14</c:v>
                </c:pt>
                <c:pt idx="610">
                  <c:v>101.36</c:v>
                </c:pt>
                <c:pt idx="611">
                  <c:v>95</c:v>
                </c:pt>
                <c:pt idx="612">
                  <c:v>83.02</c:v>
                </c:pt>
                <c:pt idx="613">
                  <c:v>79.819999999999993</c:v>
                </c:pt>
                <c:pt idx="614">
                  <c:v>79.819999999999993</c:v>
                </c:pt>
                <c:pt idx="615">
                  <c:v>112.45</c:v>
                </c:pt>
                <c:pt idx="616">
                  <c:v>176.23</c:v>
                </c:pt>
                <c:pt idx="617">
                  <c:v>218.31</c:v>
                </c:pt>
                <c:pt idx="618">
                  <c:v>289.02</c:v>
                </c:pt>
                <c:pt idx="619">
                  <c:v>324.79000000000002</c:v>
                </c:pt>
                <c:pt idx="620">
                  <c:v>333.38</c:v>
                </c:pt>
                <c:pt idx="621">
                  <c:v>334.19</c:v>
                </c:pt>
                <c:pt idx="622">
                  <c:v>335.71</c:v>
                </c:pt>
                <c:pt idx="623">
                  <c:v>315.87</c:v>
                </c:pt>
                <c:pt idx="624">
                  <c:v>295.62</c:v>
                </c:pt>
                <c:pt idx="625">
                  <c:v>263.7</c:v>
                </c:pt>
                <c:pt idx="626">
                  <c:v>258.07</c:v>
                </c:pt>
                <c:pt idx="627">
                  <c:v>256.14</c:v>
                </c:pt>
                <c:pt idx="628">
                  <c:v>254.55</c:v>
                </c:pt>
                <c:pt idx="629">
                  <c:v>268.87</c:v>
                </c:pt>
                <c:pt idx="630">
                  <c:v>330.91</c:v>
                </c:pt>
                <c:pt idx="631">
                  <c:v>357.94</c:v>
                </c:pt>
                <c:pt idx="632">
                  <c:v>371.07</c:v>
                </c:pt>
                <c:pt idx="633">
                  <c:v>348.38</c:v>
                </c:pt>
                <c:pt idx="634">
                  <c:v>332.54</c:v>
                </c:pt>
                <c:pt idx="635">
                  <c:v>293.5</c:v>
                </c:pt>
                <c:pt idx="636">
                  <c:v>268</c:v>
                </c:pt>
                <c:pt idx="637">
                  <c:v>250.91</c:v>
                </c:pt>
                <c:pt idx="638">
                  <c:v>251.87</c:v>
                </c:pt>
                <c:pt idx="639">
                  <c:v>259.91000000000003</c:v>
                </c:pt>
                <c:pt idx="640">
                  <c:v>288.57</c:v>
                </c:pt>
                <c:pt idx="641">
                  <c:v>340.91</c:v>
                </c:pt>
                <c:pt idx="642">
                  <c:v>378.59</c:v>
                </c:pt>
                <c:pt idx="643">
                  <c:v>443.5</c:v>
                </c:pt>
                <c:pt idx="644">
                  <c:v>390.37</c:v>
                </c:pt>
                <c:pt idx="645">
                  <c:v>375.64</c:v>
                </c:pt>
                <c:pt idx="646">
                  <c:v>372.17</c:v>
                </c:pt>
                <c:pt idx="647">
                  <c:v>347.81</c:v>
                </c:pt>
                <c:pt idx="648">
                  <c:v>266.05</c:v>
                </c:pt>
                <c:pt idx="649">
                  <c:v>272.47000000000003</c:v>
                </c:pt>
                <c:pt idx="650">
                  <c:v>254.91</c:v>
                </c:pt>
                <c:pt idx="651">
                  <c:v>256.31</c:v>
                </c:pt>
                <c:pt idx="652">
                  <c:v>267.66000000000003</c:v>
                </c:pt>
                <c:pt idx="653">
                  <c:v>282.41000000000003</c:v>
                </c:pt>
                <c:pt idx="654">
                  <c:v>359.1</c:v>
                </c:pt>
                <c:pt idx="655">
                  <c:v>381.88</c:v>
                </c:pt>
                <c:pt idx="656">
                  <c:v>400.93</c:v>
                </c:pt>
                <c:pt idx="657">
                  <c:v>372.62</c:v>
                </c:pt>
                <c:pt idx="658">
                  <c:v>313.99</c:v>
                </c:pt>
                <c:pt idx="659">
                  <c:v>270.08999999999997</c:v>
                </c:pt>
                <c:pt idx="660">
                  <c:v>250.41</c:v>
                </c:pt>
                <c:pt idx="661">
                  <c:v>259.7</c:v>
                </c:pt>
                <c:pt idx="662">
                  <c:v>252.43</c:v>
                </c:pt>
                <c:pt idx="663">
                  <c:v>299</c:v>
                </c:pt>
                <c:pt idx="664">
                  <c:v>324.02</c:v>
                </c:pt>
                <c:pt idx="665">
                  <c:v>368.83</c:v>
                </c:pt>
                <c:pt idx="666">
                  <c:v>434.99</c:v>
                </c:pt>
                <c:pt idx="667">
                  <c:v>470.9</c:v>
                </c:pt>
                <c:pt idx="668">
                  <c:v>453.14</c:v>
                </c:pt>
                <c:pt idx="669">
                  <c:v>410.92</c:v>
                </c:pt>
                <c:pt idx="670">
                  <c:v>396.38</c:v>
                </c:pt>
                <c:pt idx="671">
                  <c:v>337.23</c:v>
                </c:pt>
                <c:pt idx="672">
                  <c:v>275.06</c:v>
                </c:pt>
                <c:pt idx="673">
                  <c:v>261.27</c:v>
                </c:pt>
                <c:pt idx="674">
                  <c:v>246.47</c:v>
                </c:pt>
                <c:pt idx="675">
                  <c:v>238</c:v>
                </c:pt>
                <c:pt idx="676">
                  <c:v>243.27</c:v>
                </c:pt>
                <c:pt idx="677">
                  <c:v>254.02</c:v>
                </c:pt>
                <c:pt idx="678">
                  <c:v>315.45999999999998</c:v>
                </c:pt>
                <c:pt idx="679">
                  <c:v>350.85</c:v>
                </c:pt>
                <c:pt idx="680">
                  <c:v>386.95</c:v>
                </c:pt>
                <c:pt idx="681">
                  <c:v>365.41</c:v>
                </c:pt>
                <c:pt idx="682">
                  <c:v>329.64</c:v>
                </c:pt>
                <c:pt idx="683">
                  <c:v>320.93</c:v>
                </c:pt>
                <c:pt idx="684">
                  <c:v>303.91000000000003</c:v>
                </c:pt>
                <c:pt idx="685">
                  <c:v>291.39999999999998</c:v>
                </c:pt>
                <c:pt idx="686">
                  <c:v>294.55</c:v>
                </c:pt>
                <c:pt idx="687">
                  <c:v>300.85000000000002</c:v>
                </c:pt>
                <c:pt idx="688">
                  <c:v>308.91000000000003</c:v>
                </c:pt>
                <c:pt idx="689">
                  <c:v>341.07</c:v>
                </c:pt>
                <c:pt idx="690">
                  <c:v>368.86</c:v>
                </c:pt>
                <c:pt idx="691">
                  <c:v>390.9</c:v>
                </c:pt>
                <c:pt idx="692">
                  <c:v>390</c:v>
                </c:pt>
                <c:pt idx="693">
                  <c:v>366.9</c:v>
                </c:pt>
                <c:pt idx="694">
                  <c:v>352.77</c:v>
                </c:pt>
                <c:pt idx="695">
                  <c:v>275.58</c:v>
                </c:pt>
                <c:pt idx="696">
                  <c:v>285.04000000000002</c:v>
                </c:pt>
                <c:pt idx="697">
                  <c:v>272.58</c:v>
                </c:pt>
                <c:pt idx="698">
                  <c:v>274.72000000000003</c:v>
                </c:pt>
                <c:pt idx="699">
                  <c:v>278</c:v>
                </c:pt>
                <c:pt idx="700">
                  <c:v>267.63</c:v>
                </c:pt>
                <c:pt idx="701">
                  <c:v>277.86</c:v>
                </c:pt>
                <c:pt idx="702">
                  <c:v>339.77</c:v>
                </c:pt>
                <c:pt idx="703">
                  <c:v>369.89</c:v>
                </c:pt>
                <c:pt idx="704">
                  <c:v>379.63</c:v>
                </c:pt>
                <c:pt idx="705">
                  <c:v>341.75</c:v>
                </c:pt>
                <c:pt idx="706">
                  <c:v>299.02</c:v>
                </c:pt>
                <c:pt idx="707">
                  <c:v>274.02</c:v>
                </c:pt>
                <c:pt idx="708">
                  <c:v>276.32</c:v>
                </c:pt>
                <c:pt idx="709">
                  <c:v>268.97000000000003</c:v>
                </c:pt>
                <c:pt idx="710">
                  <c:v>278.07</c:v>
                </c:pt>
                <c:pt idx="711">
                  <c:v>285.79000000000002</c:v>
                </c:pt>
                <c:pt idx="712">
                  <c:v>324.08999999999997</c:v>
                </c:pt>
                <c:pt idx="713">
                  <c:v>372.44</c:v>
                </c:pt>
                <c:pt idx="714">
                  <c:v>409.41</c:v>
                </c:pt>
                <c:pt idx="715">
                  <c:v>479</c:v>
                </c:pt>
                <c:pt idx="716">
                  <c:v>450</c:v>
                </c:pt>
                <c:pt idx="717">
                  <c:v>394.21</c:v>
                </c:pt>
                <c:pt idx="718">
                  <c:v>355.17</c:v>
                </c:pt>
                <c:pt idx="719">
                  <c:v>258.08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9E-413C-A161-AC462EC4B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578847"/>
        <c:axId val="1306577407"/>
      </c:scatterChart>
      <c:valAx>
        <c:axId val="130657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6577407"/>
        <c:crosses val="autoZero"/>
        <c:crossBetween val="midCat"/>
      </c:valAx>
      <c:valAx>
        <c:axId val="1306577407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6578847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68956-7804-CF1F-172F-B9F59F41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93A1CA-78F4-9776-2771-9EEE8B8E2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0B849-F89B-8592-E5A9-B36C4D6B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694D2-F010-F23E-0BB4-73F5BDCF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0409C-619F-B340-CE8B-AFFD2F41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8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6619F-20B9-BE69-58BC-5896AF3F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02810-4968-FD57-CB60-C7B33DF2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E4C88-6A05-8266-8F89-C8498BA5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D864A-B472-13D9-F412-B763C85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0C70EE-009D-D787-7542-9E0291C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7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09B53F-CDAF-6E52-63F5-5E292337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0734F-2F79-CF56-7BEA-D8698B5D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7AB39-D109-07AE-19F4-0537328B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52F79-FF6C-130E-F5F8-35175D0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ED7BC-AD8B-262E-C6EF-72F3DA8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04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7F1EC-E025-7C23-05CC-60C36CC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1E2C3-869A-2AFF-81E6-B1599661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3C9D0-8006-EA50-FD91-D6EAD98D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012A4-DF23-8680-830A-34CB4038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999CD-6D98-9F8E-40DC-5D25FAD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340EE-9274-A9FA-1D54-3EA6AC7D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22653-9C78-7D4B-3050-790802CA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43CA1-A447-24BD-752C-FC217824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DBB99-B04E-37AE-8CF8-08C3F4F4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410F9-A050-DB2E-9971-EB9975B1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453C5-F4EB-DE48-F410-88310CF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86A86-9C61-AA06-727C-B98D754E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1D2E85-BB0F-0836-1914-C9B61AB1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E4E79-42C9-1255-5E04-A8BEE177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081435-2C7E-709B-EF34-9F08BC7A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B8565-4C7C-713F-01EE-2D57DEA2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2E76A-2F7D-B7DD-BD84-64FBC78B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FA717-A803-ACA2-ABD1-A3FC4E53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03E659-339E-CB32-F566-61C15788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96B445-2900-BB15-4623-57576794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73A73D-6AC5-A91E-8B18-13B5E18A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4F67B4-5642-E064-AD0F-04EF5ED6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684F2B-28C9-63B7-F2C5-10288721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A6BA3-7C16-3299-05FB-EB99DA8E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4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17CAC-5883-D74B-AD9B-88D3474D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74AE62-BDFC-4913-C54B-7AD8A3D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8C9036-CCD5-4690-2BE7-3DBE4307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1CCB3-ED67-FF76-312B-F66CC1CB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4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290568-6223-1E67-6C81-123DF1B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87D8B3-600C-9C62-B429-579ED241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8E26EB-3B4F-5CE9-DF13-9FE3F454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506FA-256A-1DCA-16A1-8F98A5C1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9C475-7875-D4F2-7C00-6907946C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F0FBA-22F3-60ED-A863-0946B509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67738-628B-9DFE-FBDC-8A08327C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E785A1-E356-4080-5CE8-D545566D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99DFB9-F061-85CB-C63F-D202D965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5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BA6-D00D-0C96-7CE8-65B81F92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5C933D-16A9-78A9-A2B9-2CC8DD71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163265-4B4D-1324-E36C-3416F063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98A39-F8CD-8F2A-584A-7C2199B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A517F4-1D70-29C8-8030-8B66BE07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8A6AC-50DC-C285-2C1E-4E915CE7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3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E58459-0160-DAE2-55F6-5EFBE6CA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84A4B-D2FC-7DF2-3903-99D766EB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96EBC-C073-712E-FAC3-655AB09C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6F36-53AB-4E19-9A91-0A3A43AC43D6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DBE21-E904-E799-CA34-6EF8F9EF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7CC4B-A44D-4C26-1FFE-CEB8E7DC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CB46-E0DC-4E3A-8716-528BB737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6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2463CB-0A59-953A-5D02-C5398823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Future- and </a:t>
            </a:r>
            <a:r>
              <a:rPr lang="de-DE" dirty="0" err="1"/>
              <a:t>Spotmarket</a:t>
            </a:r>
            <a:r>
              <a:rPr lang="de-DE" dirty="0"/>
              <a:t>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3DAAA2-58A2-79FB-E3AD-5699D164B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Futuremarket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CD6A2FD-E20C-6120-D20F-20E41E559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Price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negotiable</a:t>
            </a:r>
            <a:endParaRPr lang="de-DE" dirty="0"/>
          </a:p>
          <a:p>
            <a:r>
              <a:rPr lang="de-DE" dirty="0"/>
              <a:t>Monthly </a:t>
            </a:r>
            <a:r>
              <a:rPr lang="de-DE" dirty="0" err="1"/>
              <a:t>prices</a:t>
            </a:r>
            <a:endParaRPr lang="de-DE" dirty="0"/>
          </a:p>
          <a:p>
            <a:r>
              <a:rPr lang="de-DE" dirty="0" err="1"/>
              <a:t>Tradable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DBF1-CBC4-C861-2303-2C200202A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Spotmarket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56060A9-A18E-D757-FBD8-5FB3F1E3C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Price </a:t>
            </a:r>
            <a:r>
              <a:rPr lang="de-DE" dirty="0" err="1"/>
              <a:t>is</a:t>
            </a:r>
            <a:r>
              <a:rPr lang="de-DE" dirty="0"/>
              <a:t> fix</a:t>
            </a:r>
          </a:p>
          <a:p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r>
              <a:rPr lang="de-DE" dirty="0" err="1"/>
              <a:t>Tradeable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Left-over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automaticially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Spotmarket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9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ED554-FAD4-838B-6151-681AC0B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u="sng" dirty="0"/>
              <a:t>Real Life Problem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E90B027-0EDC-92E0-7392-7E2334EE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- </a:t>
            </a:r>
            <a:r>
              <a:rPr lang="de-DE" sz="2400" dirty="0" err="1"/>
              <a:t>Our</a:t>
            </a:r>
            <a:r>
              <a:rPr lang="de-DE" sz="2400" dirty="0"/>
              <a:t> Energy Trader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buy</a:t>
            </a:r>
            <a:r>
              <a:rPr lang="de-DE" sz="2400" dirty="0"/>
              <a:t> Energy </a:t>
            </a:r>
            <a:r>
              <a:rPr lang="de-DE" sz="2400" dirty="0" err="1"/>
              <a:t>for</a:t>
            </a:r>
            <a:r>
              <a:rPr lang="de-DE" sz="2400" dirty="0"/>
              <a:t> JUN22 on Exchange Market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cover</a:t>
            </a:r>
            <a:r>
              <a:rPr lang="de-DE" sz="2400" dirty="0"/>
              <a:t>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demand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2 MW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8A70C13-144C-D7F9-AB96-601453BEB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82438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23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D6FBF1-0C22-285D-3E3A-6F72405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Future Market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D3E959D-9077-90CE-9560-040C440DB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878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2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F59B88-5D9A-6975-7C1B-F0A249EF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Spot Price</a:t>
            </a:r>
          </a:p>
        </p:txBody>
      </p:sp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4D546ED1-55F7-EE5E-6985-48288C945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88193"/>
              </p:ext>
            </p:extLst>
          </p:nvPr>
        </p:nvGraphicFramePr>
        <p:xfrm>
          <a:off x="644056" y="1733551"/>
          <a:ext cx="10927829" cy="45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63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6A793-0385-E1FD-B0F0-457D2F0E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3C8B5-EFA2-6AD6-363F-839CA1F2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Spot  - &amp; Future</a:t>
            </a:r>
          </a:p>
          <a:p>
            <a:r>
              <a:rPr lang="de-DE" dirty="0" err="1"/>
              <a:t>Weather</a:t>
            </a:r>
            <a:endParaRPr lang="de-DE" dirty="0"/>
          </a:p>
          <a:p>
            <a:r>
              <a:rPr lang="de-DE" dirty="0"/>
              <a:t>Power Plants </a:t>
            </a:r>
          </a:p>
          <a:p>
            <a:r>
              <a:rPr lang="de-DE" dirty="0"/>
              <a:t>Technical </a:t>
            </a:r>
            <a:r>
              <a:rPr lang="de-DE" dirty="0" err="1"/>
              <a:t>Indicators</a:t>
            </a:r>
            <a:endParaRPr lang="de-DE" dirty="0"/>
          </a:p>
          <a:p>
            <a:pPr lvl="1"/>
            <a:r>
              <a:rPr lang="de-DE" dirty="0" err="1"/>
              <a:t>eg</a:t>
            </a:r>
            <a:r>
              <a:rPr lang="de-DE" dirty="0"/>
              <a:t>: SMA, Fibonacci, </a:t>
            </a:r>
            <a:r>
              <a:rPr lang="de-DE" dirty="0" err="1"/>
              <a:t>Volatility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19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Difference between Future- and Spotmarket </vt:lpstr>
      <vt:lpstr>Real Life Problem</vt:lpstr>
      <vt:lpstr>Future Market</vt:lpstr>
      <vt:lpstr>Spot Price</vt:lpstr>
      <vt:lpstr>Features could help to forecast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Future-and Spotmarket </dc:title>
  <dc:creator>Tobias Neubert</dc:creator>
  <cp:lastModifiedBy>Tobias Neubert</cp:lastModifiedBy>
  <cp:revision>10</cp:revision>
  <dcterms:created xsi:type="dcterms:W3CDTF">2023-06-18T17:16:33Z</dcterms:created>
  <dcterms:modified xsi:type="dcterms:W3CDTF">2023-06-18T21:14:21Z</dcterms:modified>
</cp:coreProperties>
</file>