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90A7-0F74-4D66-89EF-56C5A72F2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C471B-5383-45B9-BBA1-6A5C3735C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7349B-287E-4220-9239-2ECA1359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6483-7446-4A48-997B-4677C5CD4F5C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CC26C-CE3D-49B5-988D-4D7F8ADC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9BC4F-A9FF-4E54-BCB4-AFFB9C9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6BE1-B031-4843-9402-01EFC8C87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79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C45F-AC7A-44CC-9F3E-8EB9CADD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DC9DA-BFD0-47F3-891A-AAA061BD6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E2807-AF7F-4B81-A816-49D67A94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6483-7446-4A48-997B-4677C5CD4F5C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BE52-7CB9-4BAF-A349-26CA903B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25ED5-7572-4319-BE55-43AEF87C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6BE1-B031-4843-9402-01EFC8C87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28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7E06C-E574-4E81-ABE1-D0F78B4B5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94B26-4036-4D38-96B3-64DFBDF0C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C565-0ED8-43D7-AA8D-A6C46374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6483-7446-4A48-997B-4677C5CD4F5C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B903F-A0D4-4D86-9ED2-1C9609FC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5FFC-20B4-4E05-A686-C9A08D25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6BE1-B031-4843-9402-01EFC8C87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92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F93E-06F6-46A2-9958-8222271F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57766-77E4-4670-8ABE-D2CC3AEDD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358F7-41A7-4C02-9680-F95BA8A6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6483-7446-4A48-997B-4677C5CD4F5C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7527B-D30F-4EB4-BD40-CC30D4E0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5B945-96A3-44D8-BA31-1FEFDA8F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6BE1-B031-4843-9402-01EFC8C87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80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1830-13B0-4745-A73D-0A3D7240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EF15E-582E-4AE6-8330-34B5AC113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7A599-92D9-4489-9520-E99CD6C4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6483-7446-4A48-997B-4677C5CD4F5C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9693-7F0B-407A-B93A-45F65747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5D2EA-EE29-4483-B3BB-A8F30286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6BE1-B031-4843-9402-01EFC8C87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40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3EB1-6B0B-425F-9DB6-F49993AA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898C-FD5F-4CAA-A434-A5F795432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E9B8B-AF0F-4785-90C1-962016AB3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75DA3-6B99-479D-B1CF-98FDBC8F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6483-7446-4A48-997B-4677C5CD4F5C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2F59C-50B4-44C3-96E5-ADB8957B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88E5E-4289-46AD-BD46-D3480119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6BE1-B031-4843-9402-01EFC8C87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0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19D4-C7B8-4F36-A7DC-9E054807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F545B-3548-439F-A1B9-0EFE2EACD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EFCD9-B47D-435B-81AB-ADD34446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5DEC6-047F-43BC-A3B2-5117F8503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390AF-3D9E-4887-939F-3F7447296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CDCA6-680B-4A24-9A2C-EC733ABF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6483-7446-4A48-997B-4677C5CD4F5C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86CD1-4272-49B2-B33E-765CA8A4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FA4CF-D523-4C5B-979E-2FFC502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6BE1-B031-4843-9402-01EFC8C87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92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F007-FDE7-4A5C-9BC3-1FCFF398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9DBA4-C342-4229-B892-60750E83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6483-7446-4A48-997B-4677C5CD4F5C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55D10-DC7A-4E8A-B777-74818B5F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D33B6-5FE8-4308-A4C6-59C8E72D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6BE1-B031-4843-9402-01EFC8C87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53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DEA9B-F020-40F8-8D1B-47D7B7C3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6483-7446-4A48-997B-4677C5CD4F5C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38944-EA5D-40AB-A085-1C0E4367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640F8-11F8-41BB-A7A7-493520B4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6BE1-B031-4843-9402-01EFC8C87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86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E404-E69F-486C-B188-5C11A3DC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64879-D16F-4DBD-B2C0-C6D7A9028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6BCE0-8A0B-49FA-B9E5-9CFCAE290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DAA4E-4D09-4A26-841C-54365408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6483-7446-4A48-997B-4677C5CD4F5C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8DFCC-3F3B-40AE-9B41-B9596EB5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6A39A-8053-4DB0-92DB-0CE17742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6BE1-B031-4843-9402-01EFC8C87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07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5015-2564-41D7-803F-E54001D5A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F3A76-9501-43B9-8619-FFD98060C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CE8-5DDE-48B3-8012-5472F367B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FDD01-7088-4BF3-A62E-26F4BFF8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6483-7446-4A48-997B-4677C5CD4F5C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DEB8B-14D3-48D5-AF3F-D8EE773D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19341-73BE-4440-B560-31A3A7CE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6BE1-B031-4843-9402-01EFC8C87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91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3820C-A605-4A56-8FB5-7040B524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22AB6-A64A-4ADF-9AAB-F6FF836A7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4A8-4ACC-40D4-8E9C-09515491A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56483-7446-4A48-997B-4677C5CD4F5C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5D9E7-1C91-4065-A6FF-DC616EE30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3BF7-6508-46D9-801A-BDBE343BC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06BE1-B031-4843-9402-01EFC8C87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6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4CC71F-B761-4328-9342-246A2790A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07" y="24883"/>
            <a:ext cx="4550004" cy="6808234"/>
          </a:xfrm>
        </p:spPr>
      </p:pic>
    </p:spTree>
    <p:extLst>
      <p:ext uri="{BB962C8B-B14F-4D97-AF65-F5344CB8AC3E}">
        <p14:creationId xmlns:p14="http://schemas.microsoft.com/office/powerpoint/2010/main" val="239068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970F924-794B-44C0-8787-8964E3989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989" y="-31158"/>
            <a:ext cx="4570022" cy="692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4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02185C-D13F-4957-BC2C-D27C8BB88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311" y="0"/>
            <a:ext cx="4503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0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F2FE49-FCB5-4AB8-9FB5-F21275C57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278" y="64449"/>
            <a:ext cx="4493444" cy="672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4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EEAC11-E8CC-488D-8B3A-223FE793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278" y="55717"/>
            <a:ext cx="4493444" cy="674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957D340-5EA3-4F55-9F96-E4468441B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25" y="30636"/>
            <a:ext cx="4531150" cy="67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5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425799-6C68-458C-A8F4-1B4801FBA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97" y="-3005"/>
            <a:ext cx="4550006" cy="68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61343F-B7F4-4218-BFCA-1A385BE8B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98" y="32518"/>
            <a:ext cx="4550004" cy="679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7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 pagar</dc:creator>
  <cp:lastModifiedBy>raghav pagar</cp:lastModifiedBy>
  <cp:revision>3</cp:revision>
  <dcterms:created xsi:type="dcterms:W3CDTF">2020-02-02T12:52:18Z</dcterms:created>
  <dcterms:modified xsi:type="dcterms:W3CDTF">2020-02-02T13:01:57Z</dcterms:modified>
</cp:coreProperties>
</file>