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4" r:id="rId4"/>
    <p:sldId id="285" r:id="rId5"/>
    <p:sldId id="30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8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A9B6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3.png" descr="Circuit Board Lines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332" y="0"/>
            <a:ext cx="53406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67887" y="1020665"/>
            <a:ext cx="5851915" cy="14700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67887" y="2766223"/>
            <a:ext cx="5851915" cy="1752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4B52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5" y="178401"/>
            <a:ext cx="2381481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5400000">
            <a:off x="4732339" y="2171701"/>
            <a:ext cx="5851522" cy="20574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31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5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9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57200" y="1698587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4645025" y="1698587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72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83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198" y="292100"/>
            <a:ext cx="3008316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6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792287" y="4795837"/>
            <a:ext cx="5486403" cy="5715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pic>
        <p:nvPicPr>
          <p:cNvPr id="108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17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" name="image1.png" descr="Circuit Board Lines 4.png"/>
          <p:cNvPicPr>
            <a:picLocks noChangeAspect="1"/>
          </p:cNvPicPr>
          <p:nvPr/>
        </p:nvPicPr>
        <p:blipFill>
          <a:blip r:embed="rId1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438" y="150928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Prepared by- Sarthak Jain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4" y="1787857"/>
            <a:ext cx="8539316" cy="47767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This Week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 Next Week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457200" indent="-457200">
              <a:buAutoNum type="arabicParenR" startAt="2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4733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Topics Covered This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39" y="1787857"/>
            <a:ext cx="8834283" cy="4384343"/>
          </a:xfrm>
        </p:spPr>
        <p:txBody>
          <a:bodyPr>
            <a:normAutofit/>
          </a:bodyPr>
          <a:lstStyle/>
          <a:p>
            <a:r>
              <a:rPr lang="en-US" sz="2000" dirty="0"/>
              <a:t>Further learning of </a:t>
            </a:r>
            <a:r>
              <a:rPr lang="en-US" sz="2000" dirty="0" err="1"/>
              <a:t>Scrapy</a:t>
            </a:r>
            <a:r>
              <a:rPr lang="en-US" sz="2000" dirty="0"/>
              <a:t> framework</a:t>
            </a:r>
          </a:p>
          <a:p>
            <a:r>
              <a:rPr lang="en-US" sz="2000" dirty="0"/>
              <a:t>Optimize my scrapping</a:t>
            </a:r>
          </a:p>
          <a:p>
            <a:r>
              <a:rPr lang="en-US" sz="2000" dirty="0"/>
              <a:t>Extract hotels amenities and prices.</a:t>
            </a:r>
          </a:p>
          <a:p>
            <a:r>
              <a:rPr lang="en-US" sz="2000" dirty="0"/>
              <a:t>Stored amenities and price of hotels into </a:t>
            </a:r>
            <a:r>
              <a:rPr lang="en-US" sz="2000" dirty="0" err="1"/>
              <a:t>mysql</a:t>
            </a:r>
            <a:r>
              <a:rPr lang="en-US" sz="2000" dirty="0"/>
              <a:t> database.</a:t>
            </a:r>
          </a:p>
          <a:p>
            <a:r>
              <a:rPr lang="en-US" sz="2000"/>
              <a:t>Learn Git hub.</a:t>
            </a:r>
            <a:endParaRPr lang="en-US" sz="2000" dirty="0"/>
          </a:p>
          <a:p>
            <a:r>
              <a:rPr lang="en-US" sz="2000" dirty="0"/>
              <a:t>Complete python week-3 assignments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859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Topics Planned for Next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29" y="1843548"/>
            <a:ext cx="8495070" cy="43286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More optimization in scrapping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Work for python week-4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Extract photos of hotels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 a country table so that I get information of hotels for different countries.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614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A5733-05C1-4518-BA6F-71707BC5582E}"/>
              </a:ext>
            </a:extLst>
          </p:cNvPr>
          <p:cNvSpPr txBox="1"/>
          <p:nvPr/>
        </p:nvSpPr>
        <p:spPr>
          <a:xfrm>
            <a:off x="1021393" y="2911315"/>
            <a:ext cx="313150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/>
              <a:t>Thank you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5939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Helvetica</vt:lpstr>
      <vt:lpstr>Times New Roman</vt:lpstr>
      <vt:lpstr>Wingdings</vt:lpstr>
      <vt:lpstr>Office Theme</vt:lpstr>
      <vt:lpstr> </vt:lpstr>
      <vt:lpstr>Agenda</vt:lpstr>
      <vt:lpstr>Topics Covered This Week</vt:lpstr>
      <vt:lpstr>Topics Planned for Next Week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Time Tec –  Lab Meeting August - 2016</dc:title>
  <dc:creator>Kritika Gupta</dc:creator>
  <cp:lastModifiedBy>Rishabh Gupta</cp:lastModifiedBy>
  <cp:revision>109</cp:revision>
  <dcterms:modified xsi:type="dcterms:W3CDTF">2018-07-06T06:16:36Z</dcterms:modified>
</cp:coreProperties>
</file>