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5"/>
  </p:notesMasterIdLst>
  <p:sldIdLst>
    <p:sldId id="352" r:id="rId4"/>
    <p:sldId id="353" r:id="rId5"/>
    <p:sldId id="298" r:id="rId6"/>
    <p:sldId id="354" r:id="rId7"/>
    <p:sldId id="328" r:id="rId8"/>
    <p:sldId id="355" r:id="rId9"/>
    <p:sldId id="356" r:id="rId10"/>
    <p:sldId id="357" r:id="rId11"/>
    <p:sldId id="358" r:id="rId12"/>
    <p:sldId id="312" r:id="rId13"/>
    <p:sldId id="3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thak Bangar" initials="SB" lastIdx="3" clrIdx="0">
    <p:extLst>
      <p:ext uri="{19B8F6BF-5375-455C-9EA6-DF929625EA0E}">
        <p15:presenceInfo xmlns:p15="http://schemas.microsoft.com/office/powerpoint/2012/main" userId="5296a048c6fe3a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85" d="100"/>
          <a:sy n="85" d="100"/>
        </p:scale>
        <p:origin x="590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5T00:18:01.36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08610EC-D04E-4AFE-B17A-580404417A56}"/>
              </a:ext>
            </a:extLst>
          </p:cNvPr>
          <p:cNvGrpSpPr/>
          <p:nvPr userDrawn="1"/>
        </p:nvGrpSpPr>
        <p:grpSpPr>
          <a:xfrm>
            <a:off x="430258" y="655456"/>
            <a:ext cx="6372712" cy="5822001"/>
            <a:chOff x="7192629" y="1828167"/>
            <a:chExt cx="3658514" cy="3342357"/>
          </a:xfrm>
          <a:solidFill>
            <a:schemeClr val="accent1">
              <a:alpha val="40000"/>
            </a:schemeClr>
          </a:solidFill>
        </p:grpSpPr>
        <p:sp>
          <p:nvSpPr>
            <p:cNvPr id="3" name="Freeform 16">
              <a:extLst>
                <a:ext uri="{FF2B5EF4-FFF2-40B4-BE49-F238E27FC236}">
                  <a16:creationId xmlns:a16="http://schemas.microsoft.com/office/drawing/2014/main" id="{86FE8B47-4665-4595-9358-FD7E1706AAB6}"/>
                </a:ext>
              </a:extLst>
            </p:cNvPr>
            <p:cNvSpPr/>
            <p:nvPr userDrawn="1"/>
          </p:nvSpPr>
          <p:spPr>
            <a:xfrm rot="14821187">
              <a:off x="7343358" y="1881591"/>
              <a:ext cx="3138204" cy="3439661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793B7356-B8ED-400A-90B7-9B451493539C}"/>
                </a:ext>
              </a:extLst>
            </p:cNvPr>
            <p:cNvSpPr/>
            <p:nvPr userDrawn="1"/>
          </p:nvSpPr>
          <p:spPr>
            <a:xfrm rot="11086192">
              <a:off x="7805038" y="2070693"/>
              <a:ext cx="3046105" cy="294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48075DBA-7451-4CDD-8901-26668134C6F5}"/>
                </a:ext>
              </a:extLst>
            </p:cNvPr>
            <p:cNvSpPr/>
            <p:nvPr userDrawn="1"/>
          </p:nvSpPr>
          <p:spPr>
            <a:xfrm rot="1044868">
              <a:off x="7316937" y="1828167"/>
              <a:ext cx="3191046" cy="308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12C5AA02-25A6-4B3A-8C35-3207DAF9BE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45957">
            <a:off x="676837" y="926853"/>
            <a:ext cx="5305968" cy="5125064"/>
          </a:xfrm>
          <a:custGeom>
            <a:avLst/>
            <a:gdLst>
              <a:gd name="connsiteX0" fmla="*/ 3768999 w 5305968"/>
              <a:gd name="connsiteY0" fmla="*/ 464 h 5125064"/>
              <a:gd name="connsiteX1" fmla="*/ 4411163 w 5305968"/>
              <a:gd name="connsiteY1" fmla="*/ 99662 h 5125064"/>
              <a:gd name="connsiteX2" fmla="*/ 5145453 w 5305968"/>
              <a:gd name="connsiteY2" fmla="*/ 3063046 h 5125064"/>
              <a:gd name="connsiteX3" fmla="*/ 5145453 w 5305968"/>
              <a:gd name="connsiteY3" fmla="*/ 4610298 h 5125064"/>
              <a:gd name="connsiteX4" fmla="*/ 3388403 w 5305968"/>
              <a:gd name="connsiteY4" fmla="*/ 5108567 h 5125064"/>
              <a:gd name="connsiteX5" fmla="*/ 897060 w 5305968"/>
              <a:gd name="connsiteY5" fmla="*/ 4112030 h 5125064"/>
              <a:gd name="connsiteX6" fmla="*/ 215221 w 5305968"/>
              <a:gd name="connsiteY6" fmla="*/ 1017522 h 5125064"/>
              <a:gd name="connsiteX7" fmla="*/ 3768999 w 5305968"/>
              <a:gd name="connsiteY7" fmla="*/ 464 h 512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5968" h="5125064">
                <a:moveTo>
                  <a:pt x="3768999" y="464"/>
                </a:moveTo>
                <a:cubicBezTo>
                  <a:pt x="4033876" y="4546"/>
                  <a:pt x="4257093" y="35739"/>
                  <a:pt x="4411163" y="99662"/>
                </a:cubicBezTo>
                <a:cubicBezTo>
                  <a:pt x="5232868" y="440582"/>
                  <a:pt x="5027441" y="2315644"/>
                  <a:pt x="5145453" y="3063046"/>
                </a:cubicBezTo>
                <a:cubicBezTo>
                  <a:pt x="5263466" y="3810447"/>
                  <a:pt x="5438295" y="4269378"/>
                  <a:pt x="5145453" y="4610298"/>
                </a:cubicBezTo>
                <a:cubicBezTo>
                  <a:pt x="4852612" y="4951219"/>
                  <a:pt x="4096470" y="5191611"/>
                  <a:pt x="3388403" y="5108567"/>
                </a:cubicBezTo>
                <a:cubicBezTo>
                  <a:pt x="2680337" y="5025523"/>
                  <a:pt x="1425923" y="4793871"/>
                  <a:pt x="897060" y="4112030"/>
                </a:cubicBezTo>
                <a:cubicBezTo>
                  <a:pt x="368196" y="3430188"/>
                  <a:pt x="-370462" y="1686249"/>
                  <a:pt x="215221" y="1017522"/>
                </a:cubicBezTo>
                <a:cubicBezTo>
                  <a:pt x="691089" y="474181"/>
                  <a:pt x="2621195" y="-17223"/>
                  <a:pt x="3768999" y="4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8052EA6-352D-427B-86BE-1AD1C3072FD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E5A09E3A-6DC9-4D89-A56D-15822E06019C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580115" y="329978"/>
            <a:ext cx="7362544" cy="6198044"/>
          </a:xfrm>
          <a:custGeom>
            <a:avLst/>
            <a:gdLst>
              <a:gd name="connsiteX0" fmla="*/ 195262 w 7362544"/>
              <a:gd name="connsiteY0" fmla="*/ 3294555 h 6198044"/>
              <a:gd name="connsiteX1" fmla="*/ 333335 w 7362544"/>
              <a:gd name="connsiteY1" fmla="*/ 3351746 h 6198044"/>
              <a:gd name="connsiteX2" fmla="*/ 2552833 w 7362544"/>
              <a:gd name="connsiteY2" fmla="*/ 5571245 h 6198044"/>
              <a:gd name="connsiteX3" fmla="*/ 2552833 w 7362544"/>
              <a:gd name="connsiteY3" fmla="*/ 5847389 h 6198044"/>
              <a:gd name="connsiteX4" fmla="*/ 2552833 w 7362544"/>
              <a:gd name="connsiteY4" fmla="*/ 5847388 h 6198044"/>
              <a:gd name="connsiteX5" fmla="*/ 2276689 w 7362544"/>
              <a:gd name="connsiteY5" fmla="*/ 5847388 h 6198044"/>
              <a:gd name="connsiteX6" fmla="*/ 57192 w 7362544"/>
              <a:gd name="connsiteY6" fmla="*/ 3627889 h 6198044"/>
              <a:gd name="connsiteX7" fmla="*/ 14298 w 7362544"/>
              <a:gd name="connsiteY7" fmla="*/ 3416340 h 6198044"/>
              <a:gd name="connsiteX8" fmla="*/ 57191 w 7362544"/>
              <a:gd name="connsiteY8" fmla="*/ 3351746 h 6198044"/>
              <a:gd name="connsiteX9" fmla="*/ 57192 w 7362544"/>
              <a:gd name="connsiteY9" fmla="*/ 3351746 h 6198044"/>
              <a:gd name="connsiteX10" fmla="*/ 121785 w 7362544"/>
              <a:gd name="connsiteY10" fmla="*/ 3308852 h 6198044"/>
              <a:gd name="connsiteX11" fmla="*/ 195262 w 7362544"/>
              <a:gd name="connsiteY11" fmla="*/ 3294555 h 6198044"/>
              <a:gd name="connsiteX12" fmla="*/ 717266 w 7362544"/>
              <a:gd name="connsiteY12" fmla="*/ 3143498 h 6198044"/>
              <a:gd name="connsiteX13" fmla="*/ 855337 w 7362544"/>
              <a:gd name="connsiteY13" fmla="*/ 3200689 h 6198044"/>
              <a:gd name="connsiteX14" fmla="*/ 3519359 w 7362544"/>
              <a:gd name="connsiteY14" fmla="*/ 5864711 h 6198044"/>
              <a:gd name="connsiteX15" fmla="*/ 3519359 w 7362544"/>
              <a:gd name="connsiteY15" fmla="*/ 6140854 h 6198044"/>
              <a:gd name="connsiteX16" fmla="*/ 3519358 w 7362544"/>
              <a:gd name="connsiteY16" fmla="*/ 6140853 h 6198044"/>
              <a:gd name="connsiteX17" fmla="*/ 3243215 w 7362544"/>
              <a:gd name="connsiteY17" fmla="*/ 6140853 h 6198044"/>
              <a:gd name="connsiteX18" fmla="*/ 579194 w 7362544"/>
              <a:gd name="connsiteY18" fmla="*/ 3476832 h 6198044"/>
              <a:gd name="connsiteX19" fmla="*/ 536301 w 7362544"/>
              <a:gd name="connsiteY19" fmla="*/ 3265282 h 6198044"/>
              <a:gd name="connsiteX20" fmla="*/ 579194 w 7362544"/>
              <a:gd name="connsiteY20" fmla="*/ 3200688 h 6198044"/>
              <a:gd name="connsiteX21" fmla="*/ 643787 w 7362544"/>
              <a:gd name="connsiteY21" fmla="*/ 3157795 h 6198044"/>
              <a:gd name="connsiteX22" fmla="*/ 717266 w 7362544"/>
              <a:gd name="connsiteY22" fmla="*/ 3143498 h 6198044"/>
              <a:gd name="connsiteX23" fmla="*/ 1518292 w 7362544"/>
              <a:gd name="connsiteY23" fmla="*/ 2598405 h 6198044"/>
              <a:gd name="connsiteX24" fmla="*/ 1656365 w 7362544"/>
              <a:gd name="connsiteY24" fmla="*/ 2655597 h 6198044"/>
              <a:gd name="connsiteX25" fmla="*/ 4761287 w 7362544"/>
              <a:gd name="connsiteY25" fmla="*/ 5760520 h 6198044"/>
              <a:gd name="connsiteX26" fmla="*/ 4761287 w 7362544"/>
              <a:gd name="connsiteY26" fmla="*/ 6036665 h 6198044"/>
              <a:gd name="connsiteX27" fmla="*/ 4761287 w 7362544"/>
              <a:gd name="connsiteY27" fmla="*/ 6036663 h 6198044"/>
              <a:gd name="connsiteX28" fmla="*/ 4485144 w 7362544"/>
              <a:gd name="connsiteY28" fmla="*/ 6036663 h 6198044"/>
              <a:gd name="connsiteX29" fmla="*/ 1380221 w 7362544"/>
              <a:gd name="connsiteY29" fmla="*/ 2931740 h 6198044"/>
              <a:gd name="connsiteX30" fmla="*/ 1337328 w 7362544"/>
              <a:gd name="connsiteY30" fmla="*/ 2720191 h 6198044"/>
              <a:gd name="connsiteX31" fmla="*/ 1380221 w 7362544"/>
              <a:gd name="connsiteY31" fmla="*/ 2655597 h 6198044"/>
              <a:gd name="connsiteX32" fmla="*/ 1380221 w 7362544"/>
              <a:gd name="connsiteY32" fmla="*/ 2655596 h 6198044"/>
              <a:gd name="connsiteX33" fmla="*/ 1444815 w 7362544"/>
              <a:gd name="connsiteY33" fmla="*/ 2612704 h 6198044"/>
              <a:gd name="connsiteX34" fmla="*/ 1518292 w 7362544"/>
              <a:gd name="connsiteY34" fmla="*/ 2598405 h 6198044"/>
              <a:gd name="connsiteX35" fmla="*/ 427420 w 7362544"/>
              <a:gd name="connsiteY35" fmla="*/ 2180593 h 6198044"/>
              <a:gd name="connsiteX36" fmla="*/ 565492 w 7362544"/>
              <a:gd name="connsiteY36" fmla="*/ 2237784 h 6198044"/>
              <a:gd name="connsiteX37" fmla="*/ 3670415 w 7362544"/>
              <a:gd name="connsiteY37" fmla="*/ 5342707 h 6198044"/>
              <a:gd name="connsiteX38" fmla="*/ 3670415 w 7362544"/>
              <a:gd name="connsiteY38" fmla="*/ 5618851 h 6198044"/>
              <a:gd name="connsiteX39" fmla="*/ 3670414 w 7362544"/>
              <a:gd name="connsiteY39" fmla="*/ 5618850 h 6198044"/>
              <a:gd name="connsiteX40" fmla="*/ 3394271 w 7362544"/>
              <a:gd name="connsiteY40" fmla="*/ 5618850 h 6198044"/>
              <a:gd name="connsiteX41" fmla="*/ 289349 w 7362544"/>
              <a:gd name="connsiteY41" fmla="*/ 2513927 h 6198044"/>
              <a:gd name="connsiteX42" fmla="*/ 246456 w 7362544"/>
              <a:gd name="connsiteY42" fmla="*/ 2302378 h 6198044"/>
              <a:gd name="connsiteX43" fmla="*/ 289349 w 7362544"/>
              <a:gd name="connsiteY43" fmla="*/ 2237784 h 6198044"/>
              <a:gd name="connsiteX44" fmla="*/ 353943 w 7362544"/>
              <a:gd name="connsiteY44" fmla="*/ 2194890 h 6198044"/>
              <a:gd name="connsiteX45" fmla="*/ 427420 w 7362544"/>
              <a:gd name="connsiteY45" fmla="*/ 2180593 h 6198044"/>
              <a:gd name="connsiteX46" fmla="*/ 1403566 w 7362544"/>
              <a:gd name="connsiteY46" fmla="*/ 1810620 h 6198044"/>
              <a:gd name="connsiteX47" fmla="*/ 1541638 w 7362544"/>
              <a:gd name="connsiteY47" fmla="*/ 1867811 h 6198044"/>
              <a:gd name="connsiteX48" fmla="*/ 4646561 w 7362544"/>
              <a:gd name="connsiteY48" fmla="*/ 4972734 h 6198044"/>
              <a:gd name="connsiteX49" fmla="*/ 4646561 w 7362544"/>
              <a:gd name="connsiteY49" fmla="*/ 5248878 h 6198044"/>
              <a:gd name="connsiteX50" fmla="*/ 4646560 w 7362544"/>
              <a:gd name="connsiteY50" fmla="*/ 5248877 h 6198044"/>
              <a:gd name="connsiteX51" fmla="*/ 4370417 w 7362544"/>
              <a:gd name="connsiteY51" fmla="*/ 5248877 h 6198044"/>
              <a:gd name="connsiteX52" fmla="*/ 1265495 w 7362544"/>
              <a:gd name="connsiteY52" fmla="*/ 2143954 h 6198044"/>
              <a:gd name="connsiteX53" fmla="*/ 1222602 w 7362544"/>
              <a:gd name="connsiteY53" fmla="*/ 1932405 h 6198044"/>
              <a:gd name="connsiteX54" fmla="*/ 1265495 w 7362544"/>
              <a:gd name="connsiteY54" fmla="*/ 1867811 h 6198044"/>
              <a:gd name="connsiteX55" fmla="*/ 1265495 w 7362544"/>
              <a:gd name="connsiteY55" fmla="*/ 1867811 h 6198044"/>
              <a:gd name="connsiteX56" fmla="*/ 1330089 w 7362544"/>
              <a:gd name="connsiteY56" fmla="*/ 1824918 h 6198044"/>
              <a:gd name="connsiteX57" fmla="*/ 1403566 w 7362544"/>
              <a:gd name="connsiteY57" fmla="*/ 1810620 h 6198044"/>
              <a:gd name="connsiteX58" fmla="*/ 2204593 w 7362544"/>
              <a:gd name="connsiteY58" fmla="*/ 1265529 h 6198044"/>
              <a:gd name="connsiteX59" fmla="*/ 2342664 w 7362544"/>
              <a:gd name="connsiteY59" fmla="*/ 1322720 h 6198044"/>
              <a:gd name="connsiteX60" fmla="*/ 5447589 w 7362544"/>
              <a:gd name="connsiteY60" fmla="*/ 4427643 h 6198044"/>
              <a:gd name="connsiteX61" fmla="*/ 5447589 w 7362544"/>
              <a:gd name="connsiteY61" fmla="*/ 4703786 h 6198044"/>
              <a:gd name="connsiteX62" fmla="*/ 5447588 w 7362544"/>
              <a:gd name="connsiteY62" fmla="*/ 4703785 h 6198044"/>
              <a:gd name="connsiteX63" fmla="*/ 5171444 w 7362544"/>
              <a:gd name="connsiteY63" fmla="*/ 4703785 h 6198044"/>
              <a:gd name="connsiteX64" fmla="*/ 2066521 w 7362544"/>
              <a:gd name="connsiteY64" fmla="*/ 1598863 h 6198044"/>
              <a:gd name="connsiteX65" fmla="*/ 2023628 w 7362544"/>
              <a:gd name="connsiteY65" fmla="*/ 1387313 h 6198044"/>
              <a:gd name="connsiteX66" fmla="*/ 2066522 w 7362544"/>
              <a:gd name="connsiteY66" fmla="*/ 1322720 h 6198044"/>
              <a:gd name="connsiteX67" fmla="*/ 2131116 w 7362544"/>
              <a:gd name="connsiteY67" fmla="*/ 1279826 h 6198044"/>
              <a:gd name="connsiteX68" fmla="*/ 2204593 w 7362544"/>
              <a:gd name="connsiteY68" fmla="*/ 1265529 h 6198044"/>
              <a:gd name="connsiteX69" fmla="*/ 2716239 w 7362544"/>
              <a:gd name="connsiteY69" fmla="*/ 1104113 h 6198044"/>
              <a:gd name="connsiteX70" fmla="*/ 2854310 w 7362544"/>
              <a:gd name="connsiteY70" fmla="*/ 1161304 h 6198044"/>
              <a:gd name="connsiteX71" fmla="*/ 5959234 w 7362544"/>
              <a:gd name="connsiteY71" fmla="*/ 4266228 h 6198044"/>
              <a:gd name="connsiteX72" fmla="*/ 5959234 w 7362544"/>
              <a:gd name="connsiteY72" fmla="*/ 4542371 h 6198044"/>
              <a:gd name="connsiteX73" fmla="*/ 5959233 w 7362544"/>
              <a:gd name="connsiteY73" fmla="*/ 4542371 h 6198044"/>
              <a:gd name="connsiteX74" fmla="*/ 5683089 w 7362544"/>
              <a:gd name="connsiteY74" fmla="*/ 4542371 h 6198044"/>
              <a:gd name="connsiteX75" fmla="*/ 2578167 w 7362544"/>
              <a:gd name="connsiteY75" fmla="*/ 1437447 h 6198044"/>
              <a:gd name="connsiteX76" fmla="*/ 2535273 w 7362544"/>
              <a:gd name="connsiteY76" fmla="*/ 1225898 h 6198044"/>
              <a:gd name="connsiteX77" fmla="*/ 2578167 w 7362544"/>
              <a:gd name="connsiteY77" fmla="*/ 1161305 h 6198044"/>
              <a:gd name="connsiteX78" fmla="*/ 2642761 w 7362544"/>
              <a:gd name="connsiteY78" fmla="*/ 1118411 h 6198044"/>
              <a:gd name="connsiteX79" fmla="*/ 2716239 w 7362544"/>
              <a:gd name="connsiteY79" fmla="*/ 1104113 h 6198044"/>
              <a:gd name="connsiteX80" fmla="*/ 1113722 w 7362544"/>
              <a:gd name="connsiteY80" fmla="*/ 847716 h 6198044"/>
              <a:gd name="connsiteX81" fmla="*/ 1251793 w 7362544"/>
              <a:gd name="connsiteY81" fmla="*/ 904907 h 6198044"/>
              <a:gd name="connsiteX82" fmla="*/ 4356716 w 7362544"/>
              <a:gd name="connsiteY82" fmla="*/ 4009829 h 6198044"/>
              <a:gd name="connsiteX83" fmla="*/ 4356716 w 7362544"/>
              <a:gd name="connsiteY83" fmla="*/ 4285973 h 6198044"/>
              <a:gd name="connsiteX84" fmla="*/ 4356715 w 7362544"/>
              <a:gd name="connsiteY84" fmla="*/ 4285972 h 6198044"/>
              <a:gd name="connsiteX85" fmla="*/ 4080572 w 7362544"/>
              <a:gd name="connsiteY85" fmla="*/ 4285972 h 6198044"/>
              <a:gd name="connsiteX86" fmla="*/ 975650 w 7362544"/>
              <a:gd name="connsiteY86" fmla="*/ 1181049 h 6198044"/>
              <a:gd name="connsiteX87" fmla="*/ 932757 w 7362544"/>
              <a:gd name="connsiteY87" fmla="*/ 969500 h 6198044"/>
              <a:gd name="connsiteX88" fmla="*/ 975650 w 7362544"/>
              <a:gd name="connsiteY88" fmla="*/ 904906 h 6198044"/>
              <a:gd name="connsiteX89" fmla="*/ 1040244 w 7362544"/>
              <a:gd name="connsiteY89" fmla="*/ 862013 h 6198044"/>
              <a:gd name="connsiteX90" fmla="*/ 1113722 w 7362544"/>
              <a:gd name="connsiteY90" fmla="*/ 847716 h 6198044"/>
              <a:gd name="connsiteX91" fmla="*/ 4947782 w 7362544"/>
              <a:gd name="connsiteY91" fmla="*/ 643418 h 6198044"/>
              <a:gd name="connsiteX92" fmla="*/ 5085855 w 7362544"/>
              <a:gd name="connsiteY92" fmla="*/ 700609 h 6198044"/>
              <a:gd name="connsiteX93" fmla="*/ 7305353 w 7362544"/>
              <a:gd name="connsiteY93" fmla="*/ 2920108 h 6198044"/>
              <a:gd name="connsiteX94" fmla="*/ 7305353 w 7362544"/>
              <a:gd name="connsiteY94" fmla="*/ 3196251 h 6198044"/>
              <a:gd name="connsiteX95" fmla="*/ 7305353 w 7362544"/>
              <a:gd name="connsiteY95" fmla="*/ 3196251 h 6198044"/>
              <a:gd name="connsiteX96" fmla="*/ 7029209 w 7362544"/>
              <a:gd name="connsiteY96" fmla="*/ 3196251 h 6198044"/>
              <a:gd name="connsiteX97" fmla="*/ 4809711 w 7362544"/>
              <a:gd name="connsiteY97" fmla="*/ 976753 h 6198044"/>
              <a:gd name="connsiteX98" fmla="*/ 4766817 w 7362544"/>
              <a:gd name="connsiteY98" fmla="*/ 765203 h 6198044"/>
              <a:gd name="connsiteX99" fmla="*/ 4809711 w 7362544"/>
              <a:gd name="connsiteY99" fmla="*/ 700609 h 6198044"/>
              <a:gd name="connsiteX100" fmla="*/ 4874305 w 7362544"/>
              <a:gd name="connsiteY100" fmla="*/ 657715 h 6198044"/>
              <a:gd name="connsiteX101" fmla="*/ 4947782 w 7362544"/>
              <a:gd name="connsiteY101" fmla="*/ 643418 h 6198044"/>
              <a:gd name="connsiteX102" fmla="*/ 2446599 w 7362544"/>
              <a:gd name="connsiteY102" fmla="*/ 161414 h 6198044"/>
              <a:gd name="connsiteX103" fmla="*/ 2584671 w 7362544"/>
              <a:gd name="connsiteY103" fmla="*/ 218606 h 6198044"/>
              <a:gd name="connsiteX104" fmla="*/ 5689594 w 7362544"/>
              <a:gd name="connsiteY104" fmla="*/ 3323528 h 6198044"/>
              <a:gd name="connsiteX105" fmla="*/ 5689594 w 7362544"/>
              <a:gd name="connsiteY105" fmla="*/ 3599672 h 6198044"/>
              <a:gd name="connsiteX106" fmla="*/ 5689594 w 7362544"/>
              <a:gd name="connsiteY106" fmla="*/ 3599671 h 6198044"/>
              <a:gd name="connsiteX107" fmla="*/ 5413450 w 7362544"/>
              <a:gd name="connsiteY107" fmla="*/ 3599671 h 6198044"/>
              <a:gd name="connsiteX108" fmla="*/ 2308528 w 7362544"/>
              <a:gd name="connsiteY108" fmla="*/ 494748 h 6198044"/>
              <a:gd name="connsiteX109" fmla="*/ 2265635 w 7362544"/>
              <a:gd name="connsiteY109" fmla="*/ 283199 h 6198044"/>
              <a:gd name="connsiteX110" fmla="*/ 2308528 w 7362544"/>
              <a:gd name="connsiteY110" fmla="*/ 218605 h 6198044"/>
              <a:gd name="connsiteX111" fmla="*/ 2373122 w 7362544"/>
              <a:gd name="connsiteY111" fmla="*/ 175712 h 6198044"/>
              <a:gd name="connsiteX112" fmla="*/ 2446599 w 7362544"/>
              <a:gd name="connsiteY112" fmla="*/ 161414 h 6198044"/>
              <a:gd name="connsiteX113" fmla="*/ 3671944 w 7362544"/>
              <a:gd name="connsiteY113" fmla="*/ 40640 h 6198044"/>
              <a:gd name="connsiteX114" fmla="*/ 3810016 w 7362544"/>
              <a:gd name="connsiteY114" fmla="*/ 97831 h 6198044"/>
              <a:gd name="connsiteX115" fmla="*/ 6914939 w 7362544"/>
              <a:gd name="connsiteY115" fmla="*/ 3202755 h 6198044"/>
              <a:gd name="connsiteX116" fmla="*/ 6914939 w 7362544"/>
              <a:gd name="connsiteY116" fmla="*/ 3478898 h 6198044"/>
              <a:gd name="connsiteX117" fmla="*/ 6914939 w 7362544"/>
              <a:gd name="connsiteY117" fmla="*/ 3478897 h 6198044"/>
              <a:gd name="connsiteX118" fmla="*/ 6638795 w 7362544"/>
              <a:gd name="connsiteY118" fmla="*/ 3478897 h 6198044"/>
              <a:gd name="connsiteX119" fmla="*/ 3533874 w 7362544"/>
              <a:gd name="connsiteY119" fmla="*/ 373974 h 6198044"/>
              <a:gd name="connsiteX120" fmla="*/ 3490980 w 7362544"/>
              <a:gd name="connsiteY120" fmla="*/ 162425 h 6198044"/>
              <a:gd name="connsiteX121" fmla="*/ 3533873 w 7362544"/>
              <a:gd name="connsiteY121" fmla="*/ 97830 h 6198044"/>
              <a:gd name="connsiteX122" fmla="*/ 3598467 w 7362544"/>
              <a:gd name="connsiteY122" fmla="*/ 54937 h 6198044"/>
              <a:gd name="connsiteX123" fmla="*/ 3671944 w 7362544"/>
              <a:gd name="connsiteY123" fmla="*/ 40640 h 6198044"/>
              <a:gd name="connsiteX124" fmla="*/ 2958245 w 7362544"/>
              <a:gd name="connsiteY124" fmla="*/ 0 h 6198044"/>
              <a:gd name="connsiteX125" fmla="*/ 3096316 w 7362544"/>
              <a:gd name="connsiteY125" fmla="*/ 57191 h 6198044"/>
              <a:gd name="connsiteX126" fmla="*/ 6201239 w 7362544"/>
              <a:gd name="connsiteY126" fmla="*/ 3162114 h 6198044"/>
              <a:gd name="connsiteX127" fmla="*/ 6201239 w 7362544"/>
              <a:gd name="connsiteY127" fmla="*/ 3438258 h 6198044"/>
              <a:gd name="connsiteX128" fmla="*/ 6201239 w 7362544"/>
              <a:gd name="connsiteY128" fmla="*/ 3438257 h 6198044"/>
              <a:gd name="connsiteX129" fmla="*/ 5925095 w 7362544"/>
              <a:gd name="connsiteY129" fmla="*/ 3438257 h 6198044"/>
              <a:gd name="connsiteX130" fmla="*/ 2820173 w 7362544"/>
              <a:gd name="connsiteY130" fmla="*/ 333335 h 6198044"/>
              <a:gd name="connsiteX131" fmla="*/ 2777280 w 7362544"/>
              <a:gd name="connsiteY131" fmla="*/ 121786 h 6198044"/>
              <a:gd name="connsiteX132" fmla="*/ 2820173 w 7362544"/>
              <a:gd name="connsiteY132" fmla="*/ 57191 h 6198044"/>
              <a:gd name="connsiteX133" fmla="*/ 2884767 w 7362544"/>
              <a:gd name="connsiteY133" fmla="*/ 14298 h 6198044"/>
              <a:gd name="connsiteX134" fmla="*/ 2958245 w 7362544"/>
              <a:gd name="connsiteY134" fmla="*/ 0 h 6198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7362544" h="6198044">
                <a:moveTo>
                  <a:pt x="195262" y="3294555"/>
                </a:moveTo>
                <a:cubicBezTo>
                  <a:pt x="245234" y="3294555"/>
                  <a:pt x="295207" y="3313618"/>
                  <a:pt x="333335" y="3351746"/>
                </a:cubicBezTo>
                <a:lnTo>
                  <a:pt x="2552833" y="5571245"/>
                </a:lnTo>
                <a:cubicBezTo>
                  <a:pt x="2629088" y="5647501"/>
                  <a:pt x="2629088" y="5771133"/>
                  <a:pt x="2552833" y="5847389"/>
                </a:cubicBezTo>
                <a:lnTo>
                  <a:pt x="2552833" y="5847388"/>
                </a:lnTo>
                <a:cubicBezTo>
                  <a:pt x="2476577" y="5923642"/>
                  <a:pt x="2352944" y="5923643"/>
                  <a:pt x="2276689" y="5847388"/>
                </a:cubicBezTo>
                <a:lnTo>
                  <a:pt x="57192" y="3627889"/>
                </a:lnTo>
                <a:cubicBezTo>
                  <a:pt x="1" y="3570698"/>
                  <a:pt x="-14297" y="3486856"/>
                  <a:pt x="14298" y="3416340"/>
                </a:cubicBezTo>
                <a:lnTo>
                  <a:pt x="57191" y="3351746"/>
                </a:lnTo>
                <a:lnTo>
                  <a:pt x="57192" y="3351746"/>
                </a:lnTo>
                <a:lnTo>
                  <a:pt x="121785" y="3308852"/>
                </a:lnTo>
                <a:cubicBezTo>
                  <a:pt x="145290" y="3299321"/>
                  <a:pt x="170277" y="3294555"/>
                  <a:pt x="195262" y="3294555"/>
                </a:cubicBezTo>
                <a:close/>
                <a:moveTo>
                  <a:pt x="717266" y="3143498"/>
                </a:moveTo>
                <a:cubicBezTo>
                  <a:pt x="767238" y="3143498"/>
                  <a:pt x="817209" y="3162561"/>
                  <a:pt x="855337" y="3200689"/>
                </a:cubicBezTo>
                <a:lnTo>
                  <a:pt x="3519359" y="5864711"/>
                </a:lnTo>
                <a:cubicBezTo>
                  <a:pt x="3595614" y="5940966"/>
                  <a:pt x="3595614" y="6064599"/>
                  <a:pt x="3519359" y="6140854"/>
                </a:cubicBezTo>
                <a:lnTo>
                  <a:pt x="3519358" y="6140853"/>
                </a:lnTo>
                <a:cubicBezTo>
                  <a:pt x="3443103" y="6217108"/>
                  <a:pt x="3319469" y="6217108"/>
                  <a:pt x="3243215" y="6140853"/>
                </a:cubicBezTo>
                <a:lnTo>
                  <a:pt x="579194" y="3476832"/>
                </a:lnTo>
                <a:cubicBezTo>
                  <a:pt x="522003" y="3419640"/>
                  <a:pt x="507705" y="3335799"/>
                  <a:pt x="536301" y="3265282"/>
                </a:cubicBezTo>
                <a:lnTo>
                  <a:pt x="579194" y="3200688"/>
                </a:lnTo>
                <a:lnTo>
                  <a:pt x="643787" y="3157795"/>
                </a:lnTo>
                <a:cubicBezTo>
                  <a:pt x="667293" y="3148264"/>
                  <a:pt x="692279" y="3143498"/>
                  <a:pt x="717266" y="3143498"/>
                </a:cubicBezTo>
                <a:close/>
                <a:moveTo>
                  <a:pt x="1518292" y="2598405"/>
                </a:moveTo>
                <a:cubicBezTo>
                  <a:pt x="1568265" y="2598405"/>
                  <a:pt x="1618237" y="2617470"/>
                  <a:pt x="1656365" y="2655597"/>
                </a:cubicBezTo>
                <a:lnTo>
                  <a:pt x="4761287" y="5760520"/>
                </a:lnTo>
                <a:cubicBezTo>
                  <a:pt x="4837542" y="5836776"/>
                  <a:pt x="4837542" y="5960408"/>
                  <a:pt x="4761287" y="6036665"/>
                </a:cubicBezTo>
                <a:lnTo>
                  <a:pt x="4761287" y="6036663"/>
                </a:lnTo>
                <a:cubicBezTo>
                  <a:pt x="4685032" y="6112918"/>
                  <a:pt x="4561399" y="6112918"/>
                  <a:pt x="4485144" y="6036663"/>
                </a:cubicBezTo>
                <a:lnTo>
                  <a:pt x="1380221" y="2931740"/>
                </a:lnTo>
                <a:cubicBezTo>
                  <a:pt x="1323031" y="2874549"/>
                  <a:pt x="1308733" y="2790707"/>
                  <a:pt x="1337328" y="2720191"/>
                </a:cubicBezTo>
                <a:lnTo>
                  <a:pt x="1380221" y="2655597"/>
                </a:lnTo>
                <a:lnTo>
                  <a:pt x="1380221" y="2655596"/>
                </a:lnTo>
                <a:lnTo>
                  <a:pt x="1444815" y="2612704"/>
                </a:lnTo>
                <a:cubicBezTo>
                  <a:pt x="1468320" y="2603172"/>
                  <a:pt x="1493307" y="2598406"/>
                  <a:pt x="1518292" y="2598405"/>
                </a:cubicBezTo>
                <a:close/>
                <a:moveTo>
                  <a:pt x="427420" y="2180593"/>
                </a:moveTo>
                <a:cubicBezTo>
                  <a:pt x="477393" y="2180593"/>
                  <a:pt x="527364" y="2199656"/>
                  <a:pt x="565492" y="2237784"/>
                </a:cubicBezTo>
                <a:lnTo>
                  <a:pt x="3670415" y="5342707"/>
                </a:lnTo>
                <a:cubicBezTo>
                  <a:pt x="3746670" y="5418962"/>
                  <a:pt x="3746670" y="5542596"/>
                  <a:pt x="3670415" y="5618851"/>
                </a:cubicBezTo>
                <a:lnTo>
                  <a:pt x="3670414" y="5618850"/>
                </a:lnTo>
                <a:cubicBezTo>
                  <a:pt x="3594159" y="5695105"/>
                  <a:pt x="3470526" y="5695105"/>
                  <a:pt x="3394271" y="5618850"/>
                </a:cubicBezTo>
                <a:lnTo>
                  <a:pt x="289349" y="2513927"/>
                </a:lnTo>
                <a:cubicBezTo>
                  <a:pt x="232158" y="2456736"/>
                  <a:pt x="217860" y="2372894"/>
                  <a:pt x="246456" y="2302378"/>
                </a:cubicBezTo>
                <a:lnTo>
                  <a:pt x="289349" y="2237784"/>
                </a:lnTo>
                <a:lnTo>
                  <a:pt x="353943" y="2194890"/>
                </a:lnTo>
                <a:cubicBezTo>
                  <a:pt x="377448" y="2185358"/>
                  <a:pt x="402434" y="2180593"/>
                  <a:pt x="427420" y="2180593"/>
                </a:cubicBezTo>
                <a:close/>
                <a:moveTo>
                  <a:pt x="1403566" y="1810620"/>
                </a:moveTo>
                <a:cubicBezTo>
                  <a:pt x="1453539" y="1810620"/>
                  <a:pt x="1503511" y="1829684"/>
                  <a:pt x="1541638" y="1867811"/>
                </a:cubicBezTo>
                <a:lnTo>
                  <a:pt x="4646561" y="4972734"/>
                </a:lnTo>
                <a:cubicBezTo>
                  <a:pt x="4722816" y="5048989"/>
                  <a:pt x="4722816" y="5172623"/>
                  <a:pt x="4646561" y="5248878"/>
                </a:cubicBezTo>
                <a:lnTo>
                  <a:pt x="4646560" y="5248877"/>
                </a:lnTo>
                <a:cubicBezTo>
                  <a:pt x="4570305" y="5325132"/>
                  <a:pt x="4446672" y="5325132"/>
                  <a:pt x="4370417" y="5248877"/>
                </a:cubicBezTo>
                <a:lnTo>
                  <a:pt x="1265495" y="2143954"/>
                </a:lnTo>
                <a:cubicBezTo>
                  <a:pt x="1208304" y="2086763"/>
                  <a:pt x="1194006" y="2002921"/>
                  <a:pt x="1222602" y="1932405"/>
                </a:cubicBezTo>
                <a:lnTo>
                  <a:pt x="1265495" y="1867811"/>
                </a:lnTo>
                <a:lnTo>
                  <a:pt x="1265495" y="1867811"/>
                </a:lnTo>
                <a:lnTo>
                  <a:pt x="1330089" y="1824918"/>
                </a:lnTo>
                <a:cubicBezTo>
                  <a:pt x="1353594" y="1815386"/>
                  <a:pt x="1378580" y="1810620"/>
                  <a:pt x="1403566" y="1810620"/>
                </a:cubicBezTo>
                <a:close/>
                <a:moveTo>
                  <a:pt x="2204593" y="1265529"/>
                </a:moveTo>
                <a:cubicBezTo>
                  <a:pt x="2254565" y="1265528"/>
                  <a:pt x="2304537" y="1284592"/>
                  <a:pt x="2342664" y="1322720"/>
                </a:cubicBezTo>
                <a:lnTo>
                  <a:pt x="5447589" y="4427643"/>
                </a:lnTo>
                <a:cubicBezTo>
                  <a:pt x="5523844" y="4503898"/>
                  <a:pt x="5523843" y="4627530"/>
                  <a:pt x="5447589" y="4703786"/>
                </a:cubicBezTo>
                <a:lnTo>
                  <a:pt x="5447588" y="4703785"/>
                </a:lnTo>
                <a:cubicBezTo>
                  <a:pt x="5371333" y="4780041"/>
                  <a:pt x="5247700" y="4780041"/>
                  <a:pt x="5171444" y="4703785"/>
                </a:cubicBezTo>
                <a:lnTo>
                  <a:pt x="2066521" y="1598863"/>
                </a:lnTo>
                <a:cubicBezTo>
                  <a:pt x="2009332" y="1541671"/>
                  <a:pt x="1995034" y="1457829"/>
                  <a:pt x="2023628" y="1387313"/>
                </a:cubicBezTo>
                <a:lnTo>
                  <a:pt x="2066522" y="1322720"/>
                </a:lnTo>
                <a:lnTo>
                  <a:pt x="2131116" y="1279826"/>
                </a:lnTo>
                <a:cubicBezTo>
                  <a:pt x="2154622" y="1270294"/>
                  <a:pt x="2179608" y="1265528"/>
                  <a:pt x="2204593" y="1265529"/>
                </a:cubicBezTo>
                <a:close/>
                <a:moveTo>
                  <a:pt x="2716239" y="1104113"/>
                </a:moveTo>
                <a:cubicBezTo>
                  <a:pt x="2766210" y="1104113"/>
                  <a:pt x="2816183" y="1123177"/>
                  <a:pt x="2854310" y="1161304"/>
                </a:cubicBezTo>
                <a:lnTo>
                  <a:pt x="5959234" y="4266228"/>
                </a:lnTo>
                <a:cubicBezTo>
                  <a:pt x="6035489" y="4342483"/>
                  <a:pt x="6035488" y="4466116"/>
                  <a:pt x="5959234" y="4542371"/>
                </a:cubicBezTo>
                <a:lnTo>
                  <a:pt x="5959233" y="4542371"/>
                </a:lnTo>
                <a:cubicBezTo>
                  <a:pt x="5882978" y="4618626"/>
                  <a:pt x="5759344" y="4618626"/>
                  <a:pt x="5683089" y="4542371"/>
                </a:cubicBezTo>
                <a:lnTo>
                  <a:pt x="2578167" y="1437447"/>
                </a:lnTo>
                <a:cubicBezTo>
                  <a:pt x="2520976" y="1380256"/>
                  <a:pt x="2506678" y="1296415"/>
                  <a:pt x="2535273" y="1225898"/>
                </a:cubicBezTo>
                <a:lnTo>
                  <a:pt x="2578167" y="1161305"/>
                </a:lnTo>
                <a:lnTo>
                  <a:pt x="2642761" y="1118411"/>
                </a:lnTo>
                <a:cubicBezTo>
                  <a:pt x="2666267" y="1108880"/>
                  <a:pt x="2691252" y="1104113"/>
                  <a:pt x="2716239" y="1104113"/>
                </a:cubicBezTo>
                <a:close/>
                <a:moveTo>
                  <a:pt x="1113722" y="847716"/>
                </a:moveTo>
                <a:cubicBezTo>
                  <a:pt x="1163694" y="847715"/>
                  <a:pt x="1213666" y="866779"/>
                  <a:pt x="1251793" y="904907"/>
                </a:cubicBezTo>
                <a:lnTo>
                  <a:pt x="4356716" y="4009829"/>
                </a:lnTo>
                <a:cubicBezTo>
                  <a:pt x="4432971" y="4086085"/>
                  <a:pt x="4432971" y="4209718"/>
                  <a:pt x="4356716" y="4285973"/>
                </a:cubicBezTo>
                <a:lnTo>
                  <a:pt x="4356715" y="4285972"/>
                </a:lnTo>
                <a:cubicBezTo>
                  <a:pt x="4280461" y="4362227"/>
                  <a:pt x="4156827" y="4362227"/>
                  <a:pt x="4080572" y="4285972"/>
                </a:cubicBezTo>
                <a:lnTo>
                  <a:pt x="975650" y="1181049"/>
                </a:lnTo>
                <a:cubicBezTo>
                  <a:pt x="918459" y="1123859"/>
                  <a:pt x="904162" y="1040017"/>
                  <a:pt x="932757" y="969500"/>
                </a:cubicBezTo>
                <a:lnTo>
                  <a:pt x="975650" y="904906"/>
                </a:lnTo>
                <a:lnTo>
                  <a:pt x="1040244" y="862013"/>
                </a:lnTo>
                <a:cubicBezTo>
                  <a:pt x="1063750" y="852481"/>
                  <a:pt x="1088736" y="847716"/>
                  <a:pt x="1113722" y="847716"/>
                </a:cubicBezTo>
                <a:close/>
                <a:moveTo>
                  <a:pt x="4947782" y="643418"/>
                </a:moveTo>
                <a:cubicBezTo>
                  <a:pt x="4997755" y="643418"/>
                  <a:pt x="5047727" y="662481"/>
                  <a:pt x="5085855" y="700609"/>
                </a:cubicBezTo>
                <a:lnTo>
                  <a:pt x="7305353" y="2920108"/>
                </a:lnTo>
                <a:cubicBezTo>
                  <a:pt x="7381608" y="2996364"/>
                  <a:pt x="7381608" y="3119997"/>
                  <a:pt x="7305353" y="3196251"/>
                </a:cubicBezTo>
                <a:lnTo>
                  <a:pt x="7305353" y="3196251"/>
                </a:lnTo>
                <a:cubicBezTo>
                  <a:pt x="7229098" y="3272506"/>
                  <a:pt x="7105464" y="3272506"/>
                  <a:pt x="7029209" y="3196251"/>
                </a:cubicBezTo>
                <a:lnTo>
                  <a:pt x="4809711" y="976753"/>
                </a:lnTo>
                <a:cubicBezTo>
                  <a:pt x="4752520" y="919560"/>
                  <a:pt x="4738222" y="835720"/>
                  <a:pt x="4766817" y="765203"/>
                </a:cubicBezTo>
                <a:lnTo>
                  <a:pt x="4809711" y="700609"/>
                </a:lnTo>
                <a:lnTo>
                  <a:pt x="4874305" y="657715"/>
                </a:lnTo>
                <a:cubicBezTo>
                  <a:pt x="4897810" y="648184"/>
                  <a:pt x="4922796" y="643418"/>
                  <a:pt x="4947782" y="643418"/>
                </a:cubicBezTo>
                <a:close/>
                <a:moveTo>
                  <a:pt x="2446599" y="161414"/>
                </a:moveTo>
                <a:cubicBezTo>
                  <a:pt x="2496572" y="161414"/>
                  <a:pt x="2546544" y="180478"/>
                  <a:pt x="2584671" y="218606"/>
                </a:cubicBezTo>
                <a:lnTo>
                  <a:pt x="5689594" y="3323528"/>
                </a:lnTo>
                <a:cubicBezTo>
                  <a:pt x="5765849" y="3399784"/>
                  <a:pt x="5765849" y="3523417"/>
                  <a:pt x="5689594" y="3599672"/>
                </a:cubicBezTo>
                <a:lnTo>
                  <a:pt x="5689594" y="3599671"/>
                </a:lnTo>
                <a:cubicBezTo>
                  <a:pt x="5613339" y="3675926"/>
                  <a:pt x="5489705" y="3675926"/>
                  <a:pt x="5413450" y="3599671"/>
                </a:cubicBezTo>
                <a:lnTo>
                  <a:pt x="2308528" y="494748"/>
                </a:lnTo>
                <a:cubicBezTo>
                  <a:pt x="2251337" y="437558"/>
                  <a:pt x="2237039" y="353715"/>
                  <a:pt x="2265635" y="283199"/>
                </a:cubicBezTo>
                <a:lnTo>
                  <a:pt x="2308528" y="218605"/>
                </a:lnTo>
                <a:lnTo>
                  <a:pt x="2373122" y="175712"/>
                </a:lnTo>
                <a:cubicBezTo>
                  <a:pt x="2396627" y="166181"/>
                  <a:pt x="2421613" y="161414"/>
                  <a:pt x="2446599" y="161414"/>
                </a:cubicBezTo>
                <a:close/>
                <a:moveTo>
                  <a:pt x="3671944" y="40640"/>
                </a:moveTo>
                <a:cubicBezTo>
                  <a:pt x="3721917" y="40640"/>
                  <a:pt x="3771888" y="59704"/>
                  <a:pt x="3810016" y="97831"/>
                </a:cubicBezTo>
                <a:lnTo>
                  <a:pt x="6914939" y="3202755"/>
                </a:lnTo>
                <a:cubicBezTo>
                  <a:pt x="6991194" y="3279010"/>
                  <a:pt x="6991194" y="3402643"/>
                  <a:pt x="6914939" y="3478898"/>
                </a:cubicBezTo>
                <a:lnTo>
                  <a:pt x="6914939" y="3478897"/>
                </a:lnTo>
                <a:cubicBezTo>
                  <a:pt x="6838683" y="3555153"/>
                  <a:pt x="6715050" y="3555153"/>
                  <a:pt x="6638795" y="3478897"/>
                </a:cubicBezTo>
                <a:lnTo>
                  <a:pt x="3533874" y="373974"/>
                </a:lnTo>
                <a:cubicBezTo>
                  <a:pt x="3476682" y="316783"/>
                  <a:pt x="3462384" y="232941"/>
                  <a:pt x="3490980" y="162425"/>
                </a:cubicBezTo>
                <a:lnTo>
                  <a:pt x="3533873" y="97830"/>
                </a:lnTo>
                <a:lnTo>
                  <a:pt x="3598467" y="54937"/>
                </a:lnTo>
                <a:cubicBezTo>
                  <a:pt x="3621972" y="45406"/>
                  <a:pt x="3646957" y="40640"/>
                  <a:pt x="3671944" y="40640"/>
                </a:cubicBezTo>
                <a:close/>
                <a:moveTo>
                  <a:pt x="2958245" y="0"/>
                </a:moveTo>
                <a:cubicBezTo>
                  <a:pt x="3008217" y="1"/>
                  <a:pt x="3058189" y="19064"/>
                  <a:pt x="3096316" y="57191"/>
                </a:cubicBezTo>
                <a:lnTo>
                  <a:pt x="6201239" y="3162114"/>
                </a:lnTo>
                <a:cubicBezTo>
                  <a:pt x="6277494" y="3238369"/>
                  <a:pt x="6277494" y="3362003"/>
                  <a:pt x="6201239" y="3438258"/>
                </a:cubicBezTo>
                <a:lnTo>
                  <a:pt x="6201239" y="3438257"/>
                </a:lnTo>
                <a:cubicBezTo>
                  <a:pt x="6124984" y="3514512"/>
                  <a:pt x="6001350" y="3514512"/>
                  <a:pt x="5925095" y="3438257"/>
                </a:cubicBezTo>
                <a:lnTo>
                  <a:pt x="2820173" y="333335"/>
                </a:lnTo>
                <a:cubicBezTo>
                  <a:pt x="2762982" y="276144"/>
                  <a:pt x="2748684" y="192301"/>
                  <a:pt x="2777280" y="121786"/>
                </a:cubicBezTo>
                <a:lnTo>
                  <a:pt x="2820173" y="57191"/>
                </a:lnTo>
                <a:lnTo>
                  <a:pt x="2884767" y="14298"/>
                </a:lnTo>
                <a:cubicBezTo>
                  <a:pt x="2908272" y="4766"/>
                  <a:pt x="2933258" y="0"/>
                  <a:pt x="29582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2B8987-26AE-47AE-99D4-FD7C03350B12}"/>
              </a:ext>
            </a:extLst>
          </p:cNvPr>
          <p:cNvSpPr/>
          <p:nvPr userDrawn="1"/>
        </p:nvSpPr>
        <p:spPr>
          <a:xfrm>
            <a:off x="0" y="2303253"/>
            <a:ext cx="12192000" cy="2251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FDC86-7486-495E-90B1-DBB0CC495C03}"/>
              </a:ext>
            </a:extLst>
          </p:cNvPr>
          <p:cNvSpPr/>
          <p:nvPr userDrawn="1"/>
        </p:nvSpPr>
        <p:spPr>
          <a:xfrm>
            <a:off x="0" y="4592128"/>
            <a:ext cx="12192000" cy="1035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EB388-4E41-4A06-92BE-8FB550B7E42B}"/>
              </a:ext>
            </a:extLst>
          </p:cNvPr>
          <p:cNvSpPr/>
          <p:nvPr userDrawn="1"/>
        </p:nvSpPr>
        <p:spPr>
          <a:xfrm>
            <a:off x="0" y="2162355"/>
            <a:ext cx="12192000" cy="1035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69B1C1B0-3827-472E-8524-9D0F119544D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77509" y="573702"/>
            <a:ext cx="3752490" cy="57105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FDDF81-25F0-49C3-8781-1E1624D1A714}"/>
              </a:ext>
            </a:extLst>
          </p:cNvPr>
          <p:cNvSpPr/>
          <p:nvPr userDrawn="1"/>
        </p:nvSpPr>
        <p:spPr>
          <a:xfrm>
            <a:off x="0" y="3860800"/>
            <a:ext cx="12192000" cy="299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C0BA6AF-B050-42B0-AF5A-EE8517DD6D7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0569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4275A37-45D4-4CEC-B590-B587A18391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15156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8B30AD2-8B07-4A68-9122-503EE3F7DA2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2462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E13A588-8891-45D6-973C-BB9DA9F9237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034358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CE373D-0FE5-41B2-A56D-90D0A274A9B8}"/>
              </a:ext>
            </a:extLst>
          </p:cNvPr>
          <p:cNvSpPr/>
          <p:nvPr userDrawn="1"/>
        </p:nvSpPr>
        <p:spPr>
          <a:xfrm>
            <a:off x="905691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8A8A6E-4D0C-471B-9BAD-A834CAE6E4F4}"/>
              </a:ext>
            </a:extLst>
          </p:cNvPr>
          <p:cNvSpPr/>
          <p:nvPr userDrawn="1"/>
        </p:nvSpPr>
        <p:spPr>
          <a:xfrm>
            <a:off x="361517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8350CB-510B-4630-83FE-9B3B55B9107A}"/>
              </a:ext>
            </a:extLst>
          </p:cNvPr>
          <p:cNvSpPr/>
          <p:nvPr userDrawn="1"/>
        </p:nvSpPr>
        <p:spPr>
          <a:xfrm>
            <a:off x="6324642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EAEA51-97DF-4291-9A90-5CE773427414}"/>
              </a:ext>
            </a:extLst>
          </p:cNvPr>
          <p:cNvSpPr/>
          <p:nvPr userDrawn="1"/>
        </p:nvSpPr>
        <p:spPr>
          <a:xfrm>
            <a:off x="903410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2658C6-7C1D-4EE2-B448-81A3861073A2}"/>
              </a:ext>
            </a:extLst>
          </p:cNvPr>
          <p:cNvSpPr/>
          <p:nvPr userDrawn="1"/>
        </p:nvSpPr>
        <p:spPr>
          <a:xfrm>
            <a:off x="905691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898913-6811-47CE-B7FD-ADC073B27BDD}"/>
              </a:ext>
            </a:extLst>
          </p:cNvPr>
          <p:cNvSpPr/>
          <p:nvPr userDrawn="1"/>
        </p:nvSpPr>
        <p:spPr>
          <a:xfrm>
            <a:off x="3615176" y="4561418"/>
            <a:ext cx="2269892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631416-D245-42EF-A821-6FCFEA69D5C0}"/>
              </a:ext>
            </a:extLst>
          </p:cNvPr>
          <p:cNvSpPr/>
          <p:nvPr userDrawn="1"/>
        </p:nvSpPr>
        <p:spPr>
          <a:xfrm>
            <a:off x="6324642" y="4561418"/>
            <a:ext cx="2269892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5F9D14-5D48-4F24-B309-813F30EEC3F1}"/>
              </a:ext>
            </a:extLst>
          </p:cNvPr>
          <p:cNvSpPr/>
          <p:nvPr userDrawn="1"/>
        </p:nvSpPr>
        <p:spPr>
          <a:xfrm>
            <a:off x="9034106" y="4561418"/>
            <a:ext cx="2269892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97D5069E-10D3-4819-9842-48A0CD9B5F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D262B25-9A7A-49AE-96BE-782151D07AF4}"/>
              </a:ext>
            </a:extLst>
          </p:cNvPr>
          <p:cNvSpPr/>
          <p:nvPr userDrawn="1"/>
        </p:nvSpPr>
        <p:spPr>
          <a:xfrm>
            <a:off x="2001203" y="6053984"/>
            <a:ext cx="2190450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40ACA70-3449-4099-B035-1158D543E6AE}"/>
              </a:ext>
            </a:extLst>
          </p:cNvPr>
          <p:cNvSpPr/>
          <p:nvPr userDrawn="1"/>
        </p:nvSpPr>
        <p:spPr>
          <a:xfrm>
            <a:off x="6995891" y="6038458"/>
            <a:ext cx="5061631" cy="5127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7558CC-4468-472E-BA32-9B3AB6B52729}"/>
              </a:ext>
            </a:extLst>
          </p:cNvPr>
          <p:cNvSpPr/>
          <p:nvPr userDrawn="1"/>
        </p:nvSpPr>
        <p:spPr>
          <a:xfrm>
            <a:off x="3704061" y="6037655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C01FB100-9C36-462C-A516-188151331FCD}"/>
              </a:ext>
            </a:extLst>
          </p:cNvPr>
          <p:cNvGrpSpPr/>
          <p:nvPr userDrawn="1"/>
        </p:nvGrpSpPr>
        <p:grpSpPr>
          <a:xfrm>
            <a:off x="3733440" y="3000824"/>
            <a:ext cx="4163973" cy="3275036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B9B102E-92CD-4DD6-B679-738641CFEE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D6C6ACD-E7C0-4D80-B376-12549C2B04B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804E488-0EA1-4C53-8909-51F64F102B8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3B4411A-55BB-4750-A01A-F799C0990AC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9F48FA-241B-4A59-A232-16386CFF410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26A938-7D38-479D-96C2-A910EE332F3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16A5E3-E2C8-4473-9EC8-E6A6B6EE838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CC2F58-4964-4968-B1C9-3723F86C3AE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F66D8C-0B73-4B2E-823B-B7E066D670F4}"/>
              </a:ext>
            </a:extLst>
          </p:cNvPr>
          <p:cNvGrpSpPr/>
          <p:nvPr userDrawn="1"/>
        </p:nvGrpSpPr>
        <p:grpSpPr>
          <a:xfrm>
            <a:off x="7589228" y="4156237"/>
            <a:ext cx="3879364" cy="2131448"/>
            <a:chOff x="-548507" y="477868"/>
            <a:chExt cx="11570449" cy="63571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129968-B4C2-4D68-9101-34ADA7B322C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D53250-A693-450F-8F9D-3E84FF392E9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52E176D-21A9-408A-AD9E-DAD690F93D9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B6F43D5-85BD-467F-B7C3-C4926D6C7677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D7EF8E-003C-4469-87DF-D8B66E54672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7485423-01B5-42D2-AD7A-8F034E333E3E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0060473-363C-4353-9FA7-9DF99C75A55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47F3414-9D37-4061-960E-19387EF4E3D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415D312-2ACB-43A0-A787-022DA6547C7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989E04AF-5B34-47EF-9B3C-088B081F350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8C131F0-4BF7-48F5-925A-0122A77E744E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202D769-9CF6-4708-864B-4CC016E2959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6A200E-4A85-4C4F-9163-B3E199A26683}"/>
              </a:ext>
            </a:extLst>
          </p:cNvPr>
          <p:cNvGrpSpPr/>
          <p:nvPr userDrawn="1"/>
        </p:nvGrpSpPr>
        <p:grpSpPr>
          <a:xfrm>
            <a:off x="769953" y="4150943"/>
            <a:ext cx="1533657" cy="2068863"/>
            <a:chOff x="5745956" y="3501865"/>
            <a:chExt cx="2146216" cy="289518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73DAFDC-F515-494D-86BA-A65097600B39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C846416-A421-436C-A258-E0F6C1D223BC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EBCAF0-2E06-463B-9ACD-B856BBE9D6A8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C99994-DA0D-4E5B-A585-F2CF179D8079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B1DD07-A05E-438B-B8E6-55FA62826809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0CBFCE-EE35-4F29-8B83-08D415B4326C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C086AFF-76D9-42D4-9D32-BDA60083A995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7382469-9DE7-477F-9BA6-954A4E85F49B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67C07EE-B66A-4407-9F31-9A7E2DB2F346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9DD1D4A-6CEE-4A3B-9A53-8CA5997DEA00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A0064CD-4965-4F75-B089-3132A53AA1EC}"/>
              </a:ext>
            </a:extLst>
          </p:cNvPr>
          <p:cNvGrpSpPr/>
          <p:nvPr userDrawn="1"/>
        </p:nvGrpSpPr>
        <p:grpSpPr>
          <a:xfrm>
            <a:off x="2702838" y="4880678"/>
            <a:ext cx="778728" cy="1368963"/>
            <a:chOff x="7182034" y="5192864"/>
            <a:chExt cx="825553" cy="1451279"/>
          </a:xfrm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7862CBF3-C5B3-4CE6-B949-DB5EB41334E3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42" name="Rounded Rectangle 4">
                <a:extLst>
                  <a:ext uri="{FF2B5EF4-FFF2-40B4-BE49-F238E27FC236}">
                    <a16:creationId xmlns:a16="http://schemas.microsoft.com/office/drawing/2014/main" id="{69710CC3-7B71-4D89-BAA2-1F64A3693EB9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06B659A0-0182-4ABD-8931-963D4B60B969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44" name="Group 6">
                <a:extLst>
                  <a:ext uri="{FF2B5EF4-FFF2-40B4-BE49-F238E27FC236}">
                    <a16:creationId xmlns:a16="http://schemas.microsoft.com/office/drawing/2014/main" id="{3D817E5B-C464-4831-82A7-5CC97235485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45" name="Oval 7">
                  <a:extLst>
                    <a:ext uri="{FF2B5EF4-FFF2-40B4-BE49-F238E27FC236}">
                      <a16:creationId xmlns:a16="http://schemas.microsoft.com/office/drawing/2014/main" id="{17BF3202-2FBF-4032-A6D7-99B000B9937D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6" name="Rounded Rectangle 8">
                  <a:extLst>
                    <a:ext uri="{FF2B5EF4-FFF2-40B4-BE49-F238E27FC236}">
                      <a16:creationId xmlns:a16="http://schemas.microsoft.com/office/drawing/2014/main" id="{65FA3F4F-8289-4C0C-9BFF-8CFB1A4A69A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9C4E2C-7D31-4E1A-80C2-4ED096075150}"/>
                </a:ext>
              </a:extLst>
            </p:cNvPr>
            <p:cNvSpPr/>
            <p:nvPr/>
          </p:nvSpPr>
          <p:spPr>
            <a:xfrm>
              <a:off x="7227509" y="5344413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8497217-638A-456F-A7F7-87FB4AFE1884}"/>
                </a:ext>
              </a:extLst>
            </p:cNvPr>
            <p:cNvSpPr/>
            <p:nvPr/>
          </p:nvSpPr>
          <p:spPr>
            <a:xfrm>
              <a:off x="7357552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그림 개체 틀 2">
            <a:extLst>
              <a:ext uri="{FF2B5EF4-FFF2-40B4-BE49-F238E27FC236}">
                <a16:creationId xmlns:a16="http://schemas.microsoft.com/office/drawing/2014/main" id="{87412601-0B0C-4D57-ABC7-CA6B977EC6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14185" y="3214549"/>
            <a:ext cx="3809988" cy="21653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8" name="그림 개체 틀 2">
            <a:extLst>
              <a:ext uri="{FF2B5EF4-FFF2-40B4-BE49-F238E27FC236}">
                <a16:creationId xmlns:a16="http://schemas.microsoft.com/office/drawing/2014/main" id="{202EA172-450F-45E7-9B4F-749A8B1525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49287" y="4270081"/>
            <a:ext cx="2754941" cy="17591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9" name="그림 개체 틀 2">
            <a:extLst>
              <a:ext uri="{FF2B5EF4-FFF2-40B4-BE49-F238E27FC236}">
                <a16:creationId xmlns:a16="http://schemas.microsoft.com/office/drawing/2014/main" id="{442442B2-546E-4376-9466-BC626305350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24950" y="4310470"/>
            <a:ext cx="1254034" cy="172183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0" name="그림 개체 틀 2">
            <a:extLst>
              <a:ext uri="{FF2B5EF4-FFF2-40B4-BE49-F238E27FC236}">
                <a16:creationId xmlns:a16="http://schemas.microsoft.com/office/drawing/2014/main" id="{2AE7D361-5639-4565-9923-AF4E995946E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2751514" y="4990776"/>
            <a:ext cx="694662" cy="111684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A8F44C09-41EF-4EBF-BCD7-DB7ADC5649C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Virtual%20Reality%20Technology%20PowerPoint%20Templates.pptx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566082" y="3836202"/>
            <a:ext cx="528610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  <a:latin typeface="+mj-lt"/>
              </a:rPr>
              <a:t>Industrial</a:t>
            </a:r>
          </a:p>
          <a:p>
            <a:pPr algn="r"/>
            <a:r>
              <a:rPr lang="en-US" sz="4800" dirty="0">
                <a:solidFill>
                  <a:schemeClr val="bg1"/>
                </a:solidFill>
                <a:latin typeface="+mj-lt"/>
              </a:rPr>
              <a:t>Training 2022-23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566082" y="5769177"/>
            <a:ext cx="528610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~ Mr. Sarthak Bangar ….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324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9EFD708-FBF0-4D1B-AB5C-FEFBF72348AC}"/>
              </a:ext>
            </a:extLst>
          </p:cNvPr>
          <p:cNvGrpSpPr/>
          <p:nvPr/>
        </p:nvGrpSpPr>
        <p:grpSpPr>
          <a:xfrm>
            <a:off x="148955" y="2248724"/>
            <a:ext cx="4008351" cy="4308376"/>
            <a:chOff x="545659" y="1381487"/>
            <a:chExt cx="4748191" cy="513938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A484FBC-3D93-422E-9893-97EB690AC605}"/>
                </a:ext>
              </a:extLst>
            </p:cNvPr>
            <p:cNvSpPr/>
            <p:nvPr/>
          </p:nvSpPr>
          <p:spPr>
            <a:xfrm flipH="1">
              <a:off x="2889684" y="2167093"/>
              <a:ext cx="2404166" cy="2382791"/>
            </a:xfrm>
            <a:custGeom>
              <a:avLst/>
              <a:gdLst>
                <a:gd name="connsiteX0" fmla="*/ 964657 w 2404166"/>
                <a:gd name="connsiteY0" fmla="*/ 2382792 h 2382791"/>
                <a:gd name="connsiteX1" fmla="*/ 883453 w 2404166"/>
                <a:gd name="connsiteY1" fmla="*/ 2193640 h 2382791"/>
                <a:gd name="connsiteX2" fmla="*/ 826875 w 2404166"/>
                <a:gd name="connsiteY2" fmla="*/ 2135650 h 2382791"/>
                <a:gd name="connsiteX3" fmla="*/ 296050 w 2404166"/>
                <a:gd name="connsiteY3" fmla="*/ 2058506 h 2382791"/>
                <a:gd name="connsiteX4" fmla="*/ 131613 w 2404166"/>
                <a:gd name="connsiteY4" fmla="*/ 1948528 h 2382791"/>
                <a:gd name="connsiteX5" fmla="*/ 28696 w 2404166"/>
                <a:gd name="connsiteY5" fmla="*/ 1644014 h 2382791"/>
                <a:gd name="connsiteX6" fmla="*/ 1069 w 2404166"/>
                <a:gd name="connsiteY6" fmla="*/ 936041 h 2382791"/>
                <a:gd name="connsiteX7" fmla="*/ 53939 w 2404166"/>
                <a:gd name="connsiteY7" fmla="*/ 371587 h 2382791"/>
                <a:gd name="connsiteX8" fmla="*/ 265864 w 2404166"/>
                <a:gd name="connsiteY8" fmla="*/ 172814 h 2382791"/>
                <a:gd name="connsiteX9" fmla="*/ 1951812 w 2404166"/>
                <a:gd name="connsiteY9" fmla="*/ 6170 h 2382791"/>
                <a:gd name="connsiteX10" fmla="*/ 2179977 w 2404166"/>
                <a:gd name="connsiteY10" fmla="*/ 11907 h 2382791"/>
                <a:gd name="connsiteX11" fmla="*/ 2400021 w 2404166"/>
                <a:gd name="connsiteY11" fmla="*/ 272289 h 2382791"/>
                <a:gd name="connsiteX12" fmla="*/ 2373454 w 2404166"/>
                <a:gd name="connsiteY12" fmla="*/ 1942967 h 2382791"/>
                <a:gd name="connsiteX13" fmla="*/ 2290661 w 2404166"/>
                <a:gd name="connsiteY13" fmla="*/ 2147213 h 2382791"/>
                <a:gd name="connsiteX14" fmla="*/ 2144671 w 2404166"/>
                <a:gd name="connsiteY14" fmla="*/ 2216501 h 2382791"/>
                <a:gd name="connsiteX15" fmla="*/ 988489 w 2404166"/>
                <a:gd name="connsiteY15" fmla="*/ 2151802 h 2382791"/>
                <a:gd name="connsiteX16" fmla="*/ 949122 w 2404166"/>
                <a:gd name="connsiteY16" fmla="*/ 2183313 h 2382791"/>
                <a:gd name="connsiteX17" fmla="*/ 964657 w 2404166"/>
                <a:gd name="connsiteY17" fmla="*/ 2382792 h 238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04166" h="2382791">
                  <a:moveTo>
                    <a:pt x="964657" y="2382792"/>
                  </a:moveTo>
                  <a:cubicBezTo>
                    <a:pt x="889985" y="2349692"/>
                    <a:pt x="889985" y="2257720"/>
                    <a:pt x="883453" y="2193640"/>
                  </a:cubicBezTo>
                  <a:cubicBezTo>
                    <a:pt x="884689" y="2150831"/>
                    <a:pt x="866242" y="2138474"/>
                    <a:pt x="826875" y="2135650"/>
                  </a:cubicBezTo>
                  <a:cubicBezTo>
                    <a:pt x="648139" y="2122763"/>
                    <a:pt x="471344" y="2095931"/>
                    <a:pt x="296050" y="2058506"/>
                  </a:cubicBezTo>
                  <a:cubicBezTo>
                    <a:pt x="226321" y="2043589"/>
                    <a:pt x="173362" y="2004488"/>
                    <a:pt x="131613" y="1948528"/>
                  </a:cubicBezTo>
                  <a:cubicBezTo>
                    <a:pt x="64266" y="1858233"/>
                    <a:pt x="37257" y="1753639"/>
                    <a:pt x="28696" y="1644014"/>
                  </a:cubicBezTo>
                  <a:cubicBezTo>
                    <a:pt x="10425" y="1408435"/>
                    <a:pt x="-4139" y="1172591"/>
                    <a:pt x="1069" y="936041"/>
                  </a:cubicBezTo>
                  <a:cubicBezTo>
                    <a:pt x="5217" y="746624"/>
                    <a:pt x="21017" y="558179"/>
                    <a:pt x="53939" y="371587"/>
                  </a:cubicBezTo>
                  <a:cubicBezTo>
                    <a:pt x="73799" y="259226"/>
                    <a:pt x="152267" y="185701"/>
                    <a:pt x="265864" y="172814"/>
                  </a:cubicBezTo>
                  <a:cubicBezTo>
                    <a:pt x="567553" y="138567"/>
                    <a:pt x="1691519" y="26559"/>
                    <a:pt x="1951812" y="6170"/>
                  </a:cubicBezTo>
                  <a:cubicBezTo>
                    <a:pt x="2027455" y="256"/>
                    <a:pt x="2104422" y="-6275"/>
                    <a:pt x="2179977" y="11907"/>
                  </a:cubicBezTo>
                  <a:cubicBezTo>
                    <a:pt x="2304607" y="41917"/>
                    <a:pt x="2390665" y="144746"/>
                    <a:pt x="2400021" y="272289"/>
                  </a:cubicBezTo>
                  <a:cubicBezTo>
                    <a:pt x="2417145" y="506632"/>
                    <a:pt x="2375837" y="1890273"/>
                    <a:pt x="2373454" y="1942967"/>
                  </a:cubicBezTo>
                  <a:cubicBezTo>
                    <a:pt x="2369923" y="2021082"/>
                    <a:pt x="2339913" y="2088516"/>
                    <a:pt x="2290661" y="2147213"/>
                  </a:cubicBezTo>
                  <a:cubicBezTo>
                    <a:pt x="2253237" y="2191875"/>
                    <a:pt x="2205221" y="2217295"/>
                    <a:pt x="2144671" y="2216501"/>
                  </a:cubicBezTo>
                  <a:cubicBezTo>
                    <a:pt x="1965493" y="2214206"/>
                    <a:pt x="1044007" y="2157010"/>
                    <a:pt x="988489" y="2151802"/>
                  </a:cubicBezTo>
                  <a:cubicBezTo>
                    <a:pt x="962274" y="2149331"/>
                    <a:pt x="952653" y="2156480"/>
                    <a:pt x="949122" y="2183313"/>
                  </a:cubicBezTo>
                  <a:cubicBezTo>
                    <a:pt x="942238" y="2236978"/>
                    <a:pt x="918318" y="2300087"/>
                    <a:pt x="964657" y="2382792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4975208-6B8C-4A2D-A34C-AB4587182C44}"/>
                </a:ext>
              </a:extLst>
            </p:cNvPr>
            <p:cNvSpPr/>
            <p:nvPr/>
          </p:nvSpPr>
          <p:spPr>
            <a:xfrm flipH="1">
              <a:off x="1899157" y="2256354"/>
              <a:ext cx="933770" cy="2113680"/>
            </a:xfrm>
            <a:custGeom>
              <a:avLst/>
              <a:gdLst>
                <a:gd name="connsiteX0" fmla="*/ 0 w 933770"/>
                <a:gd name="connsiteY0" fmla="*/ 2105737 h 2113680"/>
                <a:gd name="connsiteX1" fmla="*/ 94179 w 933770"/>
                <a:gd name="connsiteY1" fmla="*/ 1863538 h 2113680"/>
                <a:gd name="connsiteX2" fmla="*/ 95326 w 933770"/>
                <a:gd name="connsiteY2" fmla="*/ 237786 h 2113680"/>
                <a:gd name="connsiteX3" fmla="*/ 30716 w 933770"/>
                <a:gd name="connsiteY3" fmla="*/ 51635 h 2113680"/>
                <a:gd name="connsiteX4" fmla="*/ 10592 w 933770"/>
                <a:gd name="connsiteY4" fmla="*/ 0 h 2113680"/>
                <a:gd name="connsiteX5" fmla="*/ 212983 w 933770"/>
                <a:gd name="connsiteY5" fmla="*/ 37777 h 2113680"/>
                <a:gd name="connsiteX6" fmla="*/ 651748 w 933770"/>
                <a:gd name="connsiteY6" fmla="*/ 179972 h 2113680"/>
                <a:gd name="connsiteX7" fmla="*/ 759431 w 933770"/>
                <a:gd name="connsiteY7" fmla="*/ 239728 h 2113680"/>
                <a:gd name="connsiteX8" fmla="*/ 932342 w 933770"/>
                <a:gd name="connsiteY8" fmla="*/ 602849 h 2113680"/>
                <a:gd name="connsiteX9" fmla="*/ 900832 w 933770"/>
                <a:gd name="connsiteY9" fmla="*/ 652631 h 2113680"/>
                <a:gd name="connsiteX10" fmla="*/ 891652 w 933770"/>
                <a:gd name="connsiteY10" fmla="*/ 1396704 h 2113680"/>
                <a:gd name="connsiteX11" fmla="*/ 932872 w 933770"/>
                <a:gd name="connsiteY11" fmla="*/ 1482586 h 2113680"/>
                <a:gd name="connsiteX12" fmla="*/ 925193 w 933770"/>
                <a:gd name="connsiteY12" fmla="*/ 1609864 h 2113680"/>
                <a:gd name="connsiteX13" fmla="*/ 807889 w 933770"/>
                <a:gd name="connsiteY13" fmla="*/ 1791249 h 2113680"/>
                <a:gd name="connsiteX14" fmla="*/ 121099 w 933770"/>
                <a:gd name="connsiteY14" fmla="*/ 2081728 h 2113680"/>
                <a:gd name="connsiteX15" fmla="*/ 7767 w 933770"/>
                <a:gd name="connsiteY15" fmla="*/ 2113680 h 2113680"/>
                <a:gd name="connsiteX16" fmla="*/ 0 w 933770"/>
                <a:gd name="connsiteY16" fmla="*/ 2105737 h 211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3770" h="2113680">
                  <a:moveTo>
                    <a:pt x="0" y="2105737"/>
                  </a:moveTo>
                  <a:cubicBezTo>
                    <a:pt x="57637" y="2034683"/>
                    <a:pt x="86941" y="1952685"/>
                    <a:pt x="94179" y="1863538"/>
                  </a:cubicBezTo>
                  <a:cubicBezTo>
                    <a:pt x="101769" y="1769977"/>
                    <a:pt x="119599" y="403547"/>
                    <a:pt x="95326" y="237786"/>
                  </a:cubicBezTo>
                  <a:cubicBezTo>
                    <a:pt x="85617" y="171764"/>
                    <a:pt x="61962" y="110419"/>
                    <a:pt x="30716" y="51635"/>
                  </a:cubicBezTo>
                  <a:cubicBezTo>
                    <a:pt x="22684" y="36542"/>
                    <a:pt x="9974" y="23037"/>
                    <a:pt x="10592" y="0"/>
                  </a:cubicBezTo>
                  <a:cubicBezTo>
                    <a:pt x="80321" y="3707"/>
                    <a:pt x="146343" y="23125"/>
                    <a:pt x="212983" y="37777"/>
                  </a:cubicBezTo>
                  <a:cubicBezTo>
                    <a:pt x="363828" y="70965"/>
                    <a:pt x="511495" y="114303"/>
                    <a:pt x="651748" y="179972"/>
                  </a:cubicBezTo>
                  <a:cubicBezTo>
                    <a:pt x="688819" y="197360"/>
                    <a:pt x="723861" y="219162"/>
                    <a:pt x="759431" y="239728"/>
                  </a:cubicBezTo>
                  <a:cubicBezTo>
                    <a:pt x="899949" y="321284"/>
                    <a:pt x="942493" y="449357"/>
                    <a:pt x="932342" y="602849"/>
                  </a:cubicBezTo>
                  <a:cubicBezTo>
                    <a:pt x="930842" y="626151"/>
                    <a:pt x="918485" y="641156"/>
                    <a:pt x="900832" y="652631"/>
                  </a:cubicBezTo>
                  <a:cubicBezTo>
                    <a:pt x="683612" y="793767"/>
                    <a:pt x="644952" y="1216909"/>
                    <a:pt x="891652" y="1396704"/>
                  </a:cubicBezTo>
                  <a:cubicBezTo>
                    <a:pt x="921751" y="1418594"/>
                    <a:pt x="935785" y="1444632"/>
                    <a:pt x="932872" y="1482586"/>
                  </a:cubicBezTo>
                  <a:cubicBezTo>
                    <a:pt x="929606" y="1524953"/>
                    <a:pt x="931107" y="1567497"/>
                    <a:pt x="925193" y="1609864"/>
                  </a:cubicBezTo>
                  <a:cubicBezTo>
                    <a:pt x="914248" y="1689126"/>
                    <a:pt x="876206" y="1748087"/>
                    <a:pt x="807889" y="1791249"/>
                  </a:cubicBezTo>
                  <a:cubicBezTo>
                    <a:pt x="594729" y="1925853"/>
                    <a:pt x="362945" y="2015353"/>
                    <a:pt x="121099" y="2081728"/>
                  </a:cubicBezTo>
                  <a:cubicBezTo>
                    <a:pt x="83234" y="2092144"/>
                    <a:pt x="45545" y="2103000"/>
                    <a:pt x="7767" y="2113680"/>
                  </a:cubicBezTo>
                  <a:cubicBezTo>
                    <a:pt x="5119" y="2111033"/>
                    <a:pt x="2559" y="2108384"/>
                    <a:pt x="0" y="2105737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847C987-9EA7-4197-B6CF-085C28560DE2}"/>
                </a:ext>
              </a:extLst>
            </p:cNvPr>
            <p:cNvSpPr/>
            <p:nvPr/>
          </p:nvSpPr>
          <p:spPr>
            <a:xfrm flipH="1">
              <a:off x="545659" y="2901828"/>
              <a:ext cx="1532103" cy="775892"/>
            </a:xfrm>
            <a:custGeom>
              <a:avLst/>
              <a:gdLst>
                <a:gd name="connsiteX0" fmla="*/ 583019 w 1532103"/>
                <a:gd name="connsiteY0" fmla="*/ 174772 h 775892"/>
                <a:gd name="connsiteX1" fmla="*/ 687966 w 1532103"/>
                <a:gd name="connsiteY1" fmla="*/ 232673 h 775892"/>
                <a:gd name="connsiteX2" fmla="*/ 723978 w 1532103"/>
                <a:gd name="connsiteY2" fmla="*/ 385548 h 775892"/>
                <a:gd name="connsiteX3" fmla="*/ 686201 w 1532103"/>
                <a:gd name="connsiteY3" fmla="*/ 543278 h 775892"/>
                <a:gd name="connsiteX4" fmla="*/ 585138 w 1532103"/>
                <a:gd name="connsiteY4" fmla="*/ 598708 h 775892"/>
                <a:gd name="connsiteX5" fmla="*/ 492371 w 1532103"/>
                <a:gd name="connsiteY5" fmla="*/ 537187 h 775892"/>
                <a:gd name="connsiteX6" fmla="*/ 491842 w 1532103"/>
                <a:gd name="connsiteY6" fmla="*/ 236645 h 775892"/>
                <a:gd name="connsiteX7" fmla="*/ 583019 w 1532103"/>
                <a:gd name="connsiteY7" fmla="*/ 174772 h 775892"/>
                <a:gd name="connsiteX8" fmla="*/ 303926 w 1532103"/>
                <a:gd name="connsiteY8" fmla="*/ 7 h 775892"/>
                <a:gd name="connsiteX9" fmla="*/ 122453 w 1532103"/>
                <a:gd name="connsiteY9" fmla="*/ 77592 h 775892"/>
                <a:gd name="connsiteX10" fmla="*/ 105595 w 1532103"/>
                <a:gd name="connsiteY10" fmla="*/ 680000 h 775892"/>
                <a:gd name="connsiteX11" fmla="*/ 319725 w 1532103"/>
                <a:gd name="connsiteY11" fmla="*/ 775856 h 775892"/>
                <a:gd name="connsiteX12" fmla="*/ 1257187 w 1532103"/>
                <a:gd name="connsiteY12" fmla="*/ 746817 h 775892"/>
                <a:gd name="connsiteX13" fmla="*/ 1528867 w 1532103"/>
                <a:gd name="connsiteY13" fmla="*/ 501882 h 775892"/>
                <a:gd name="connsiteX14" fmla="*/ 1524895 w 1532103"/>
                <a:gd name="connsiteY14" fmla="*/ 211843 h 775892"/>
                <a:gd name="connsiteX15" fmla="*/ 1510684 w 1532103"/>
                <a:gd name="connsiteY15" fmla="*/ 170624 h 775892"/>
                <a:gd name="connsiteX16" fmla="*/ 1284726 w 1532103"/>
                <a:gd name="connsiteY16" fmla="*/ 28252 h 775892"/>
                <a:gd name="connsiteX17" fmla="*/ 303926 w 1532103"/>
                <a:gd name="connsiteY17" fmla="*/ 7 h 7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32103" h="775892">
                  <a:moveTo>
                    <a:pt x="583019" y="174772"/>
                  </a:moveTo>
                  <a:cubicBezTo>
                    <a:pt x="628917" y="174948"/>
                    <a:pt x="667401" y="188188"/>
                    <a:pt x="687966" y="232673"/>
                  </a:cubicBezTo>
                  <a:cubicBezTo>
                    <a:pt x="710297" y="281219"/>
                    <a:pt x="721066" y="332766"/>
                    <a:pt x="723978" y="385548"/>
                  </a:cubicBezTo>
                  <a:cubicBezTo>
                    <a:pt x="721948" y="440979"/>
                    <a:pt x="709503" y="493320"/>
                    <a:pt x="686201" y="543278"/>
                  </a:cubicBezTo>
                  <a:cubicBezTo>
                    <a:pt x="665988" y="586792"/>
                    <a:pt x="629358" y="600297"/>
                    <a:pt x="585138" y="598708"/>
                  </a:cubicBezTo>
                  <a:cubicBezTo>
                    <a:pt x="542153" y="597208"/>
                    <a:pt x="506141" y="580261"/>
                    <a:pt x="492371" y="537187"/>
                  </a:cubicBezTo>
                  <a:cubicBezTo>
                    <a:pt x="460419" y="437536"/>
                    <a:pt x="448150" y="337444"/>
                    <a:pt x="491842" y="236645"/>
                  </a:cubicBezTo>
                  <a:cubicBezTo>
                    <a:pt x="509936" y="194984"/>
                    <a:pt x="537916" y="174507"/>
                    <a:pt x="583019" y="174772"/>
                  </a:cubicBezTo>
                  <a:close/>
                  <a:moveTo>
                    <a:pt x="303926" y="7"/>
                  </a:moveTo>
                  <a:cubicBezTo>
                    <a:pt x="232873" y="272"/>
                    <a:pt x="172764" y="28429"/>
                    <a:pt x="122453" y="77592"/>
                  </a:cubicBezTo>
                  <a:cubicBezTo>
                    <a:pt x="-33599" y="230291"/>
                    <a:pt x="-41896" y="519711"/>
                    <a:pt x="105595" y="680000"/>
                  </a:cubicBezTo>
                  <a:cubicBezTo>
                    <a:pt x="162967" y="742316"/>
                    <a:pt x="233314" y="777180"/>
                    <a:pt x="319725" y="775856"/>
                  </a:cubicBezTo>
                  <a:cubicBezTo>
                    <a:pt x="362357" y="775150"/>
                    <a:pt x="1091602" y="755467"/>
                    <a:pt x="1257187" y="746817"/>
                  </a:cubicBezTo>
                  <a:cubicBezTo>
                    <a:pt x="1404766" y="739138"/>
                    <a:pt x="1517128" y="641782"/>
                    <a:pt x="1528867" y="501882"/>
                  </a:cubicBezTo>
                  <a:cubicBezTo>
                    <a:pt x="1536899" y="405938"/>
                    <a:pt x="1527807" y="308582"/>
                    <a:pt x="1524895" y="211843"/>
                  </a:cubicBezTo>
                  <a:cubicBezTo>
                    <a:pt x="1524454" y="197986"/>
                    <a:pt x="1516862" y="183775"/>
                    <a:pt x="1510684" y="170624"/>
                  </a:cubicBezTo>
                  <a:cubicBezTo>
                    <a:pt x="1465846" y="75033"/>
                    <a:pt x="1385171" y="33636"/>
                    <a:pt x="1284726" y="28252"/>
                  </a:cubicBezTo>
                  <a:cubicBezTo>
                    <a:pt x="1110491" y="18984"/>
                    <a:pt x="456624" y="-434"/>
                    <a:pt x="303926" y="7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E3A28-C225-4A3E-A292-D6E3CE2DB89F}"/>
                </a:ext>
              </a:extLst>
            </p:cNvPr>
            <p:cNvSpPr/>
            <p:nvPr/>
          </p:nvSpPr>
          <p:spPr>
            <a:xfrm flipH="1">
              <a:off x="2706356" y="4646215"/>
              <a:ext cx="1682161" cy="1874659"/>
            </a:xfrm>
            <a:custGeom>
              <a:avLst/>
              <a:gdLst>
                <a:gd name="connsiteX0" fmla="*/ 1024765 w 1682161"/>
                <a:gd name="connsiteY0" fmla="*/ 1857800 h 1874659"/>
                <a:gd name="connsiteX1" fmla="*/ 1070927 w 1682161"/>
                <a:gd name="connsiteY1" fmla="*/ 1130939 h 1874659"/>
                <a:gd name="connsiteX2" fmla="*/ 1012143 w 1682161"/>
                <a:gd name="connsiteY2" fmla="*/ 815656 h 1874659"/>
                <a:gd name="connsiteX3" fmla="*/ 947180 w 1682161"/>
                <a:gd name="connsiteY3" fmla="*/ 782292 h 1874659"/>
                <a:gd name="connsiteX4" fmla="*/ 497029 w 1682161"/>
                <a:gd name="connsiteY4" fmla="*/ 902862 h 1874659"/>
                <a:gd name="connsiteX5" fmla="*/ 269393 w 1682161"/>
                <a:gd name="connsiteY5" fmla="*/ 898007 h 1874659"/>
                <a:gd name="connsiteX6" fmla="*/ 33108 w 1682161"/>
                <a:gd name="connsiteY6" fmla="*/ 466480 h 1874659"/>
                <a:gd name="connsiteX7" fmla="*/ 70886 w 1682161"/>
                <a:gd name="connsiteY7" fmla="*/ 353943 h 1874659"/>
                <a:gd name="connsiteX8" fmla="*/ 57116 w 1682161"/>
                <a:gd name="connsiteY8" fmla="*/ 278653 h 1874659"/>
                <a:gd name="connsiteX9" fmla="*/ 22781 w 1682161"/>
                <a:gd name="connsiteY9" fmla="*/ 32217 h 1874659"/>
                <a:gd name="connsiteX10" fmla="*/ 60647 w 1682161"/>
                <a:gd name="connsiteY10" fmla="*/ 265 h 1874659"/>
                <a:gd name="connsiteX11" fmla="*/ 398525 w 1682161"/>
                <a:gd name="connsiteY11" fmla="*/ 24185 h 1874659"/>
                <a:gd name="connsiteX12" fmla="*/ 131612 w 1682161"/>
                <a:gd name="connsiteY12" fmla="*/ 35306 h 1874659"/>
                <a:gd name="connsiteX13" fmla="*/ 52438 w 1682161"/>
                <a:gd name="connsiteY13" fmla="*/ 114215 h 1874659"/>
                <a:gd name="connsiteX14" fmla="*/ 115901 w 1682161"/>
                <a:gd name="connsiteY14" fmla="*/ 252703 h 1874659"/>
                <a:gd name="connsiteX15" fmla="*/ 138232 w 1682161"/>
                <a:gd name="connsiteY15" fmla="*/ 355708 h 1874659"/>
                <a:gd name="connsiteX16" fmla="*/ 89951 w 1682161"/>
                <a:gd name="connsiteY16" fmla="*/ 564366 h 1874659"/>
                <a:gd name="connsiteX17" fmla="*/ 339299 w 1682161"/>
                <a:gd name="connsiteY17" fmla="*/ 829691 h 1874659"/>
                <a:gd name="connsiteX18" fmla="*/ 725370 w 1682161"/>
                <a:gd name="connsiteY18" fmla="*/ 774437 h 1874659"/>
                <a:gd name="connsiteX19" fmla="*/ 1651622 w 1682161"/>
                <a:gd name="connsiteY19" fmla="*/ 440177 h 1874659"/>
                <a:gd name="connsiteX20" fmla="*/ 1682162 w 1682161"/>
                <a:gd name="connsiteY20" fmla="*/ 426496 h 1874659"/>
                <a:gd name="connsiteX21" fmla="*/ 1428224 w 1682161"/>
                <a:gd name="connsiteY21" fmla="*/ 581313 h 1874659"/>
                <a:gd name="connsiteX22" fmla="*/ 1041094 w 1682161"/>
                <a:gd name="connsiteY22" fmla="*/ 750605 h 1874659"/>
                <a:gd name="connsiteX23" fmla="*/ 1027060 w 1682161"/>
                <a:gd name="connsiteY23" fmla="*/ 790677 h 1874659"/>
                <a:gd name="connsiteX24" fmla="*/ 1101643 w 1682161"/>
                <a:gd name="connsiteY24" fmla="*/ 1109225 h 1874659"/>
                <a:gd name="connsiteX25" fmla="*/ 1042594 w 1682161"/>
                <a:gd name="connsiteY25" fmla="*/ 1874659 h 1874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82161" h="1874659">
                  <a:moveTo>
                    <a:pt x="1024765" y="1857800"/>
                  </a:moveTo>
                  <a:cubicBezTo>
                    <a:pt x="1056099" y="1548873"/>
                    <a:pt x="1070221" y="1415858"/>
                    <a:pt x="1070927" y="1130939"/>
                  </a:cubicBezTo>
                  <a:cubicBezTo>
                    <a:pt x="1071104" y="1067564"/>
                    <a:pt x="1046919" y="897566"/>
                    <a:pt x="1012143" y="815656"/>
                  </a:cubicBezTo>
                  <a:cubicBezTo>
                    <a:pt x="1000580" y="782557"/>
                    <a:pt x="982927" y="770465"/>
                    <a:pt x="947180" y="782292"/>
                  </a:cubicBezTo>
                  <a:cubicBezTo>
                    <a:pt x="799513" y="831191"/>
                    <a:pt x="651581" y="880266"/>
                    <a:pt x="497029" y="902862"/>
                  </a:cubicBezTo>
                  <a:cubicBezTo>
                    <a:pt x="421297" y="913895"/>
                    <a:pt x="344683" y="916455"/>
                    <a:pt x="269393" y="898007"/>
                  </a:cubicBezTo>
                  <a:cubicBezTo>
                    <a:pt x="75122" y="850433"/>
                    <a:pt x="-22940" y="671432"/>
                    <a:pt x="33108" y="466480"/>
                  </a:cubicBezTo>
                  <a:cubicBezTo>
                    <a:pt x="43523" y="428350"/>
                    <a:pt x="56145" y="390661"/>
                    <a:pt x="70886" y="353943"/>
                  </a:cubicBezTo>
                  <a:cubicBezTo>
                    <a:pt x="82625" y="324550"/>
                    <a:pt x="78741" y="303455"/>
                    <a:pt x="57116" y="278653"/>
                  </a:cubicBezTo>
                  <a:cubicBezTo>
                    <a:pt x="-7141" y="204951"/>
                    <a:pt x="-15084" y="121188"/>
                    <a:pt x="22781" y="32217"/>
                  </a:cubicBezTo>
                  <a:cubicBezTo>
                    <a:pt x="29931" y="15358"/>
                    <a:pt x="39552" y="618"/>
                    <a:pt x="60647" y="265"/>
                  </a:cubicBezTo>
                  <a:cubicBezTo>
                    <a:pt x="173626" y="-1765"/>
                    <a:pt x="285987" y="8032"/>
                    <a:pt x="398525" y="24185"/>
                  </a:cubicBezTo>
                  <a:cubicBezTo>
                    <a:pt x="309554" y="27980"/>
                    <a:pt x="220583" y="32746"/>
                    <a:pt x="131612" y="35306"/>
                  </a:cubicBezTo>
                  <a:cubicBezTo>
                    <a:pt x="62765" y="37336"/>
                    <a:pt x="54204" y="45721"/>
                    <a:pt x="52438" y="114215"/>
                  </a:cubicBezTo>
                  <a:cubicBezTo>
                    <a:pt x="50938" y="171322"/>
                    <a:pt x="71327" y="218809"/>
                    <a:pt x="115901" y="252703"/>
                  </a:cubicBezTo>
                  <a:cubicBezTo>
                    <a:pt x="155002" y="282448"/>
                    <a:pt x="157297" y="313252"/>
                    <a:pt x="138232" y="355708"/>
                  </a:cubicBezTo>
                  <a:cubicBezTo>
                    <a:pt x="108663" y="421554"/>
                    <a:pt x="90480" y="491371"/>
                    <a:pt x="89951" y="564366"/>
                  </a:cubicBezTo>
                  <a:cubicBezTo>
                    <a:pt x="88715" y="713181"/>
                    <a:pt x="189690" y="818569"/>
                    <a:pt x="339299" y="829691"/>
                  </a:cubicBezTo>
                  <a:cubicBezTo>
                    <a:pt x="472403" y="839665"/>
                    <a:pt x="598886" y="806036"/>
                    <a:pt x="725370" y="774437"/>
                  </a:cubicBezTo>
                  <a:cubicBezTo>
                    <a:pt x="1045419" y="694557"/>
                    <a:pt x="1352757" y="578930"/>
                    <a:pt x="1651622" y="440177"/>
                  </a:cubicBezTo>
                  <a:cubicBezTo>
                    <a:pt x="1661773" y="435499"/>
                    <a:pt x="1672011" y="431086"/>
                    <a:pt x="1682162" y="426496"/>
                  </a:cubicBezTo>
                  <a:cubicBezTo>
                    <a:pt x="1602370" y="487222"/>
                    <a:pt x="1516224" y="535945"/>
                    <a:pt x="1428224" y="581313"/>
                  </a:cubicBezTo>
                  <a:cubicBezTo>
                    <a:pt x="1302799" y="645923"/>
                    <a:pt x="1173315" y="701442"/>
                    <a:pt x="1041094" y="750605"/>
                  </a:cubicBezTo>
                  <a:cubicBezTo>
                    <a:pt x="1020351" y="758284"/>
                    <a:pt x="1011348" y="757578"/>
                    <a:pt x="1027060" y="790677"/>
                  </a:cubicBezTo>
                  <a:cubicBezTo>
                    <a:pt x="1078342" y="899949"/>
                    <a:pt x="1095641" y="998983"/>
                    <a:pt x="1101643" y="1109225"/>
                  </a:cubicBezTo>
                  <a:cubicBezTo>
                    <a:pt x="1115766" y="1366694"/>
                    <a:pt x="1099966" y="1622398"/>
                    <a:pt x="1042594" y="1874659"/>
                  </a:cubicBezTo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C2975BD-570C-4BAC-8BCF-CFF6CD335BE6}"/>
                </a:ext>
              </a:extLst>
            </p:cNvPr>
            <p:cNvSpPr/>
            <p:nvPr/>
          </p:nvSpPr>
          <p:spPr>
            <a:xfrm flipH="1">
              <a:off x="931966" y="1381487"/>
              <a:ext cx="3062528" cy="1261554"/>
            </a:xfrm>
            <a:custGeom>
              <a:avLst/>
              <a:gdLst>
                <a:gd name="connsiteX0" fmla="*/ 0 w 3062528"/>
                <a:gd name="connsiteY0" fmla="*/ 697895 h 1261554"/>
                <a:gd name="connsiteX1" fmla="*/ 257116 w 3062528"/>
                <a:gd name="connsiteY1" fmla="*/ 413506 h 1261554"/>
                <a:gd name="connsiteX2" fmla="*/ 1143296 w 3062528"/>
                <a:gd name="connsiteY2" fmla="*/ 19226 h 1261554"/>
                <a:gd name="connsiteX3" fmla="*/ 2553328 w 3062528"/>
                <a:gd name="connsiteY3" fmla="*/ 398677 h 1261554"/>
                <a:gd name="connsiteX4" fmla="*/ 2984767 w 3062528"/>
                <a:gd name="connsiteY4" fmla="*/ 943537 h 1261554"/>
                <a:gd name="connsiteX5" fmla="*/ 3062528 w 3062528"/>
                <a:gd name="connsiteY5" fmla="*/ 1261555 h 1261554"/>
                <a:gd name="connsiteX6" fmla="*/ 3042933 w 3062528"/>
                <a:gd name="connsiteY6" fmla="*/ 1189796 h 1261554"/>
                <a:gd name="connsiteX7" fmla="*/ 2801176 w 3062528"/>
                <a:gd name="connsiteY7" fmla="*/ 735761 h 1261554"/>
                <a:gd name="connsiteX8" fmla="*/ 1714281 w 3062528"/>
                <a:gd name="connsiteY8" fmla="*/ 112522 h 1261554"/>
                <a:gd name="connsiteX9" fmla="*/ 272562 w 3062528"/>
                <a:gd name="connsiteY9" fmla="*/ 451724 h 1261554"/>
                <a:gd name="connsiteX10" fmla="*/ 31511 w 3062528"/>
                <a:gd name="connsiteY10" fmla="*/ 676359 h 1261554"/>
                <a:gd name="connsiteX11" fmla="*/ 7767 w 3062528"/>
                <a:gd name="connsiteY11" fmla="*/ 705574 h 1261554"/>
                <a:gd name="connsiteX12" fmla="*/ 0 w 3062528"/>
                <a:gd name="connsiteY12" fmla="*/ 697895 h 126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62528" h="1261554">
                  <a:moveTo>
                    <a:pt x="0" y="697895"/>
                  </a:moveTo>
                  <a:cubicBezTo>
                    <a:pt x="71318" y="590300"/>
                    <a:pt x="158259" y="496210"/>
                    <a:pt x="257116" y="413506"/>
                  </a:cubicBezTo>
                  <a:cubicBezTo>
                    <a:pt x="514849" y="198051"/>
                    <a:pt x="812832" y="64594"/>
                    <a:pt x="1143296" y="19226"/>
                  </a:cubicBezTo>
                  <a:cubicBezTo>
                    <a:pt x="1663794" y="-52180"/>
                    <a:pt x="2136894" y="75539"/>
                    <a:pt x="2553328" y="398677"/>
                  </a:cubicBezTo>
                  <a:cubicBezTo>
                    <a:pt x="2741244" y="544491"/>
                    <a:pt x="2877084" y="733554"/>
                    <a:pt x="2984767" y="943537"/>
                  </a:cubicBezTo>
                  <a:cubicBezTo>
                    <a:pt x="3034990" y="1041511"/>
                    <a:pt x="3055290" y="1147605"/>
                    <a:pt x="3062528" y="1261555"/>
                  </a:cubicBezTo>
                  <a:cubicBezTo>
                    <a:pt x="3047788" y="1223248"/>
                    <a:pt x="3046994" y="1212480"/>
                    <a:pt x="3042933" y="1189796"/>
                  </a:cubicBezTo>
                  <a:cubicBezTo>
                    <a:pt x="3011070" y="1012471"/>
                    <a:pt x="2908771" y="871601"/>
                    <a:pt x="2801176" y="735761"/>
                  </a:cubicBezTo>
                  <a:cubicBezTo>
                    <a:pt x="2522700" y="383849"/>
                    <a:pt x="2149163" y="190725"/>
                    <a:pt x="1714281" y="112522"/>
                  </a:cubicBezTo>
                  <a:cubicBezTo>
                    <a:pt x="1186369" y="17637"/>
                    <a:pt x="706472" y="141297"/>
                    <a:pt x="272562" y="451724"/>
                  </a:cubicBezTo>
                  <a:cubicBezTo>
                    <a:pt x="182620" y="516069"/>
                    <a:pt x="102299" y="591271"/>
                    <a:pt x="31511" y="676359"/>
                  </a:cubicBezTo>
                  <a:cubicBezTo>
                    <a:pt x="23479" y="685979"/>
                    <a:pt x="15623" y="695777"/>
                    <a:pt x="7767" y="705574"/>
                  </a:cubicBezTo>
                  <a:cubicBezTo>
                    <a:pt x="5119" y="703015"/>
                    <a:pt x="2560" y="700455"/>
                    <a:pt x="0" y="697895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A60B0BB-9D38-43E6-A660-488E9447BB1D}"/>
                </a:ext>
              </a:extLst>
            </p:cNvPr>
            <p:cNvSpPr/>
            <p:nvPr/>
          </p:nvSpPr>
          <p:spPr>
            <a:xfrm flipH="1">
              <a:off x="1006374" y="3869042"/>
              <a:ext cx="453286" cy="2362057"/>
            </a:xfrm>
            <a:custGeom>
              <a:avLst/>
              <a:gdLst>
                <a:gd name="connsiteX0" fmla="*/ 448256 w 453286"/>
                <a:gd name="connsiteY0" fmla="*/ 0 h 2362057"/>
                <a:gd name="connsiteX1" fmla="*/ 306414 w 453286"/>
                <a:gd name="connsiteY1" fmla="*/ 442031 h 2362057"/>
                <a:gd name="connsiteX2" fmla="*/ 175782 w 453286"/>
                <a:gd name="connsiteY2" fmla="*/ 735424 h 2362057"/>
                <a:gd name="connsiteX3" fmla="*/ 109230 w 453286"/>
                <a:gd name="connsiteY3" fmla="*/ 1498032 h 2362057"/>
                <a:gd name="connsiteX4" fmla="*/ 435193 w 453286"/>
                <a:gd name="connsiteY4" fmla="*/ 2315631 h 2362057"/>
                <a:gd name="connsiteX5" fmla="*/ 453287 w 453286"/>
                <a:gd name="connsiteY5" fmla="*/ 2362058 h 2362057"/>
                <a:gd name="connsiteX6" fmla="*/ 278699 w 453286"/>
                <a:gd name="connsiteY6" fmla="*/ 2114298 h 2362057"/>
                <a:gd name="connsiteX7" fmla="*/ 11698 w 453286"/>
                <a:gd name="connsiteY7" fmla="*/ 1374726 h 2362057"/>
                <a:gd name="connsiteX8" fmla="*/ 120881 w 453286"/>
                <a:gd name="connsiteY8" fmla="*/ 694557 h 2362057"/>
                <a:gd name="connsiteX9" fmla="*/ 339249 w 453286"/>
                <a:gd name="connsiteY9" fmla="*/ 262500 h 2362057"/>
                <a:gd name="connsiteX10" fmla="*/ 423189 w 453286"/>
                <a:gd name="connsiteY10" fmla="*/ 45368 h 2362057"/>
                <a:gd name="connsiteX11" fmla="*/ 448256 w 453286"/>
                <a:gd name="connsiteY11" fmla="*/ 0 h 236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3286" h="2362057">
                  <a:moveTo>
                    <a:pt x="448256" y="0"/>
                  </a:moveTo>
                  <a:cubicBezTo>
                    <a:pt x="411096" y="154199"/>
                    <a:pt x="370671" y="301690"/>
                    <a:pt x="306414" y="442031"/>
                  </a:cubicBezTo>
                  <a:cubicBezTo>
                    <a:pt x="261840" y="539387"/>
                    <a:pt x="220091" y="637979"/>
                    <a:pt x="175782" y="735424"/>
                  </a:cubicBezTo>
                  <a:cubicBezTo>
                    <a:pt x="63685" y="981947"/>
                    <a:pt x="59096" y="1237298"/>
                    <a:pt x="109230" y="1498032"/>
                  </a:cubicBezTo>
                  <a:cubicBezTo>
                    <a:pt x="165632" y="1791513"/>
                    <a:pt x="287614" y="2058603"/>
                    <a:pt x="435193" y="2315631"/>
                  </a:cubicBezTo>
                  <a:cubicBezTo>
                    <a:pt x="442077" y="2327723"/>
                    <a:pt x="453110" y="2338226"/>
                    <a:pt x="453287" y="2362058"/>
                  </a:cubicBezTo>
                  <a:cubicBezTo>
                    <a:pt x="387265" y="2279177"/>
                    <a:pt x="329804" y="2198945"/>
                    <a:pt x="278699" y="2114298"/>
                  </a:cubicBezTo>
                  <a:cubicBezTo>
                    <a:pt x="140564" y="1885604"/>
                    <a:pt x="47974" y="1640139"/>
                    <a:pt x="11698" y="1374726"/>
                  </a:cubicBezTo>
                  <a:cubicBezTo>
                    <a:pt x="-20784" y="1137117"/>
                    <a:pt x="13992" y="909747"/>
                    <a:pt x="120881" y="694557"/>
                  </a:cubicBezTo>
                  <a:cubicBezTo>
                    <a:pt x="192641" y="550067"/>
                    <a:pt x="265371" y="405931"/>
                    <a:pt x="339249" y="262500"/>
                  </a:cubicBezTo>
                  <a:cubicBezTo>
                    <a:pt x="375084" y="192947"/>
                    <a:pt x="398474" y="118981"/>
                    <a:pt x="423189" y="45368"/>
                  </a:cubicBezTo>
                  <a:cubicBezTo>
                    <a:pt x="428043" y="30716"/>
                    <a:pt x="428661" y="13593"/>
                    <a:pt x="448256" y="0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D0455DC-C327-4E40-BAAC-C499D19A70C5}"/>
                </a:ext>
              </a:extLst>
            </p:cNvPr>
            <p:cNvSpPr/>
            <p:nvPr/>
          </p:nvSpPr>
          <p:spPr>
            <a:xfrm flipH="1">
              <a:off x="1404330" y="2612550"/>
              <a:ext cx="438479" cy="254005"/>
            </a:xfrm>
            <a:custGeom>
              <a:avLst/>
              <a:gdLst>
                <a:gd name="connsiteX0" fmla="*/ 52821 w 438479"/>
                <a:gd name="connsiteY0" fmla="*/ 253979 h 254005"/>
                <a:gd name="connsiteX1" fmla="*/ 11160 w 438479"/>
                <a:gd name="connsiteY1" fmla="*/ 217614 h 254005"/>
                <a:gd name="connsiteX2" fmla="*/ 127 w 438479"/>
                <a:gd name="connsiteY2" fmla="*/ 24402 h 254005"/>
                <a:gd name="connsiteX3" fmla="*/ 26782 w 438479"/>
                <a:gd name="connsiteY3" fmla="*/ 482 h 254005"/>
                <a:gd name="connsiteX4" fmla="*/ 300139 w 438479"/>
                <a:gd name="connsiteY4" fmla="*/ 43644 h 254005"/>
                <a:gd name="connsiteX5" fmla="*/ 438274 w 438479"/>
                <a:gd name="connsiteY5" fmla="*/ 236414 h 254005"/>
                <a:gd name="connsiteX6" fmla="*/ 409587 w 438479"/>
                <a:gd name="connsiteY6" fmla="*/ 253273 h 254005"/>
                <a:gd name="connsiteX7" fmla="*/ 52821 w 438479"/>
                <a:gd name="connsiteY7" fmla="*/ 253979 h 25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8479" h="254005">
                  <a:moveTo>
                    <a:pt x="52821" y="253979"/>
                  </a:moveTo>
                  <a:cubicBezTo>
                    <a:pt x="26165" y="254509"/>
                    <a:pt x="12219" y="247095"/>
                    <a:pt x="11160" y="217614"/>
                  </a:cubicBezTo>
                  <a:cubicBezTo>
                    <a:pt x="8865" y="153181"/>
                    <a:pt x="4363" y="88747"/>
                    <a:pt x="127" y="24402"/>
                  </a:cubicBezTo>
                  <a:cubicBezTo>
                    <a:pt x="-1286" y="3748"/>
                    <a:pt x="9218" y="-1813"/>
                    <a:pt x="26782" y="482"/>
                  </a:cubicBezTo>
                  <a:cubicBezTo>
                    <a:pt x="118313" y="12398"/>
                    <a:pt x="210903" y="19283"/>
                    <a:pt x="300139" y="43644"/>
                  </a:cubicBezTo>
                  <a:cubicBezTo>
                    <a:pt x="372781" y="63415"/>
                    <a:pt x="442775" y="165891"/>
                    <a:pt x="438274" y="236414"/>
                  </a:cubicBezTo>
                  <a:cubicBezTo>
                    <a:pt x="436861" y="258304"/>
                    <a:pt x="421238" y="253096"/>
                    <a:pt x="409587" y="253273"/>
                  </a:cubicBezTo>
                  <a:cubicBezTo>
                    <a:pt x="349391" y="253891"/>
                    <a:pt x="111517" y="252743"/>
                    <a:pt x="52821" y="253979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58C9DD-9F11-4D34-B317-3AB5CA8AEFF2}"/>
                </a:ext>
              </a:extLst>
            </p:cNvPr>
            <p:cNvSpPr/>
            <p:nvPr/>
          </p:nvSpPr>
          <p:spPr>
            <a:xfrm flipH="1">
              <a:off x="1407463" y="3705557"/>
              <a:ext cx="431200" cy="247300"/>
            </a:xfrm>
            <a:custGeom>
              <a:avLst/>
              <a:gdLst>
                <a:gd name="connsiteX0" fmla="*/ 386553 w 431200"/>
                <a:gd name="connsiteY0" fmla="*/ 636 h 247300"/>
                <a:gd name="connsiteX1" fmla="*/ 425301 w 431200"/>
                <a:gd name="connsiteY1" fmla="*/ 52889 h 247300"/>
                <a:gd name="connsiteX2" fmla="*/ 291315 w 431200"/>
                <a:gd name="connsiteY2" fmla="*/ 196584 h 247300"/>
                <a:gd name="connsiteX3" fmla="*/ 36759 w 431200"/>
                <a:gd name="connsiteY3" fmla="*/ 246101 h 247300"/>
                <a:gd name="connsiteX4" fmla="*/ 40 w 431200"/>
                <a:gd name="connsiteY4" fmla="*/ 215120 h 247300"/>
                <a:gd name="connsiteX5" fmla="*/ 129 w 431200"/>
                <a:gd name="connsiteY5" fmla="*/ 38943 h 247300"/>
                <a:gd name="connsiteX6" fmla="*/ 38524 w 431200"/>
                <a:gd name="connsiteY6" fmla="*/ 18 h 247300"/>
                <a:gd name="connsiteX7" fmla="*/ 386553 w 431200"/>
                <a:gd name="connsiteY7" fmla="*/ 636 h 24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00" h="247300">
                  <a:moveTo>
                    <a:pt x="386553" y="636"/>
                  </a:moveTo>
                  <a:cubicBezTo>
                    <a:pt x="433421" y="989"/>
                    <a:pt x="437570" y="6550"/>
                    <a:pt x="425301" y="52889"/>
                  </a:cubicBezTo>
                  <a:cubicBezTo>
                    <a:pt x="406236" y="124384"/>
                    <a:pt x="365634" y="175577"/>
                    <a:pt x="291315" y="196584"/>
                  </a:cubicBezTo>
                  <a:cubicBezTo>
                    <a:pt x="207728" y="220239"/>
                    <a:pt x="122199" y="232420"/>
                    <a:pt x="36759" y="246101"/>
                  </a:cubicBezTo>
                  <a:cubicBezTo>
                    <a:pt x="10103" y="250426"/>
                    <a:pt x="-754" y="243718"/>
                    <a:pt x="40" y="215120"/>
                  </a:cubicBezTo>
                  <a:cubicBezTo>
                    <a:pt x="1629" y="156424"/>
                    <a:pt x="1541" y="97639"/>
                    <a:pt x="129" y="38943"/>
                  </a:cubicBezTo>
                  <a:cubicBezTo>
                    <a:pt x="-577" y="10433"/>
                    <a:pt x="10014" y="-511"/>
                    <a:pt x="38524" y="18"/>
                  </a:cubicBezTo>
                  <a:cubicBezTo>
                    <a:pt x="98633" y="1342"/>
                    <a:pt x="330769" y="195"/>
                    <a:pt x="386553" y="636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1AEDA-3196-4AFA-9D8C-2075C95029A6}"/>
                </a:ext>
              </a:extLst>
            </p:cNvPr>
            <p:cNvSpPr/>
            <p:nvPr/>
          </p:nvSpPr>
          <p:spPr>
            <a:xfrm flipH="1">
              <a:off x="1379078" y="3106217"/>
              <a:ext cx="162567" cy="365229"/>
            </a:xfrm>
            <a:custGeom>
              <a:avLst/>
              <a:gdLst>
                <a:gd name="connsiteX0" fmla="*/ 162529 w 162567"/>
                <a:gd name="connsiteY0" fmla="*/ 184778 h 365229"/>
                <a:gd name="connsiteX1" fmla="*/ 132784 w 162567"/>
                <a:gd name="connsiteY1" fmla="*/ 320442 h 365229"/>
                <a:gd name="connsiteX2" fmla="*/ 82738 w 162567"/>
                <a:gd name="connsiteY2" fmla="*/ 365104 h 365229"/>
                <a:gd name="connsiteX3" fmla="*/ 30132 w 162567"/>
                <a:gd name="connsiteY3" fmla="*/ 324414 h 365229"/>
                <a:gd name="connsiteX4" fmla="*/ 9831 w 162567"/>
                <a:gd name="connsiteY4" fmla="*/ 271720 h 365229"/>
                <a:gd name="connsiteX5" fmla="*/ 9390 w 162567"/>
                <a:gd name="connsiteY5" fmla="*/ 89276 h 365229"/>
                <a:gd name="connsiteX6" fmla="*/ 37370 w 162567"/>
                <a:gd name="connsiteY6" fmla="*/ 30315 h 365229"/>
                <a:gd name="connsiteX7" fmla="*/ 128459 w 162567"/>
                <a:gd name="connsiteY7" fmla="*/ 37641 h 365229"/>
                <a:gd name="connsiteX8" fmla="*/ 162529 w 162567"/>
                <a:gd name="connsiteY8" fmla="*/ 184778 h 36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567" h="365229">
                  <a:moveTo>
                    <a:pt x="162529" y="184778"/>
                  </a:moveTo>
                  <a:cubicBezTo>
                    <a:pt x="163235" y="243122"/>
                    <a:pt x="152555" y="277545"/>
                    <a:pt x="132784" y="320442"/>
                  </a:cubicBezTo>
                  <a:cubicBezTo>
                    <a:pt x="122722" y="342243"/>
                    <a:pt x="108070" y="363162"/>
                    <a:pt x="82738" y="365104"/>
                  </a:cubicBezTo>
                  <a:cubicBezTo>
                    <a:pt x="56082" y="367134"/>
                    <a:pt x="41871" y="344273"/>
                    <a:pt x="30132" y="324414"/>
                  </a:cubicBezTo>
                  <a:cubicBezTo>
                    <a:pt x="20687" y="308349"/>
                    <a:pt x="13538" y="289990"/>
                    <a:pt x="9831" y="271720"/>
                  </a:cubicBezTo>
                  <a:cubicBezTo>
                    <a:pt x="-2526" y="211170"/>
                    <a:pt x="-3850" y="150002"/>
                    <a:pt x="9390" y="89276"/>
                  </a:cubicBezTo>
                  <a:cubicBezTo>
                    <a:pt x="14068" y="67827"/>
                    <a:pt x="23336" y="47791"/>
                    <a:pt x="37370" y="30315"/>
                  </a:cubicBezTo>
                  <a:cubicBezTo>
                    <a:pt x="71175" y="-12052"/>
                    <a:pt x="101273" y="-10375"/>
                    <a:pt x="128459" y="37641"/>
                  </a:cubicBezTo>
                  <a:cubicBezTo>
                    <a:pt x="154232" y="83097"/>
                    <a:pt x="163235" y="128112"/>
                    <a:pt x="162529" y="184778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E2A613-9401-40CE-95BC-1DAA45454891}"/>
              </a:ext>
            </a:extLst>
          </p:cNvPr>
          <p:cNvGrpSpPr/>
          <p:nvPr/>
        </p:nvGrpSpPr>
        <p:grpSpPr>
          <a:xfrm rot="5400000">
            <a:off x="10141320" y="4801668"/>
            <a:ext cx="228603" cy="2796989"/>
            <a:chOff x="2627784" y="1655809"/>
            <a:chExt cx="360040" cy="4046437"/>
          </a:xfrm>
          <a:solidFill>
            <a:schemeClr val="accent2"/>
          </a:solidFill>
        </p:grpSpPr>
        <p:sp>
          <p:nvSpPr>
            <p:cNvPr id="32" name="Oval 21">
              <a:extLst>
                <a:ext uri="{FF2B5EF4-FFF2-40B4-BE49-F238E27FC236}">
                  <a16:creationId xmlns:a16="http://schemas.microsoft.com/office/drawing/2014/main" id="{2EC71FD9-6AEE-4E0F-BA91-6F6362EE47E0}"/>
                </a:ext>
              </a:extLst>
            </p:cNvPr>
            <p:cNvSpPr/>
            <p:nvPr/>
          </p:nvSpPr>
          <p:spPr>
            <a:xfrm rot="10800000">
              <a:off x="2627784" y="5190075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Oval 21">
              <a:extLst>
                <a:ext uri="{FF2B5EF4-FFF2-40B4-BE49-F238E27FC236}">
                  <a16:creationId xmlns:a16="http://schemas.microsoft.com/office/drawing/2014/main" id="{4A0D152B-7D84-43B3-8C82-DA7B57A59892}"/>
                </a:ext>
              </a:extLst>
            </p:cNvPr>
            <p:cNvSpPr/>
            <p:nvPr/>
          </p:nvSpPr>
          <p:spPr>
            <a:xfrm rot="10800000">
              <a:off x="2627784" y="479616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4" name="Oval 21">
              <a:extLst>
                <a:ext uri="{FF2B5EF4-FFF2-40B4-BE49-F238E27FC236}">
                  <a16:creationId xmlns:a16="http://schemas.microsoft.com/office/drawing/2014/main" id="{894767DD-94E9-4BBA-8180-48FCF410D831}"/>
                </a:ext>
              </a:extLst>
            </p:cNvPr>
            <p:cNvSpPr/>
            <p:nvPr/>
          </p:nvSpPr>
          <p:spPr>
            <a:xfrm rot="10800000">
              <a:off x="2627784" y="440362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Oval 21">
              <a:extLst>
                <a:ext uri="{FF2B5EF4-FFF2-40B4-BE49-F238E27FC236}">
                  <a16:creationId xmlns:a16="http://schemas.microsoft.com/office/drawing/2014/main" id="{9C074A2A-675A-4656-B316-029F98B639A4}"/>
                </a:ext>
              </a:extLst>
            </p:cNvPr>
            <p:cNvSpPr/>
            <p:nvPr/>
          </p:nvSpPr>
          <p:spPr>
            <a:xfrm rot="10800000">
              <a:off x="2627784" y="401107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Oval 21">
              <a:extLst>
                <a:ext uri="{FF2B5EF4-FFF2-40B4-BE49-F238E27FC236}">
                  <a16:creationId xmlns:a16="http://schemas.microsoft.com/office/drawing/2014/main" id="{B45EF1D7-1016-47BE-A07D-91B1716AFC88}"/>
                </a:ext>
              </a:extLst>
            </p:cNvPr>
            <p:cNvSpPr/>
            <p:nvPr/>
          </p:nvSpPr>
          <p:spPr>
            <a:xfrm rot="10800000">
              <a:off x="2627784" y="361853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Oval 21">
              <a:extLst>
                <a:ext uri="{FF2B5EF4-FFF2-40B4-BE49-F238E27FC236}">
                  <a16:creationId xmlns:a16="http://schemas.microsoft.com/office/drawing/2014/main" id="{45B0A4F0-6E03-419A-82ED-8C62D4FE16B6}"/>
                </a:ext>
              </a:extLst>
            </p:cNvPr>
            <p:cNvSpPr/>
            <p:nvPr/>
          </p:nvSpPr>
          <p:spPr>
            <a:xfrm rot="10800000">
              <a:off x="2627784" y="322598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8" name="Oval 21">
              <a:extLst>
                <a:ext uri="{FF2B5EF4-FFF2-40B4-BE49-F238E27FC236}">
                  <a16:creationId xmlns:a16="http://schemas.microsoft.com/office/drawing/2014/main" id="{7B2FB332-59C0-4331-AB14-D6C0830DD6D0}"/>
                </a:ext>
              </a:extLst>
            </p:cNvPr>
            <p:cNvSpPr/>
            <p:nvPr/>
          </p:nvSpPr>
          <p:spPr>
            <a:xfrm rot="10800000">
              <a:off x="2627784" y="283344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" name="Oval 21">
              <a:extLst>
                <a:ext uri="{FF2B5EF4-FFF2-40B4-BE49-F238E27FC236}">
                  <a16:creationId xmlns:a16="http://schemas.microsoft.com/office/drawing/2014/main" id="{F06131B4-0F97-4ECE-A54E-52804DDFE89C}"/>
                </a:ext>
              </a:extLst>
            </p:cNvPr>
            <p:cNvSpPr/>
            <p:nvPr/>
          </p:nvSpPr>
          <p:spPr>
            <a:xfrm rot="10800000">
              <a:off x="2627784" y="244089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Oval 21">
              <a:extLst>
                <a:ext uri="{FF2B5EF4-FFF2-40B4-BE49-F238E27FC236}">
                  <a16:creationId xmlns:a16="http://schemas.microsoft.com/office/drawing/2014/main" id="{86565B3B-8994-4613-8B7B-2A61078442FB}"/>
                </a:ext>
              </a:extLst>
            </p:cNvPr>
            <p:cNvSpPr/>
            <p:nvPr/>
          </p:nvSpPr>
          <p:spPr>
            <a:xfrm rot="10800000">
              <a:off x="2627784" y="204835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Oval 21">
              <a:extLst>
                <a:ext uri="{FF2B5EF4-FFF2-40B4-BE49-F238E27FC236}">
                  <a16:creationId xmlns:a16="http://schemas.microsoft.com/office/drawing/2014/main" id="{4EC34B86-E13A-48C3-8785-5FB70BA1BEDB}"/>
                </a:ext>
              </a:extLst>
            </p:cNvPr>
            <p:cNvSpPr/>
            <p:nvPr/>
          </p:nvSpPr>
          <p:spPr>
            <a:xfrm rot="10800000">
              <a:off x="2627784" y="165580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27E5F48-4BF6-A63A-0479-4EBEBA8B2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36" y="752397"/>
            <a:ext cx="5320272" cy="299265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FE1A22-20A2-F43C-77CD-7586873965C2}"/>
              </a:ext>
            </a:extLst>
          </p:cNvPr>
          <p:cNvSpPr txBox="1"/>
          <p:nvPr/>
        </p:nvSpPr>
        <p:spPr>
          <a:xfrm>
            <a:off x="7210204" y="4173668"/>
            <a:ext cx="4832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Listener  - Onclick , Onblur , Ondbclick 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Onfocus , Onload , OnKeyup,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  - &lt;a&gt;….. &lt;/a&gt; , &lt;div&gt;….&lt;/ </a:t>
            </a:r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div&gt; ,     </a:t>
            </a:r>
          </a:p>
          <a:p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&lt;script&gt;….&lt;/script&gt; , &lt;span&gt;….&lt;/span&gt;</a:t>
            </a:r>
          </a:p>
          <a:p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– Label ,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, Radio Button , Text , 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Text-Area </a:t>
            </a: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23272C-4A82-471F-99AB-38202E7533F0}"/>
              </a:ext>
            </a:extLst>
          </p:cNvPr>
          <p:cNvSpPr/>
          <p:nvPr/>
        </p:nvSpPr>
        <p:spPr>
          <a:xfrm>
            <a:off x="6396997" y="4565406"/>
            <a:ext cx="5283200" cy="1295140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A6C4E-65C7-477D-97E3-AA584E6A76BA}"/>
              </a:ext>
            </a:extLst>
          </p:cNvPr>
          <p:cNvSpPr txBox="1"/>
          <p:nvPr/>
        </p:nvSpPr>
        <p:spPr>
          <a:xfrm>
            <a:off x="6839901" y="4679593"/>
            <a:ext cx="502936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Youuu…</a:t>
            </a:r>
            <a:endParaRPr lang="ko-KR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0991BD-F37D-79BE-CD6B-4FB2FE614F20}"/>
              </a:ext>
            </a:extLst>
          </p:cNvPr>
          <p:cNvSpPr txBox="1"/>
          <p:nvPr/>
        </p:nvSpPr>
        <p:spPr>
          <a:xfrm>
            <a:off x="4988853" y="2684232"/>
            <a:ext cx="67683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chemeClr val="bg1"/>
                </a:solidFill>
                <a:latin typeface="+mj-lt"/>
              </a:rPr>
              <a:t>Government Polytechnic Awasari (KH)</a:t>
            </a:r>
            <a:endParaRPr lang="en-IN" sz="27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A4F59-FE87-D7BC-5F27-CE6A2452BCC1}"/>
              </a:ext>
            </a:extLst>
          </p:cNvPr>
          <p:cNvSpPr txBox="1"/>
          <p:nvPr/>
        </p:nvSpPr>
        <p:spPr>
          <a:xfrm>
            <a:off x="5903262" y="3105918"/>
            <a:ext cx="47333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1"/>
                </a:solidFill>
              </a:rPr>
              <a:t>Department of Information Technology </a:t>
            </a:r>
            <a:endParaRPr lang="en-IN" sz="19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25D87-18BD-90A1-9A83-C16876533E18}"/>
              </a:ext>
            </a:extLst>
          </p:cNvPr>
          <p:cNvSpPr txBox="1"/>
          <p:nvPr/>
        </p:nvSpPr>
        <p:spPr>
          <a:xfrm>
            <a:off x="5414676" y="3410572"/>
            <a:ext cx="591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Summer Internship / In-plant Training Presentation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13DCB-9ADE-AC6E-2C7F-9EBC8B05C60C}"/>
              </a:ext>
            </a:extLst>
          </p:cNvPr>
          <p:cNvSpPr txBox="1"/>
          <p:nvPr/>
        </p:nvSpPr>
        <p:spPr>
          <a:xfrm>
            <a:off x="5141261" y="4173768"/>
            <a:ext cx="605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 of Organization ~ Hindustan Informatics | Expert IT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CD3F2-C340-3A0D-917F-23C21FF836C3}"/>
              </a:ext>
            </a:extLst>
          </p:cNvPr>
          <p:cNvSpPr txBox="1"/>
          <p:nvPr/>
        </p:nvSpPr>
        <p:spPr>
          <a:xfrm>
            <a:off x="5786722" y="4541267"/>
            <a:ext cx="452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Date ~ 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July 2022 to 14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August 2022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62722-6DFB-8E28-5E26-0878639E067F}"/>
              </a:ext>
            </a:extLst>
          </p:cNvPr>
          <p:cNvSpPr txBox="1"/>
          <p:nvPr/>
        </p:nvSpPr>
        <p:spPr>
          <a:xfrm>
            <a:off x="6181167" y="4907762"/>
            <a:ext cx="397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 of Student ~ Sarthak Bangar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5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5502" y="2309975"/>
            <a:ext cx="4119054" cy="724247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Overview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21AD5B-EF05-45F1-B948-CD7EF8B3847F}"/>
              </a:ext>
            </a:extLst>
          </p:cNvPr>
          <p:cNvGrpSpPr/>
          <p:nvPr/>
        </p:nvGrpSpPr>
        <p:grpSpPr>
          <a:xfrm>
            <a:off x="651066" y="1442719"/>
            <a:ext cx="4772296" cy="5020617"/>
            <a:chOff x="37058" y="2904786"/>
            <a:chExt cx="3008635" cy="315883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8AE105B-1704-4463-9B3F-E818F1EC01C7}"/>
                </a:ext>
              </a:extLst>
            </p:cNvPr>
            <p:cNvSpPr/>
            <p:nvPr/>
          </p:nvSpPr>
          <p:spPr>
            <a:xfrm>
              <a:off x="1598640" y="3840225"/>
              <a:ext cx="202341" cy="163174"/>
            </a:xfrm>
            <a:custGeom>
              <a:avLst/>
              <a:gdLst>
                <a:gd name="connsiteX0" fmla="*/ 194965 w 202341"/>
                <a:gd name="connsiteY0" fmla="*/ 82701 h 163174"/>
                <a:gd name="connsiteX1" fmla="*/ 103675 w 202341"/>
                <a:gd name="connsiteY1" fmla="*/ 7281 h 163174"/>
                <a:gd name="connsiteX2" fmla="*/ 85738 w 202341"/>
                <a:gd name="connsiteY2" fmla="*/ 3921 h 163174"/>
                <a:gd name="connsiteX3" fmla="*/ 82378 w 202341"/>
                <a:gd name="connsiteY3" fmla="*/ 28062 h 163174"/>
                <a:gd name="connsiteX4" fmla="*/ 80155 w 202341"/>
                <a:gd name="connsiteY4" fmla="*/ 44604 h 163174"/>
                <a:gd name="connsiteX5" fmla="*/ 6234 w 202341"/>
                <a:gd name="connsiteY5" fmla="*/ 133516 h 163174"/>
                <a:gd name="connsiteX6" fmla="*/ 8353 w 202341"/>
                <a:gd name="connsiteY6" fmla="*/ 157450 h 163174"/>
                <a:gd name="connsiteX7" fmla="*/ 31874 w 202341"/>
                <a:gd name="connsiteY7" fmla="*/ 153935 h 163174"/>
                <a:gd name="connsiteX8" fmla="*/ 105846 w 202341"/>
                <a:gd name="connsiteY8" fmla="*/ 64867 h 163174"/>
                <a:gd name="connsiteX9" fmla="*/ 125800 w 202341"/>
                <a:gd name="connsiteY9" fmla="*/ 63937 h 163174"/>
                <a:gd name="connsiteX10" fmla="*/ 174960 w 202341"/>
                <a:gd name="connsiteY10" fmla="*/ 105395 h 163174"/>
                <a:gd name="connsiteX11" fmla="*/ 197653 w 202341"/>
                <a:gd name="connsiteY11" fmla="*/ 103275 h 163174"/>
                <a:gd name="connsiteX12" fmla="*/ 194965 w 202341"/>
                <a:gd name="connsiteY12" fmla="*/ 82701 h 16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41" h="163174">
                  <a:moveTo>
                    <a:pt x="194965" y="82701"/>
                  </a:moveTo>
                  <a:cubicBezTo>
                    <a:pt x="164311" y="57889"/>
                    <a:pt x="134278" y="32249"/>
                    <a:pt x="103675" y="7281"/>
                  </a:cubicBezTo>
                  <a:cubicBezTo>
                    <a:pt x="98764" y="3301"/>
                    <a:pt x="93233" y="-4867"/>
                    <a:pt x="85738" y="3921"/>
                  </a:cubicBezTo>
                  <a:cubicBezTo>
                    <a:pt x="80207" y="10434"/>
                    <a:pt x="66870" y="17361"/>
                    <a:pt x="82378" y="28062"/>
                  </a:cubicBezTo>
                  <a:cubicBezTo>
                    <a:pt x="91217" y="34162"/>
                    <a:pt x="85324" y="39641"/>
                    <a:pt x="80155" y="44604"/>
                  </a:cubicBezTo>
                  <a:cubicBezTo>
                    <a:pt x="62786" y="67245"/>
                    <a:pt x="12592" y="126847"/>
                    <a:pt x="6234" y="133516"/>
                  </a:cubicBezTo>
                  <a:cubicBezTo>
                    <a:pt x="-2812" y="142976"/>
                    <a:pt x="-1934" y="148558"/>
                    <a:pt x="8353" y="157450"/>
                  </a:cubicBezTo>
                  <a:cubicBezTo>
                    <a:pt x="19622" y="167220"/>
                    <a:pt x="24637" y="163446"/>
                    <a:pt x="31874" y="153935"/>
                  </a:cubicBezTo>
                  <a:cubicBezTo>
                    <a:pt x="44228" y="137651"/>
                    <a:pt x="92871" y="80685"/>
                    <a:pt x="105846" y="64867"/>
                  </a:cubicBezTo>
                  <a:cubicBezTo>
                    <a:pt x="115823" y="51841"/>
                    <a:pt x="118511" y="57630"/>
                    <a:pt x="125800" y="63937"/>
                  </a:cubicBezTo>
                  <a:cubicBezTo>
                    <a:pt x="142083" y="77894"/>
                    <a:pt x="159194" y="90921"/>
                    <a:pt x="174960" y="105395"/>
                  </a:cubicBezTo>
                  <a:cubicBezTo>
                    <a:pt x="184420" y="114079"/>
                    <a:pt x="190003" y="112477"/>
                    <a:pt x="197653" y="103275"/>
                  </a:cubicBezTo>
                  <a:cubicBezTo>
                    <a:pt x="205097" y="94436"/>
                    <a:pt x="203288" y="89473"/>
                    <a:pt x="194965" y="82701"/>
                  </a:cubicBezTo>
                  <a:close/>
                </a:path>
              </a:pathLst>
            </a:custGeom>
            <a:solidFill>
              <a:srgbClr val="C49A6C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59F665F-D876-49B7-A7E3-9CD74B7D3AF5}"/>
                </a:ext>
              </a:extLst>
            </p:cNvPr>
            <p:cNvSpPr/>
            <p:nvPr/>
          </p:nvSpPr>
          <p:spPr>
            <a:xfrm>
              <a:off x="1652935" y="3660691"/>
              <a:ext cx="149880" cy="178795"/>
            </a:xfrm>
            <a:custGeom>
              <a:avLst/>
              <a:gdLst>
                <a:gd name="connsiteX0" fmla="*/ 137310 w 149880"/>
                <a:gd name="connsiteY0" fmla="*/ 18244 h 178795"/>
                <a:gd name="connsiteX1" fmla="*/ 18106 w 149880"/>
                <a:gd name="connsiteY1" fmla="*/ 514 h 178795"/>
                <a:gd name="connsiteX2" fmla="*/ 1926 w 149880"/>
                <a:gd name="connsiteY2" fmla="*/ 10490 h 178795"/>
                <a:gd name="connsiteX3" fmla="*/ 10610 w 149880"/>
                <a:gd name="connsiteY3" fmla="*/ 29307 h 178795"/>
                <a:gd name="connsiteX4" fmla="*/ 19708 w 149880"/>
                <a:gd name="connsiteY4" fmla="*/ 46210 h 178795"/>
                <a:gd name="connsiteX5" fmla="*/ 15056 w 149880"/>
                <a:gd name="connsiteY5" fmla="*/ 79190 h 178795"/>
                <a:gd name="connsiteX6" fmla="*/ 1254 w 149880"/>
                <a:gd name="connsiteY6" fmla="*/ 161176 h 178795"/>
                <a:gd name="connsiteX7" fmla="*/ 17072 w 149880"/>
                <a:gd name="connsiteY7" fmla="*/ 178338 h 178795"/>
                <a:gd name="connsiteX8" fmla="*/ 33562 w 149880"/>
                <a:gd name="connsiteY8" fmla="*/ 165725 h 178795"/>
                <a:gd name="connsiteX9" fmla="*/ 46950 w 149880"/>
                <a:gd name="connsiteY9" fmla="*/ 79242 h 178795"/>
                <a:gd name="connsiteX10" fmla="*/ 50311 w 149880"/>
                <a:gd name="connsiteY10" fmla="*/ 58927 h 178795"/>
                <a:gd name="connsiteX11" fmla="*/ 77139 w 149880"/>
                <a:gd name="connsiteY11" fmla="*/ 39232 h 178795"/>
                <a:gd name="connsiteX12" fmla="*/ 132813 w 149880"/>
                <a:gd name="connsiteY12" fmla="*/ 48330 h 178795"/>
                <a:gd name="connsiteX13" fmla="*/ 149768 w 149880"/>
                <a:gd name="connsiteY13" fmla="*/ 36027 h 178795"/>
                <a:gd name="connsiteX14" fmla="*/ 137310 w 149880"/>
                <a:gd name="connsiteY14" fmla="*/ 18244 h 178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880" h="178795">
                  <a:moveTo>
                    <a:pt x="137310" y="18244"/>
                  </a:moveTo>
                  <a:cubicBezTo>
                    <a:pt x="97506" y="12713"/>
                    <a:pt x="57754" y="6924"/>
                    <a:pt x="18106" y="514"/>
                  </a:cubicBezTo>
                  <a:cubicBezTo>
                    <a:pt x="8697" y="-986"/>
                    <a:pt x="3218" y="359"/>
                    <a:pt x="1926" y="10490"/>
                  </a:cubicBezTo>
                  <a:cubicBezTo>
                    <a:pt x="840" y="18710"/>
                    <a:pt x="-3399" y="28118"/>
                    <a:pt x="10610" y="29307"/>
                  </a:cubicBezTo>
                  <a:cubicBezTo>
                    <a:pt x="22086" y="30289"/>
                    <a:pt x="20845" y="38301"/>
                    <a:pt x="19708" y="46210"/>
                  </a:cubicBezTo>
                  <a:cubicBezTo>
                    <a:pt x="18106" y="57169"/>
                    <a:pt x="16607" y="68180"/>
                    <a:pt x="15056" y="79190"/>
                  </a:cubicBezTo>
                  <a:cubicBezTo>
                    <a:pt x="10093" y="101315"/>
                    <a:pt x="3322" y="137810"/>
                    <a:pt x="1254" y="161176"/>
                  </a:cubicBezTo>
                  <a:cubicBezTo>
                    <a:pt x="-3554" y="176322"/>
                    <a:pt x="6268" y="176425"/>
                    <a:pt x="17072" y="178338"/>
                  </a:cubicBezTo>
                  <a:cubicBezTo>
                    <a:pt x="28703" y="180406"/>
                    <a:pt x="32270" y="175340"/>
                    <a:pt x="33562" y="165725"/>
                  </a:cubicBezTo>
                  <a:cubicBezTo>
                    <a:pt x="34648" y="157454"/>
                    <a:pt x="46020" y="87668"/>
                    <a:pt x="46950" y="79242"/>
                  </a:cubicBezTo>
                  <a:cubicBezTo>
                    <a:pt x="48553" y="72419"/>
                    <a:pt x="49122" y="65544"/>
                    <a:pt x="50311" y="58927"/>
                  </a:cubicBezTo>
                  <a:cubicBezTo>
                    <a:pt x="54394" y="35458"/>
                    <a:pt x="59512" y="35251"/>
                    <a:pt x="77139" y="39232"/>
                  </a:cubicBezTo>
                  <a:cubicBezTo>
                    <a:pt x="95438" y="43367"/>
                    <a:pt x="114255" y="45176"/>
                    <a:pt x="132813" y="48330"/>
                  </a:cubicBezTo>
                  <a:cubicBezTo>
                    <a:pt x="143048" y="50087"/>
                    <a:pt x="148993" y="47968"/>
                    <a:pt x="149768" y="36027"/>
                  </a:cubicBezTo>
                  <a:cubicBezTo>
                    <a:pt x="150388" y="25947"/>
                    <a:pt x="148734" y="19847"/>
                    <a:pt x="137310" y="18244"/>
                  </a:cubicBezTo>
                  <a:close/>
                </a:path>
              </a:pathLst>
            </a:custGeom>
            <a:solidFill>
              <a:srgbClr val="C49A6C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D8BC9C6-B515-4CED-B4F4-BFDE2B38A9C5}"/>
                </a:ext>
              </a:extLst>
            </p:cNvPr>
            <p:cNvSpPr/>
            <p:nvPr/>
          </p:nvSpPr>
          <p:spPr>
            <a:xfrm>
              <a:off x="821258" y="2993259"/>
              <a:ext cx="336315" cy="366580"/>
            </a:xfrm>
            <a:custGeom>
              <a:avLst/>
              <a:gdLst>
                <a:gd name="connsiteX0" fmla="*/ 293875 w 336315"/>
                <a:gd name="connsiteY0" fmla="*/ 187613 h 366580"/>
                <a:gd name="connsiteX1" fmla="*/ 293203 w 336315"/>
                <a:gd name="connsiteY1" fmla="*/ 140986 h 366580"/>
                <a:gd name="connsiteX2" fmla="*/ 295633 w 336315"/>
                <a:gd name="connsiteY2" fmla="*/ 12632 h 366580"/>
                <a:gd name="connsiteX3" fmla="*/ 294806 w 336315"/>
                <a:gd name="connsiteY3" fmla="*/ 8445 h 366580"/>
                <a:gd name="connsiteX4" fmla="*/ 188214 w 336315"/>
                <a:gd name="connsiteY4" fmla="*/ 38634 h 366580"/>
                <a:gd name="connsiteX5" fmla="*/ 177824 w 336315"/>
                <a:gd name="connsiteY5" fmla="*/ 64687 h 366580"/>
                <a:gd name="connsiteX6" fmla="*/ 155183 w 336315"/>
                <a:gd name="connsiteY6" fmla="*/ 108316 h 366580"/>
                <a:gd name="connsiteX7" fmla="*/ 161644 w 336315"/>
                <a:gd name="connsiteY7" fmla="*/ 131837 h 366580"/>
                <a:gd name="connsiteX8" fmla="*/ 153890 w 336315"/>
                <a:gd name="connsiteY8" fmla="*/ 189526 h 366580"/>
                <a:gd name="connsiteX9" fmla="*/ 97028 w 336315"/>
                <a:gd name="connsiteY9" fmla="*/ 209480 h 366580"/>
                <a:gd name="connsiteX10" fmla="*/ 72060 w 336315"/>
                <a:gd name="connsiteY10" fmla="*/ 207257 h 366580"/>
                <a:gd name="connsiteX11" fmla="*/ 53967 w 336315"/>
                <a:gd name="connsiteY11" fmla="*/ 234654 h 366580"/>
                <a:gd name="connsiteX12" fmla="*/ 930 w 336315"/>
                <a:gd name="connsiteY12" fmla="*/ 267272 h 366580"/>
                <a:gd name="connsiteX13" fmla="*/ 0 w 336315"/>
                <a:gd name="connsiteY13" fmla="*/ 296427 h 366580"/>
                <a:gd name="connsiteX14" fmla="*/ 175188 w 336315"/>
                <a:gd name="connsiteY14" fmla="*/ 358769 h 366580"/>
                <a:gd name="connsiteX15" fmla="*/ 191678 w 336315"/>
                <a:gd name="connsiteY15" fmla="*/ 352669 h 366580"/>
                <a:gd name="connsiteX16" fmla="*/ 215353 w 336315"/>
                <a:gd name="connsiteY16" fmla="*/ 362594 h 366580"/>
                <a:gd name="connsiteX17" fmla="*/ 277644 w 336315"/>
                <a:gd name="connsiteY17" fmla="*/ 345226 h 366580"/>
                <a:gd name="connsiteX18" fmla="*/ 295581 w 336315"/>
                <a:gd name="connsiteY18" fmla="*/ 279265 h 366580"/>
                <a:gd name="connsiteX19" fmla="*/ 334041 w 336315"/>
                <a:gd name="connsiteY19" fmla="*/ 213098 h 366580"/>
                <a:gd name="connsiteX20" fmla="*/ 336315 w 336315"/>
                <a:gd name="connsiteY20" fmla="*/ 206068 h 366580"/>
                <a:gd name="connsiteX21" fmla="*/ 293875 w 336315"/>
                <a:gd name="connsiteY21" fmla="*/ 187613 h 36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6315" h="366580">
                  <a:moveTo>
                    <a:pt x="293875" y="187613"/>
                  </a:moveTo>
                  <a:cubicBezTo>
                    <a:pt x="284157" y="188337"/>
                    <a:pt x="291911" y="165644"/>
                    <a:pt x="293203" y="140986"/>
                  </a:cubicBezTo>
                  <a:cubicBezTo>
                    <a:pt x="296201" y="84899"/>
                    <a:pt x="313364" y="28554"/>
                    <a:pt x="295633" y="12632"/>
                  </a:cubicBezTo>
                  <a:cubicBezTo>
                    <a:pt x="295529" y="11185"/>
                    <a:pt x="295323" y="9789"/>
                    <a:pt x="294806" y="8445"/>
                  </a:cubicBezTo>
                  <a:cubicBezTo>
                    <a:pt x="253038" y="-10423"/>
                    <a:pt x="209357" y="3483"/>
                    <a:pt x="188214" y="38634"/>
                  </a:cubicBezTo>
                  <a:cubicBezTo>
                    <a:pt x="183252" y="45251"/>
                    <a:pt x="179530" y="53728"/>
                    <a:pt x="177824" y="64687"/>
                  </a:cubicBezTo>
                  <a:cubicBezTo>
                    <a:pt x="175860" y="77249"/>
                    <a:pt x="162782" y="96995"/>
                    <a:pt x="155183" y="108316"/>
                  </a:cubicBezTo>
                  <a:cubicBezTo>
                    <a:pt x="150685" y="117983"/>
                    <a:pt x="158232" y="124496"/>
                    <a:pt x="161644" y="131837"/>
                  </a:cubicBezTo>
                  <a:cubicBezTo>
                    <a:pt x="171363" y="152876"/>
                    <a:pt x="167434" y="172519"/>
                    <a:pt x="153890" y="189526"/>
                  </a:cubicBezTo>
                  <a:cubicBezTo>
                    <a:pt x="139675" y="207412"/>
                    <a:pt x="120548" y="215683"/>
                    <a:pt x="97028" y="209480"/>
                  </a:cubicBezTo>
                  <a:cubicBezTo>
                    <a:pt x="88860" y="207308"/>
                    <a:pt x="80745" y="203845"/>
                    <a:pt x="72060" y="207257"/>
                  </a:cubicBezTo>
                  <a:cubicBezTo>
                    <a:pt x="61566" y="213408"/>
                    <a:pt x="59033" y="225091"/>
                    <a:pt x="53967" y="234654"/>
                  </a:cubicBezTo>
                  <a:cubicBezTo>
                    <a:pt x="42543" y="256417"/>
                    <a:pt x="17782" y="255176"/>
                    <a:pt x="930" y="267272"/>
                  </a:cubicBezTo>
                  <a:cubicBezTo>
                    <a:pt x="620" y="276991"/>
                    <a:pt x="310" y="286709"/>
                    <a:pt x="0" y="296427"/>
                  </a:cubicBezTo>
                  <a:cubicBezTo>
                    <a:pt x="58413" y="317208"/>
                    <a:pt x="116775" y="337989"/>
                    <a:pt x="175188" y="358769"/>
                  </a:cubicBezTo>
                  <a:cubicBezTo>
                    <a:pt x="178910" y="351894"/>
                    <a:pt x="183459" y="348431"/>
                    <a:pt x="191678" y="352669"/>
                  </a:cubicBezTo>
                  <a:cubicBezTo>
                    <a:pt x="199277" y="356546"/>
                    <a:pt x="207186" y="360010"/>
                    <a:pt x="215353" y="362594"/>
                  </a:cubicBezTo>
                  <a:cubicBezTo>
                    <a:pt x="244405" y="371848"/>
                    <a:pt x="274645" y="364559"/>
                    <a:pt x="277644" y="345226"/>
                  </a:cubicBezTo>
                  <a:cubicBezTo>
                    <a:pt x="281159" y="322326"/>
                    <a:pt x="285604" y="300408"/>
                    <a:pt x="295581" y="279265"/>
                  </a:cubicBezTo>
                  <a:cubicBezTo>
                    <a:pt x="306488" y="256055"/>
                    <a:pt x="295581" y="220542"/>
                    <a:pt x="334041" y="213098"/>
                  </a:cubicBezTo>
                  <a:cubicBezTo>
                    <a:pt x="335230" y="212891"/>
                    <a:pt x="335591" y="208497"/>
                    <a:pt x="336315" y="206068"/>
                  </a:cubicBezTo>
                  <a:cubicBezTo>
                    <a:pt x="325253" y="192886"/>
                    <a:pt x="305971" y="198521"/>
                    <a:pt x="293875" y="187613"/>
                  </a:cubicBezTo>
                  <a:close/>
                </a:path>
              </a:pathLst>
            </a:custGeom>
            <a:solidFill>
              <a:srgbClr val="F7B89A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D44B951-D9AF-45F6-B10A-61697E1040A2}"/>
                </a:ext>
              </a:extLst>
            </p:cNvPr>
            <p:cNvSpPr/>
            <p:nvPr/>
          </p:nvSpPr>
          <p:spPr>
            <a:xfrm>
              <a:off x="37058" y="5816277"/>
              <a:ext cx="3008635" cy="247339"/>
            </a:xfrm>
            <a:custGeom>
              <a:avLst/>
              <a:gdLst>
                <a:gd name="connsiteX0" fmla="*/ 4325058 w 4325057"/>
                <a:gd name="connsiteY0" fmla="*/ 108297 h 216594"/>
                <a:gd name="connsiteX1" fmla="*/ 2162529 w 4325057"/>
                <a:gd name="connsiteY1" fmla="*/ 216594 h 216594"/>
                <a:gd name="connsiteX2" fmla="*/ 0 w 4325057"/>
                <a:gd name="connsiteY2" fmla="*/ 108297 h 216594"/>
                <a:gd name="connsiteX3" fmla="*/ 2162529 w 4325057"/>
                <a:gd name="connsiteY3" fmla="*/ 0 h 216594"/>
                <a:gd name="connsiteX4" fmla="*/ 4325058 w 4325057"/>
                <a:gd name="connsiteY4" fmla="*/ 108297 h 21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57" h="216594">
                  <a:moveTo>
                    <a:pt x="4325058" y="108297"/>
                  </a:moveTo>
                  <a:cubicBezTo>
                    <a:pt x="4325058" y="168108"/>
                    <a:pt x="3356861" y="216594"/>
                    <a:pt x="2162529" y="216594"/>
                  </a:cubicBezTo>
                  <a:cubicBezTo>
                    <a:pt x="968197" y="216594"/>
                    <a:pt x="0" y="168108"/>
                    <a:pt x="0" y="108297"/>
                  </a:cubicBezTo>
                  <a:cubicBezTo>
                    <a:pt x="0" y="48486"/>
                    <a:pt x="968197" y="0"/>
                    <a:pt x="2162529" y="0"/>
                  </a:cubicBezTo>
                  <a:cubicBezTo>
                    <a:pt x="3356861" y="0"/>
                    <a:pt x="4325058" y="48486"/>
                    <a:pt x="4325058" y="108297"/>
                  </a:cubicBezTo>
                  <a:close/>
                </a:path>
              </a:pathLst>
            </a:custGeom>
            <a:solidFill>
              <a:srgbClr val="CD2143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923B4D4-5C3B-44A3-9E9B-F7B57A8B8A5E}"/>
                </a:ext>
              </a:extLst>
            </p:cNvPr>
            <p:cNvSpPr/>
            <p:nvPr/>
          </p:nvSpPr>
          <p:spPr>
            <a:xfrm>
              <a:off x="254735" y="5858760"/>
              <a:ext cx="1076973" cy="98140"/>
            </a:xfrm>
            <a:custGeom>
              <a:avLst/>
              <a:gdLst>
                <a:gd name="connsiteX0" fmla="*/ 1076974 w 1076973"/>
                <a:gd name="connsiteY0" fmla="*/ 67615 h 135229"/>
                <a:gd name="connsiteX1" fmla="*/ 538487 w 1076973"/>
                <a:gd name="connsiteY1" fmla="*/ 135229 h 135229"/>
                <a:gd name="connsiteX2" fmla="*/ 0 w 1076973"/>
                <a:gd name="connsiteY2" fmla="*/ 67615 h 135229"/>
                <a:gd name="connsiteX3" fmla="*/ 538487 w 1076973"/>
                <a:gd name="connsiteY3" fmla="*/ 0 h 135229"/>
                <a:gd name="connsiteX4" fmla="*/ 1076974 w 1076973"/>
                <a:gd name="connsiteY4" fmla="*/ 67615 h 13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973" h="135229">
                  <a:moveTo>
                    <a:pt x="1076974" y="67615"/>
                  </a:moveTo>
                  <a:cubicBezTo>
                    <a:pt x="1076974" y="104957"/>
                    <a:pt x="835885" y="135229"/>
                    <a:pt x="538487" y="135229"/>
                  </a:cubicBezTo>
                  <a:cubicBezTo>
                    <a:pt x="241089" y="135229"/>
                    <a:pt x="0" y="104957"/>
                    <a:pt x="0" y="67615"/>
                  </a:cubicBezTo>
                  <a:cubicBezTo>
                    <a:pt x="0" y="30272"/>
                    <a:pt x="241089" y="0"/>
                    <a:pt x="538487" y="0"/>
                  </a:cubicBezTo>
                  <a:cubicBezTo>
                    <a:pt x="835885" y="0"/>
                    <a:pt x="1076974" y="30272"/>
                    <a:pt x="1076974" y="67615"/>
                  </a:cubicBezTo>
                  <a:close/>
                </a:path>
              </a:pathLst>
            </a:custGeom>
            <a:solidFill>
              <a:srgbClr val="FFFEFE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B2DC246-6352-403C-9EE0-CE5269EB944B}"/>
                </a:ext>
              </a:extLst>
            </p:cNvPr>
            <p:cNvSpPr/>
            <p:nvPr/>
          </p:nvSpPr>
          <p:spPr>
            <a:xfrm>
              <a:off x="559117" y="3289790"/>
              <a:ext cx="1065240" cy="1204582"/>
            </a:xfrm>
            <a:custGeom>
              <a:avLst/>
              <a:gdLst>
                <a:gd name="connsiteX0" fmla="*/ 1036814 w 1065240"/>
                <a:gd name="connsiteY0" fmla="*/ 667203 h 1204582"/>
                <a:gd name="connsiteX1" fmla="*/ 1010295 w 1065240"/>
                <a:gd name="connsiteY1" fmla="*/ 687880 h 1204582"/>
                <a:gd name="connsiteX2" fmla="*/ 964392 w 1065240"/>
                <a:gd name="connsiteY2" fmla="*/ 711090 h 1204582"/>
                <a:gd name="connsiteX3" fmla="*/ 958395 w 1065240"/>
                <a:gd name="connsiteY3" fmla="*/ 725254 h 1204582"/>
                <a:gd name="connsiteX4" fmla="*/ 932962 w 1065240"/>
                <a:gd name="connsiteY4" fmla="*/ 734404 h 1204582"/>
                <a:gd name="connsiteX5" fmla="*/ 786464 w 1065240"/>
                <a:gd name="connsiteY5" fmla="*/ 653763 h 1204582"/>
                <a:gd name="connsiteX6" fmla="*/ 557722 w 1065240"/>
                <a:gd name="connsiteY6" fmla="*/ 579893 h 1204582"/>
                <a:gd name="connsiteX7" fmla="*/ 544592 w 1065240"/>
                <a:gd name="connsiteY7" fmla="*/ 591989 h 1204582"/>
                <a:gd name="connsiteX8" fmla="*/ 516109 w 1065240"/>
                <a:gd name="connsiteY8" fmla="*/ 1051903 h 1204582"/>
                <a:gd name="connsiteX9" fmla="*/ 522829 w 1065240"/>
                <a:gd name="connsiteY9" fmla="*/ 1105250 h 1204582"/>
                <a:gd name="connsiteX10" fmla="*/ 503393 w 1065240"/>
                <a:gd name="connsiteY10" fmla="*/ 1134922 h 1204582"/>
                <a:gd name="connsiteX11" fmla="*/ 478528 w 1065240"/>
                <a:gd name="connsiteY11" fmla="*/ 1140556 h 1204582"/>
                <a:gd name="connsiteX12" fmla="*/ 447616 w 1065240"/>
                <a:gd name="connsiteY12" fmla="*/ 1146088 h 1204582"/>
                <a:gd name="connsiteX13" fmla="*/ 320657 w 1065240"/>
                <a:gd name="connsiteY13" fmla="*/ 1077077 h 1204582"/>
                <a:gd name="connsiteX14" fmla="*/ 241153 w 1065240"/>
                <a:gd name="connsiteY14" fmla="*/ 1088140 h 1204582"/>
                <a:gd name="connsiteX15" fmla="*/ 174573 w 1065240"/>
                <a:gd name="connsiteY15" fmla="*/ 1169660 h 1204582"/>
                <a:gd name="connsiteX16" fmla="*/ 55679 w 1065240"/>
                <a:gd name="connsiteY16" fmla="*/ 1200986 h 1204582"/>
                <a:gd name="connsiteX17" fmla="*/ 33502 w 1065240"/>
                <a:gd name="connsiteY17" fmla="*/ 1189303 h 1204582"/>
                <a:gd name="connsiteX18" fmla="*/ 13290 w 1065240"/>
                <a:gd name="connsiteY18" fmla="*/ 1167644 h 1204582"/>
                <a:gd name="connsiteX19" fmla="*/ 32210 w 1065240"/>
                <a:gd name="connsiteY19" fmla="*/ 813908 h 1204582"/>
                <a:gd name="connsiteX20" fmla="*/ 76718 w 1065240"/>
                <a:gd name="connsiteY20" fmla="*/ 454951 h 1204582"/>
                <a:gd name="connsiteX21" fmla="*/ 85557 w 1065240"/>
                <a:gd name="connsiteY21" fmla="*/ 293152 h 1204582"/>
                <a:gd name="connsiteX22" fmla="*/ 179225 w 1065240"/>
                <a:gd name="connsiteY22" fmla="*/ 111502 h 1204582"/>
                <a:gd name="connsiteX23" fmla="*/ 255679 w 1065240"/>
                <a:gd name="connsiteY23" fmla="*/ 7392 h 1204582"/>
                <a:gd name="connsiteX24" fmla="*/ 262193 w 1065240"/>
                <a:gd name="connsiteY24" fmla="*/ 0 h 1204582"/>
                <a:gd name="connsiteX25" fmla="*/ 437381 w 1065240"/>
                <a:gd name="connsiteY25" fmla="*/ 62342 h 1204582"/>
                <a:gd name="connsiteX26" fmla="*/ 441826 w 1065240"/>
                <a:gd name="connsiteY26" fmla="*/ 83071 h 1204582"/>
                <a:gd name="connsiteX27" fmla="*/ 455266 w 1065240"/>
                <a:gd name="connsiteY27" fmla="*/ 160817 h 1204582"/>
                <a:gd name="connsiteX28" fmla="*/ 559014 w 1065240"/>
                <a:gd name="connsiteY28" fmla="*/ 274284 h 1204582"/>
                <a:gd name="connsiteX29" fmla="*/ 718849 w 1065240"/>
                <a:gd name="connsiteY29" fmla="*/ 377308 h 1204582"/>
                <a:gd name="connsiteX30" fmla="*/ 1006211 w 1065240"/>
                <a:gd name="connsiteY30" fmla="*/ 497132 h 1204582"/>
                <a:gd name="connsiteX31" fmla="*/ 1045188 w 1065240"/>
                <a:gd name="connsiteY31" fmla="*/ 504783 h 1204582"/>
                <a:gd name="connsiteX32" fmla="*/ 1058318 w 1065240"/>
                <a:gd name="connsiteY32" fmla="*/ 542312 h 1204582"/>
                <a:gd name="connsiteX33" fmla="*/ 1048445 w 1065240"/>
                <a:gd name="connsiteY33" fmla="*/ 599537 h 1204582"/>
                <a:gd name="connsiteX34" fmla="*/ 1003058 w 1065240"/>
                <a:gd name="connsiteY34" fmla="*/ 640271 h 1204582"/>
                <a:gd name="connsiteX35" fmla="*/ 1018204 w 1065240"/>
                <a:gd name="connsiteY35" fmla="*/ 662189 h 1204582"/>
                <a:gd name="connsiteX36" fmla="*/ 1036814 w 1065240"/>
                <a:gd name="connsiteY36" fmla="*/ 667203 h 120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65240" h="1204582">
                  <a:moveTo>
                    <a:pt x="1036814" y="667203"/>
                  </a:moveTo>
                  <a:cubicBezTo>
                    <a:pt x="1036659" y="685192"/>
                    <a:pt x="1032988" y="698425"/>
                    <a:pt x="1010295" y="687880"/>
                  </a:cubicBezTo>
                  <a:cubicBezTo>
                    <a:pt x="985379" y="676249"/>
                    <a:pt x="970491" y="684830"/>
                    <a:pt x="964392" y="711090"/>
                  </a:cubicBezTo>
                  <a:cubicBezTo>
                    <a:pt x="963254" y="716001"/>
                    <a:pt x="959946" y="720395"/>
                    <a:pt x="958395" y="725254"/>
                  </a:cubicBezTo>
                  <a:cubicBezTo>
                    <a:pt x="953795" y="739521"/>
                    <a:pt x="948108" y="743088"/>
                    <a:pt x="932962" y="734404"/>
                  </a:cubicBezTo>
                  <a:cubicBezTo>
                    <a:pt x="884629" y="706645"/>
                    <a:pt x="833194" y="683848"/>
                    <a:pt x="786464" y="653763"/>
                  </a:cubicBezTo>
                  <a:cubicBezTo>
                    <a:pt x="716161" y="608531"/>
                    <a:pt x="634745" y="601811"/>
                    <a:pt x="557722" y="579893"/>
                  </a:cubicBezTo>
                  <a:cubicBezTo>
                    <a:pt x="546556" y="576740"/>
                    <a:pt x="545264" y="582891"/>
                    <a:pt x="544592" y="591989"/>
                  </a:cubicBezTo>
                  <a:cubicBezTo>
                    <a:pt x="540973" y="639030"/>
                    <a:pt x="511819" y="945157"/>
                    <a:pt x="516109" y="1051903"/>
                  </a:cubicBezTo>
                  <a:cubicBezTo>
                    <a:pt x="516833" y="1069789"/>
                    <a:pt x="517298" y="1088501"/>
                    <a:pt x="522829" y="1105250"/>
                  </a:cubicBezTo>
                  <a:cubicBezTo>
                    <a:pt x="529756" y="1126289"/>
                    <a:pt x="522105" y="1132699"/>
                    <a:pt x="503393" y="1134922"/>
                  </a:cubicBezTo>
                  <a:cubicBezTo>
                    <a:pt x="495018" y="1135904"/>
                    <a:pt x="486799" y="1138592"/>
                    <a:pt x="478528" y="1140556"/>
                  </a:cubicBezTo>
                  <a:cubicBezTo>
                    <a:pt x="469844" y="1151515"/>
                    <a:pt x="458471" y="1147173"/>
                    <a:pt x="447616" y="1146088"/>
                  </a:cubicBezTo>
                  <a:cubicBezTo>
                    <a:pt x="395716" y="1140711"/>
                    <a:pt x="358600" y="1107731"/>
                    <a:pt x="320657" y="1077077"/>
                  </a:cubicBezTo>
                  <a:cubicBezTo>
                    <a:pt x="273720" y="1039083"/>
                    <a:pt x="274134" y="1038411"/>
                    <a:pt x="241153" y="1088140"/>
                  </a:cubicBezTo>
                  <a:cubicBezTo>
                    <a:pt x="221665" y="1117553"/>
                    <a:pt x="200006" y="1145157"/>
                    <a:pt x="174573" y="1169660"/>
                  </a:cubicBezTo>
                  <a:cubicBezTo>
                    <a:pt x="140766" y="1202278"/>
                    <a:pt x="100652" y="1210239"/>
                    <a:pt x="55679" y="1200986"/>
                  </a:cubicBezTo>
                  <a:cubicBezTo>
                    <a:pt x="46787" y="1199176"/>
                    <a:pt x="40429" y="1194111"/>
                    <a:pt x="33502" y="1189303"/>
                  </a:cubicBezTo>
                  <a:cubicBezTo>
                    <a:pt x="21458" y="1186977"/>
                    <a:pt x="16082" y="1181239"/>
                    <a:pt x="13290" y="1167644"/>
                  </a:cubicBezTo>
                  <a:cubicBezTo>
                    <a:pt x="-11522" y="1047922"/>
                    <a:pt x="470" y="930527"/>
                    <a:pt x="32210" y="813908"/>
                  </a:cubicBezTo>
                  <a:cubicBezTo>
                    <a:pt x="64208" y="696409"/>
                    <a:pt x="77131" y="576533"/>
                    <a:pt x="76718" y="454951"/>
                  </a:cubicBezTo>
                  <a:cubicBezTo>
                    <a:pt x="76563" y="400880"/>
                    <a:pt x="77855" y="346861"/>
                    <a:pt x="85557" y="293152"/>
                  </a:cubicBezTo>
                  <a:cubicBezTo>
                    <a:pt x="95896" y="221660"/>
                    <a:pt x="127584" y="161179"/>
                    <a:pt x="179225" y="111502"/>
                  </a:cubicBezTo>
                  <a:cubicBezTo>
                    <a:pt x="210913" y="81055"/>
                    <a:pt x="242187" y="50969"/>
                    <a:pt x="255679" y="7392"/>
                  </a:cubicBezTo>
                  <a:cubicBezTo>
                    <a:pt x="256558" y="4549"/>
                    <a:pt x="259970" y="2430"/>
                    <a:pt x="262193" y="0"/>
                  </a:cubicBezTo>
                  <a:cubicBezTo>
                    <a:pt x="324017" y="11114"/>
                    <a:pt x="382431" y="31895"/>
                    <a:pt x="437381" y="62342"/>
                  </a:cubicBezTo>
                  <a:cubicBezTo>
                    <a:pt x="446375" y="67615"/>
                    <a:pt x="444101" y="76506"/>
                    <a:pt x="441826" y="83071"/>
                  </a:cubicBezTo>
                  <a:cubicBezTo>
                    <a:pt x="431901" y="111916"/>
                    <a:pt x="445651" y="134867"/>
                    <a:pt x="455266" y="160817"/>
                  </a:cubicBezTo>
                  <a:cubicBezTo>
                    <a:pt x="474910" y="213751"/>
                    <a:pt x="510888" y="247248"/>
                    <a:pt x="559014" y="274284"/>
                  </a:cubicBezTo>
                  <a:cubicBezTo>
                    <a:pt x="614223" y="305299"/>
                    <a:pt x="668035" y="339624"/>
                    <a:pt x="718849" y="377308"/>
                  </a:cubicBezTo>
                  <a:cubicBezTo>
                    <a:pt x="805177" y="441304"/>
                    <a:pt x="908460" y="461929"/>
                    <a:pt x="1006211" y="497132"/>
                  </a:cubicBezTo>
                  <a:cubicBezTo>
                    <a:pt x="1019858" y="496305"/>
                    <a:pt x="1032730" y="499665"/>
                    <a:pt x="1045188" y="504783"/>
                  </a:cubicBezTo>
                  <a:cubicBezTo>
                    <a:pt x="1068036" y="514140"/>
                    <a:pt x="1069794" y="519154"/>
                    <a:pt x="1058318" y="542312"/>
                  </a:cubicBezTo>
                  <a:cubicBezTo>
                    <a:pt x="1055010" y="561387"/>
                    <a:pt x="1051753" y="580462"/>
                    <a:pt x="1048445" y="599537"/>
                  </a:cubicBezTo>
                  <a:cubicBezTo>
                    <a:pt x="1033712" y="613339"/>
                    <a:pt x="1009985" y="615665"/>
                    <a:pt x="1003058" y="640271"/>
                  </a:cubicBezTo>
                  <a:cubicBezTo>
                    <a:pt x="996958" y="662033"/>
                    <a:pt x="995562" y="662912"/>
                    <a:pt x="1018204" y="662189"/>
                  </a:cubicBezTo>
                  <a:cubicBezTo>
                    <a:pt x="1025028" y="661930"/>
                    <a:pt x="1031954" y="660689"/>
                    <a:pt x="1036814" y="667203"/>
                  </a:cubicBezTo>
                  <a:close/>
                </a:path>
              </a:pathLst>
            </a:custGeom>
            <a:solidFill>
              <a:schemeClr val="accent3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BC3CBBF-E6A1-4942-B26D-9B5CA27CA082}"/>
                </a:ext>
              </a:extLst>
            </p:cNvPr>
            <p:cNvSpPr/>
            <p:nvPr/>
          </p:nvSpPr>
          <p:spPr>
            <a:xfrm>
              <a:off x="592567" y="4318999"/>
              <a:ext cx="467305" cy="1629323"/>
            </a:xfrm>
            <a:custGeom>
              <a:avLst/>
              <a:gdLst>
                <a:gd name="connsiteX0" fmla="*/ 0 w 467305"/>
                <a:gd name="connsiteY0" fmla="*/ 160094 h 1629323"/>
                <a:gd name="connsiteX1" fmla="*/ 166555 w 467305"/>
                <a:gd name="connsiteY1" fmla="*/ 103541 h 1629323"/>
                <a:gd name="connsiteX2" fmla="*/ 240218 w 467305"/>
                <a:gd name="connsiteY2" fmla="*/ 0 h 1629323"/>
                <a:gd name="connsiteX3" fmla="*/ 445026 w 467305"/>
                <a:gd name="connsiteY3" fmla="*/ 111295 h 1629323"/>
                <a:gd name="connsiteX4" fmla="*/ 454899 w 467305"/>
                <a:gd name="connsiteY4" fmla="*/ 301578 h 1629323"/>
                <a:gd name="connsiteX5" fmla="*/ 444509 w 467305"/>
                <a:gd name="connsiteY5" fmla="*/ 465807 h 1629323"/>
                <a:gd name="connsiteX6" fmla="*/ 414941 w 467305"/>
                <a:gd name="connsiteY6" fmla="*/ 726236 h 1629323"/>
                <a:gd name="connsiteX7" fmla="*/ 343139 w 467305"/>
                <a:gd name="connsiteY7" fmla="*/ 974053 h 1629323"/>
                <a:gd name="connsiteX8" fmla="*/ 335178 w 467305"/>
                <a:gd name="connsiteY8" fmla="*/ 1021766 h 1629323"/>
                <a:gd name="connsiteX9" fmla="*/ 311813 w 467305"/>
                <a:gd name="connsiteY9" fmla="*/ 1435259 h 1629323"/>
                <a:gd name="connsiteX10" fmla="*/ 340761 w 467305"/>
                <a:gd name="connsiteY10" fmla="*/ 1471547 h 1629323"/>
                <a:gd name="connsiteX11" fmla="*/ 409823 w 467305"/>
                <a:gd name="connsiteY11" fmla="*/ 1490984 h 1629323"/>
                <a:gd name="connsiteX12" fmla="*/ 446628 w 467305"/>
                <a:gd name="connsiteY12" fmla="*/ 1529237 h 1629323"/>
                <a:gd name="connsiteX13" fmla="*/ 455416 w 467305"/>
                <a:gd name="connsiteY13" fmla="*/ 1537353 h 1629323"/>
                <a:gd name="connsiteX14" fmla="*/ 467306 w 467305"/>
                <a:gd name="connsiteY14" fmla="*/ 1551310 h 1629323"/>
                <a:gd name="connsiteX15" fmla="*/ 389197 w 467305"/>
                <a:gd name="connsiteY15" fmla="*/ 1626885 h 1629323"/>
                <a:gd name="connsiteX16" fmla="*/ 245232 w 467305"/>
                <a:gd name="connsiteY16" fmla="*/ 1626627 h 1629323"/>
                <a:gd name="connsiteX17" fmla="*/ 119359 w 467305"/>
                <a:gd name="connsiteY17" fmla="*/ 1622801 h 1629323"/>
                <a:gd name="connsiteX18" fmla="*/ 73559 w 467305"/>
                <a:gd name="connsiteY18" fmla="*/ 1617270 h 1629323"/>
                <a:gd name="connsiteX19" fmla="*/ 42699 w 467305"/>
                <a:gd name="connsiteY19" fmla="*/ 1546554 h 1629323"/>
                <a:gd name="connsiteX20" fmla="*/ 68545 w 467305"/>
                <a:gd name="connsiteY20" fmla="*/ 1219440 h 1629323"/>
                <a:gd name="connsiteX21" fmla="*/ 60067 w 467305"/>
                <a:gd name="connsiteY21" fmla="*/ 1049473 h 1629323"/>
                <a:gd name="connsiteX22" fmla="*/ 95684 w 467305"/>
                <a:gd name="connsiteY22" fmla="*/ 785528 h 1629323"/>
                <a:gd name="connsiteX23" fmla="*/ 84622 w 467305"/>
                <a:gd name="connsiteY23" fmla="*/ 359422 h 1629323"/>
                <a:gd name="connsiteX24" fmla="*/ 57173 w 467305"/>
                <a:gd name="connsiteY24" fmla="*/ 304679 h 1629323"/>
                <a:gd name="connsiteX25" fmla="*/ 0 w 467305"/>
                <a:gd name="connsiteY25" fmla="*/ 160094 h 162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67305" h="1629323">
                  <a:moveTo>
                    <a:pt x="0" y="160094"/>
                  </a:moveTo>
                  <a:cubicBezTo>
                    <a:pt x="69217" y="181495"/>
                    <a:pt x="124632" y="162316"/>
                    <a:pt x="166555" y="103541"/>
                  </a:cubicBezTo>
                  <a:cubicBezTo>
                    <a:pt x="191368" y="68804"/>
                    <a:pt x="216025" y="34014"/>
                    <a:pt x="240218" y="0"/>
                  </a:cubicBezTo>
                  <a:cubicBezTo>
                    <a:pt x="303645" y="46937"/>
                    <a:pt x="354356" y="115534"/>
                    <a:pt x="445026" y="111295"/>
                  </a:cubicBezTo>
                  <a:cubicBezTo>
                    <a:pt x="448334" y="174723"/>
                    <a:pt x="451746" y="238150"/>
                    <a:pt x="454899" y="301578"/>
                  </a:cubicBezTo>
                  <a:cubicBezTo>
                    <a:pt x="457639" y="356682"/>
                    <a:pt x="449265" y="411219"/>
                    <a:pt x="444509" y="465807"/>
                  </a:cubicBezTo>
                  <a:cubicBezTo>
                    <a:pt x="436962" y="552806"/>
                    <a:pt x="429053" y="639909"/>
                    <a:pt x="414941" y="726236"/>
                  </a:cubicBezTo>
                  <a:cubicBezTo>
                    <a:pt x="400983" y="811788"/>
                    <a:pt x="381443" y="895686"/>
                    <a:pt x="343139" y="974053"/>
                  </a:cubicBezTo>
                  <a:cubicBezTo>
                    <a:pt x="335540" y="989664"/>
                    <a:pt x="336470" y="1005948"/>
                    <a:pt x="335178" y="1021766"/>
                  </a:cubicBezTo>
                  <a:cubicBezTo>
                    <a:pt x="323909" y="1159373"/>
                    <a:pt x="307109" y="1296670"/>
                    <a:pt x="311813" y="1435259"/>
                  </a:cubicBezTo>
                  <a:cubicBezTo>
                    <a:pt x="312536" y="1456711"/>
                    <a:pt x="318533" y="1467567"/>
                    <a:pt x="340761" y="1471547"/>
                  </a:cubicBezTo>
                  <a:cubicBezTo>
                    <a:pt x="364178" y="1475735"/>
                    <a:pt x="386871" y="1484161"/>
                    <a:pt x="409823" y="1490984"/>
                  </a:cubicBezTo>
                  <a:cubicBezTo>
                    <a:pt x="429260" y="1496722"/>
                    <a:pt x="448386" y="1502718"/>
                    <a:pt x="446628" y="1529237"/>
                  </a:cubicBezTo>
                  <a:cubicBezTo>
                    <a:pt x="446318" y="1533889"/>
                    <a:pt x="451126" y="1536060"/>
                    <a:pt x="455416" y="1537353"/>
                  </a:cubicBezTo>
                  <a:cubicBezTo>
                    <a:pt x="461723" y="1539989"/>
                    <a:pt x="465962" y="1544435"/>
                    <a:pt x="467306" y="1551310"/>
                  </a:cubicBezTo>
                  <a:cubicBezTo>
                    <a:pt x="466789" y="1592251"/>
                    <a:pt x="435308" y="1624249"/>
                    <a:pt x="389197" y="1626885"/>
                  </a:cubicBezTo>
                  <a:cubicBezTo>
                    <a:pt x="341278" y="1629625"/>
                    <a:pt x="292945" y="1630710"/>
                    <a:pt x="245232" y="1626627"/>
                  </a:cubicBezTo>
                  <a:cubicBezTo>
                    <a:pt x="203206" y="1623008"/>
                    <a:pt x="161334" y="1623422"/>
                    <a:pt x="119359" y="1622801"/>
                  </a:cubicBezTo>
                  <a:cubicBezTo>
                    <a:pt x="103851" y="1622543"/>
                    <a:pt x="88499" y="1621923"/>
                    <a:pt x="73559" y="1617270"/>
                  </a:cubicBezTo>
                  <a:cubicBezTo>
                    <a:pt x="40734" y="1607087"/>
                    <a:pt x="28431" y="1578914"/>
                    <a:pt x="42699" y="1546554"/>
                  </a:cubicBezTo>
                  <a:cubicBezTo>
                    <a:pt x="79969" y="1439808"/>
                    <a:pt x="74025" y="1329598"/>
                    <a:pt x="68545" y="1219440"/>
                  </a:cubicBezTo>
                  <a:cubicBezTo>
                    <a:pt x="65702" y="1162784"/>
                    <a:pt x="63427" y="1106129"/>
                    <a:pt x="60067" y="1049473"/>
                  </a:cubicBezTo>
                  <a:cubicBezTo>
                    <a:pt x="54691" y="959010"/>
                    <a:pt x="80900" y="873252"/>
                    <a:pt x="95684" y="785528"/>
                  </a:cubicBezTo>
                  <a:cubicBezTo>
                    <a:pt x="119670" y="643476"/>
                    <a:pt x="125304" y="500596"/>
                    <a:pt x="84622" y="359422"/>
                  </a:cubicBezTo>
                  <a:cubicBezTo>
                    <a:pt x="78780" y="339158"/>
                    <a:pt x="67976" y="322048"/>
                    <a:pt x="57173" y="304679"/>
                  </a:cubicBezTo>
                  <a:cubicBezTo>
                    <a:pt x="29310" y="259965"/>
                    <a:pt x="6824" y="213131"/>
                    <a:pt x="0" y="160094"/>
                  </a:cubicBezTo>
                  <a:close/>
                </a:path>
              </a:pathLst>
            </a:custGeom>
            <a:solidFill>
              <a:srgbClr val="020202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466CB4E-7FCF-4D3E-B6EC-2A2CB63ECA29}"/>
                </a:ext>
              </a:extLst>
            </p:cNvPr>
            <p:cNvSpPr/>
            <p:nvPr/>
          </p:nvSpPr>
          <p:spPr>
            <a:xfrm>
              <a:off x="1544082" y="3881562"/>
              <a:ext cx="171970" cy="80706"/>
            </a:xfrm>
            <a:custGeom>
              <a:avLst/>
              <a:gdLst>
                <a:gd name="connsiteX0" fmla="*/ 51848 w 171970"/>
                <a:gd name="connsiteY0" fmla="*/ 75431 h 80706"/>
                <a:gd name="connsiteX1" fmla="*/ 0 w 171970"/>
                <a:gd name="connsiteY1" fmla="*/ 77757 h 80706"/>
                <a:gd name="connsiteX2" fmla="*/ 63479 w 171970"/>
                <a:gd name="connsiteY2" fmla="*/ 7764 h 80706"/>
                <a:gd name="connsiteX3" fmla="*/ 134660 w 171970"/>
                <a:gd name="connsiteY3" fmla="*/ 3267 h 80706"/>
                <a:gd name="connsiteX4" fmla="*/ 160404 w 171970"/>
                <a:gd name="connsiteY4" fmla="*/ 23582 h 80706"/>
                <a:gd name="connsiteX5" fmla="*/ 170380 w 171970"/>
                <a:gd name="connsiteY5" fmla="*/ 38470 h 80706"/>
                <a:gd name="connsiteX6" fmla="*/ 125097 w 171970"/>
                <a:gd name="connsiteY6" fmla="*/ 65040 h 80706"/>
                <a:gd name="connsiteX7" fmla="*/ 77333 w 171970"/>
                <a:gd name="connsiteY7" fmla="*/ 69899 h 80706"/>
                <a:gd name="connsiteX8" fmla="*/ 51848 w 171970"/>
                <a:gd name="connsiteY8" fmla="*/ 75431 h 8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970" h="80706">
                  <a:moveTo>
                    <a:pt x="51848" y="75431"/>
                  </a:moveTo>
                  <a:cubicBezTo>
                    <a:pt x="32618" y="76930"/>
                    <a:pt x="18816" y="84942"/>
                    <a:pt x="0" y="77757"/>
                  </a:cubicBezTo>
                  <a:cubicBezTo>
                    <a:pt x="13388" y="46638"/>
                    <a:pt x="16128" y="7609"/>
                    <a:pt x="63479" y="7764"/>
                  </a:cubicBezTo>
                  <a:cubicBezTo>
                    <a:pt x="87361" y="8540"/>
                    <a:pt x="110261" y="-6400"/>
                    <a:pt x="134660" y="3267"/>
                  </a:cubicBezTo>
                  <a:cubicBezTo>
                    <a:pt x="145258" y="11641"/>
                    <a:pt x="151512" y="16552"/>
                    <a:pt x="160404" y="23582"/>
                  </a:cubicBezTo>
                  <a:cubicBezTo>
                    <a:pt x="170225" y="31440"/>
                    <a:pt x="174568" y="32319"/>
                    <a:pt x="170380" y="38470"/>
                  </a:cubicBezTo>
                  <a:cubicBezTo>
                    <a:pt x="145154" y="61112"/>
                    <a:pt x="145309" y="63696"/>
                    <a:pt x="125097" y="65040"/>
                  </a:cubicBezTo>
                  <a:cubicBezTo>
                    <a:pt x="108866" y="61577"/>
                    <a:pt x="94081" y="67108"/>
                    <a:pt x="77333" y="69899"/>
                  </a:cubicBezTo>
                  <a:cubicBezTo>
                    <a:pt x="68803" y="71709"/>
                    <a:pt x="60326" y="73570"/>
                    <a:pt x="51848" y="75431"/>
                  </a:cubicBezTo>
                  <a:close/>
                </a:path>
              </a:pathLst>
            </a:custGeom>
            <a:solidFill>
              <a:srgbClr val="FAB99B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6B691B0-C41A-488D-9DB7-B82ADBC79FEF}"/>
                </a:ext>
              </a:extLst>
            </p:cNvPr>
            <p:cNvSpPr/>
            <p:nvPr/>
          </p:nvSpPr>
          <p:spPr>
            <a:xfrm>
              <a:off x="793222" y="2908842"/>
              <a:ext cx="380441" cy="352137"/>
            </a:xfrm>
            <a:custGeom>
              <a:avLst/>
              <a:gdLst>
                <a:gd name="connsiteX0" fmla="*/ 374948 w 380441"/>
                <a:gd name="connsiteY0" fmla="*/ 99789 h 352137"/>
                <a:gd name="connsiteX1" fmla="*/ 330388 w 380441"/>
                <a:gd name="connsiteY1" fmla="*/ 102891 h 352137"/>
                <a:gd name="connsiteX2" fmla="*/ 323720 w 380441"/>
                <a:gd name="connsiteY2" fmla="*/ 97928 h 352137"/>
                <a:gd name="connsiteX3" fmla="*/ 289912 w 380441"/>
                <a:gd name="connsiteY3" fmla="*/ 118347 h 352137"/>
                <a:gd name="connsiteX4" fmla="*/ 254451 w 380441"/>
                <a:gd name="connsiteY4" fmla="*/ 148019 h 352137"/>
                <a:gd name="connsiteX5" fmla="*/ 220437 w 380441"/>
                <a:gd name="connsiteY5" fmla="*/ 136750 h 352137"/>
                <a:gd name="connsiteX6" fmla="*/ 247834 w 380441"/>
                <a:gd name="connsiteY6" fmla="*/ 102891 h 352137"/>
                <a:gd name="connsiteX7" fmla="*/ 274353 w 380441"/>
                <a:gd name="connsiteY7" fmla="*/ 93121 h 352137"/>
                <a:gd name="connsiteX8" fmla="*/ 322841 w 380441"/>
                <a:gd name="connsiteY8" fmla="*/ 92862 h 352137"/>
                <a:gd name="connsiteX9" fmla="*/ 313588 w 380441"/>
                <a:gd name="connsiteY9" fmla="*/ 2813 h 352137"/>
                <a:gd name="connsiteX10" fmla="*/ 238168 w 380441"/>
                <a:gd name="connsiteY10" fmla="*/ 23128 h 352137"/>
                <a:gd name="connsiteX11" fmla="*/ 170708 w 380441"/>
                <a:gd name="connsiteY11" fmla="*/ 4467 h 352137"/>
                <a:gd name="connsiteX12" fmla="*/ 170708 w 380441"/>
                <a:gd name="connsiteY12" fmla="*/ 4415 h 352137"/>
                <a:gd name="connsiteX13" fmla="*/ 130853 w 380441"/>
                <a:gd name="connsiteY13" fmla="*/ 73 h 352137"/>
                <a:gd name="connsiteX14" fmla="*/ 3533 w 380441"/>
                <a:gd name="connsiteY14" fmla="*/ 103201 h 352137"/>
                <a:gd name="connsiteX15" fmla="*/ 11287 w 380441"/>
                <a:gd name="connsiteY15" fmla="*/ 238223 h 352137"/>
                <a:gd name="connsiteX16" fmla="*/ 28966 w 380441"/>
                <a:gd name="connsiteY16" fmla="*/ 351793 h 352137"/>
                <a:gd name="connsiteX17" fmla="*/ 101439 w 380441"/>
                <a:gd name="connsiteY17" fmla="*/ 293483 h 352137"/>
                <a:gd name="connsiteX18" fmla="*/ 126407 w 380441"/>
                <a:gd name="connsiteY18" fmla="*/ 253731 h 352137"/>
                <a:gd name="connsiteX19" fmla="*/ 179703 w 380441"/>
                <a:gd name="connsiteY19" fmla="*/ 205243 h 352137"/>
                <a:gd name="connsiteX20" fmla="*/ 185079 w 380441"/>
                <a:gd name="connsiteY20" fmla="*/ 197903 h 352137"/>
                <a:gd name="connsiteX21" fmla="*/ 185131 w 380441"/>
                <a:gd name="connsiteY21" fmla="*/ 197903 h 352137"/>
                <a:gd name="connsiteX22" fmla="*/ 230155 w 380441"/>
                <a:gd name="connsiteY22" fmla="*/ 183429 h 352137"/>
                <a:gd name="connsiteX23" fmla="*/ 282520 w 380441"/>
                <a:gd name="connsiteY23" fmla="*/ 200229 h 352137"/>
                <a:gd name="connsiteX24" fmla="*/ 289085 w 380441"/>
                <a:gd name="connsiteY24" fmla="*/ 268257 h 352137"/>
                <a:gd name="connsiteX25" fmla="*/ 296322 w 380441"/>
                <a:gd name="connsiteY25" fmla="*/ 286401 h 352137"/>
                <a:gd name="connsiteX26" fmla="*/ 321238 w 380441"/>
                <a:gd name="connsiteY26" fmla="*/ 274719 h 352137"/>
                <a:gd name="connsiteX27" fmla="*/ 364402 w 380441"/>
                <a:gd name="connsiteY27" fmla="*/ 290640 h 352137"/>
                <a:gd name="connsiteX28" fmla="*/ 369055 w 380441"/>
                <a:gd name="connsiteY28" fmla="*/ 279474 h 352137"/>
                <a:gd name="connsiteX29" fmla="*/ 378204 w 380441"/>
                <a:gd name="connsiteY29" fmla="*/ 125119 h 352137"/>
                <a:gd name="connsiteX30" fmla="*/ 374948 w 380441"/>
                <a:gd name="connsiteY30" fmla="*/ 99789 h 35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0441" h="352137">
                  <a:moveTo>
                    <a:pt x="374948" y="99789"/>
                  </a:moveTo>
                  <a:cubicBezTo>
                    <a:pt x="360887" y="97463"/>
                    <a:pt x="344035" y="87951"/>
                    <a:pt x="330388" y="102891"/>
                  </a:cubicBezTo>
                  <a:cubicBezTo>
                    <a:pt x="328165" y="101237"/>
                    <a:pt x="325943" y="99582"/>
                    <a:pt x="323720" y="97928"/>
                  </a:cubicBezTo>
                  <a:cubicBezTo>
                    <a:pt x="297977" y="90329"/>
                    <a:pt x="292342" y="93741"/>
                    <a:pt x="289912" y="118347"/>
                  </a:cubicBezTo>
                  <a:cubicBezTo>
                    <a:pt x="286552" y="152361"/>
                    <a:pt x="286707" y="150707"/>
                    <a:pt x="254451" y="148019"/>
                  </a:cubicBezTo>
                  <a:cubicBezTo>
                    <a:pt x="229535" y="145951"/>
                    <a:pt x="223073" y="150397"/>
                    <a:pt x="220437" y="136750"/>
                  </a:cubicBezTo>
                  <a:cubicBezTo>
                    <a:pt x="217335" y="120518"/>
                    <a:pt x="234756" y="111162"/>
                    <a:pt x="247834" y="102891"/>
                  </a:cubicBezTo>
                  <a:cubicBezTo>
                    <a:pt x="255898" y="97773"/>
                    <a:pt x="265307" y="95860"/>
                    <a:pt x="274353" y="93121"/>
                  </a:cubicBezTo>
                  <a:cubicBezTo>
                    <a:pt x="290584" y="88210"/>
                    <a:pt x="306713" y="94568"/>
                    <a:pt x="322841" y="92862"/>
                  </a:cubicBezTo>
                  <a:cubicBezTo>
                    <a:pt x="335868" y="61433"/>
                    <a:pt x="331319" y="32226"/>
                    <a:pt x="313588" y="2813"/>
                  </a:cubicBezTo>
                  <a:cubicBezTo>
                    <a:pt x="288620" y="33105"/>
                    <a:pt x="277920" y="35793"/>
                    <a:pt x="238168" y="23128"/>
                  </a:cubicBezTo>
                  <a:cubicBezTo>
                    <a:pt x="215888" y="16046"/>
                    <a:pt x="194074" y="7258"/>
                    <a:pt x="170708" y="4467"/>
                  </a:cubicBezTo>
                  <a:cubicBezTo>
                    <a:pt x="170708" y="4467"/>
                    <a:pt x="170760" y="4415"/>
                    <a:pt x="170708" y="4415"/>
                  </a:cubicBezTo>
                  <a:cubicBezTo>
                    <a:pt x="154528" y="3640"/>
                    <a:pt x="135764" y="4364"/>
                    <a:pt x="130853" y="73"/>
                  </a:cubicBezTo>
                  <a:cubicBezTo>
                    <a:pt x="60705" y="-1891"/>
                    <a:pt x="11959" y="35793"/>
                    <a:pt x="3533" y="103201"/>
                  </a:cubicBezTo>
                  <a:cubicBezTo>
                    <a:pt x="-2102" y="148174"/>
                    <a:pt x="-1998" y="193819"/>
                    <a:pt x="11287" y="238223"/>
                  </a:cubicBezTo>
                  <a:cubicBezTo>
                    <a:pt x="22401" y="275287"/>
                    <a:pt x="28656" y="313075"/>
                    <a:pt x="28966" y="351793"/>
                  </a:cubicBezTo>
                  <a:cubicBezTo>
                    <a:pt x="71716" y="355463"/>
                    <a:pt x="90584" y="329410"/>
                    <a:pt x="101439" y="293483"/>
                  </a:cubicBezTo>
                  <a:cubicBezTo>
                    <a:pt x="102732" y="287073"/>
                    <a:pt x="122323" y="258125"/>
                    <a:pt x="126407" y="253731"/>
                  </a:cubicBezTo>
                  <a:cubicBezTo>
                    <a:pt x="150134" y="228040"/>
                    <a:pt x="142639" y="234553"/>
                    <a:pt x="179703" y="205243"/>
                  </a:cubicBezTo>
                  <a:cubicBezTo>
                    <a:pt x="182649" y="202917"/>
                    <a:pt x="184252" y="200487"/>
                    <a:pt x="185079" y="197903"/>
                  </a:cubicBezTo>
                  <a:cubicBezTo>
                    <a:pt x="185079" y="197903"/>
                    <a:pt x="185079" y="197903"/>
                    <a:pt x="185131" y="197903"/>
                  </a:cubicBezTo>
                  <a:cubicBezTo>
                    <a:pt x="196348" y="179965"/>
                    <a:pt x="214182" y="182291"/>
                    <a:pt x="230155" y="183429"/>
                  </a:cubicBezTo>
                  <a:cubicBezTo>
                    <a:pt x="256984" y="185341"/>
                    <a:pt x="275387" y="182757"/>
                    <a:pt x="282520" y="200229"/>
                  </a:cubicBezTo>
                  <a:cubicBezTo>
                    <a:pt x="289551" y="217546"/>
                    <a:pt x="290016" y="245977"/>
                    <a:pt x="289085" y="268257"/>
                  </a:cubicBezTo>
                  <a:cubicBezTo>
                    <a:pt x="288775" y="275494"/>
                    <a:pt x="284278" y="284695"/>
                    <a:pt x="296322" y="286401"/>
                  </a:cubicBezTo>
                  <a:cubicBezTo>
                    <a:pt x="306764" y="287849"/>
                    <a:pt x="319222" y="291881"/>
                    <a:pt x="321238" y="274719"/>
                  </a:cubicBezTo>
                  <a:cubicBezTo>
                    <a:pt x="328217" y="299996"/>
                    <a:pt x="350755" y="283248"/>
                    <a:pt x="364402" y="290640"/>
                  </a:cubicBezTo>
                  <a:cubicBezTo>
                    <a:pt x="368744" y="288055"/>
                    <a:pt x="368796" y="283817"/>
                    <a:pt x="369055" y="279474"/>
                  </a:cubicBezTo>
                  <a:cubicBezTo>
                    <a:pt x="372156" y="228040"/>
                    <a:pt x="375568" y="176605"/>
                    <a:pt x="378204" y="125119"/>
                  </a:cubicBezTo>
                  <a:cubicBezTo>
                    <a:pt x="378618" y="116383"/>
                    <a:pt x="384666" y="101392"/>
                    <a:pt x="374948" y="99789"/>
                  </a:cubicBezTo>
                  <a:close/>
                </a:path>
              </a:pathLst>
            </a:custGeom>
            <a:solidFill>
              <a:srgbClr val="3C2415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4E9DF6-AA1B-446C-96BD-CBA89BFAFFA8}"/>
                </a:ext>
              </a:extLst>
            </p:cNvPr>
            <p:cNvSpPr/>
            <p:nvPr/>
          </p:nvSpPr>
          <p:spPr>
            <a:xfrm>
              <a:off x="1565328" y="3739881"/>
              <a:ext cx="147174" cy="92168"/>
            </a:xfrm>
            <a:custGeom>
              <a:avLst/>
              <a:gdLst>
                <a:gd name="connsiteX0" fmla="*/ 52107 w 147174"/>
                <a:gd name="connsiteY0" fmla="*/ 92169 h 92168"/>
                <a:gd name="connsiteX1" fmla="*/ 33032 w 147174"/>
                <a:gd name="connsiteY1" fmla="*/ 59912 h 92168"/>
                <a:gd name="connsiteX2" fmla="*/ 0 w 147174"/>
                <a:gd name="connsiteY2" fmla="*/ 46989 h 92168"/>
                <a:gd name="connsiteX3" fmla="*/ 102766 w 147174"/>
                <a:gd name="connsiteY3" fmla="*/ 0 h 92168"/>
                <a:gd name="connsiteX4" fmla="*/ 133575 w 147174"/>
                <a:gd name="connsiteY4" fmla="*/ 4911 h 92168"/>
                <a:gd name="connsiteX5" fmla="*/ 146912 w 147174"/>
                <a:gd name="connsiteY5" fmla="*/ 22797 h 92168"/>
                <a:gd name="connsiteX6" fmla="*/ 124063 w 147174"/>
                <a:gd name="connsiteY6" fmla="*/ 61722 h 92168"/>
                <a:gd name="connsiteX7" fmla="*/ 88912 w 147174"/>
                <a:gd name="connsiteY7" fmla="*/ 81985 h 92168"/>
                <a:gd name="connsiteX8" fmla="*/ 52107 w 147174"/>
                <a:gd name="connsiteY8" fmla="*/ 92169 h 9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174" h="92168">
                  <a:moveTo>
                    <a:pt x="52107" y="92169"/>
                  </a:moveTo>
                  <a:cubicBezTo>
                    <a:pt x="57638" y="74386"/>
                    <a:pt x="53140" y="63634"/>
                    <a:pt x="33032" y="59912"/>
                  </a:cubicBezTo>
                  <a:cubicBezTo>
                    <a:pt x="21608" y="57793"/>
                    <a:pt x="10959" y="51435"/>
                    <a:pt x="0" y="46989"/>
                  </a:cubicBezTo>
                  <a:cubicBezTo>
                    <a:pt x="34273" y="31326"/>
                    <a:pt x="68493" y="15663"/>
                    <a:pt x="102766" y="0"/>
                  </a:cubicBezTo>
                  <a:cubicBezTo>
                    <a:pt x="121944" y="1292"/>
                    <a:pt x="115379" y="2016"/>
                    <a:pt x="133575" y="4911"/>
                  </a:cubicBezTo>
                  <a:cubicBezTo>
                    <a:pt x="143035" y="6617"/>
                    <a:pt x="148463" y="6151"/>
                    <a:pt x="146912" y="22797"/>
                  </a:cubicBezTo>
                  <a:cubicBezTo>
                    <a:pt x="140140" y="43474"/>
                    <a:pt x="143087" y="51848"/>
                    <a:pt x="124063" y="61722"/>
                  </a:cubicBezTo>
                  <a:cubicBezTo>
                    <a:pt x="103852" y="68338"/>
                    <a:pt x="97131" y="70923"/>
                    <a:pt x="88912" y="81985"/>
                  </a:cubicBezTo>
                  <a:cubicBezTo>
                    <a:pt x="71285" y="88654"/>
                    <a:pt x="64565" y="89481"/>
                    <a:pt x="52107" y="92169"/>
                  </a:cubicBezTo>
                  <a:close/>
                </a:path>
              </a:pathLst>
            </a:custGeom>
            <a:solidFill>
              <a:srgbClr val="FAB99B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8BFA594-8BB6-49F3-8A56-25DF4C726260}"/>
                </a:ext>
              </a:extLst>
            </p:cNvPr>
            <p:cNvSpPr/>
            <p:nvPr/>
          </p:nvSpPr>
          <p:spPr>
            <a:xfrm>
              <a:off x="864457" y="2904786"/>
              <a:ext cx="131425" cy="306726"/>
            </a:xfrm>
            <a:custGeom>
              <a:avLst/>
              <a:gdLst>
                <a:gd name="connsiteX0" fmla="*/ 95286 w 131425"/>
                <a:gd name="connsiteY0" fmla="*/ 8006 h 306726"/>
                <a:gd name="connsiteX1" fmla="*/ 82208 w 131425"/>
                <a:gd name="connsiteY1" fmla="*/ 142408 h 306726"/>
                <a:gd name="connsiteX2" fmla="*/ 113896 w 131425"/>
                <a:gd name="connsiteY2" fmla="*/ 201959 h 306726"/>
                <a:gd name="connsiteX3" fmla="*/ 119323 w 131425"/>
                <a:gd name="connsiteY3" fmla="*/ 279343 h 306726"/>
                <a:gd name="connsiteX4" fmla="*/ 44730 w 131425"/>
                <a:gd name="connsiteY4" fmla="*/ 302760 h 306726"/>
                <a:gd name="connsiteX5" fmla="*/ 30256 w 131425"/>
                <a:gd name="connsiteY5" fmla="*/ 297539 h 306726"/>
                <a:gd name="connsiteX6" fmla="*/ 44885 w 131425"/>
                <a:gd name="connsiteY6" fmla="*/ 185107 h 306726"/>
                <a:gd name="connsiteX7" fmla="*/ 53673 w 131425"/>
                <a:gd name="connsiteY7" fmla="*/ 160708 h 306726"/>
                <a:gd name="connsiteX8" fmla="*/ 59618 w 131425"/>
                <a:gd name="connsiteY8" fmla="*/ 4078 h 306726"/>
                <a:gd name="connsiteX9" fmla="*/ 95286 w 131425"/>
                <a:gd name="connsiteY9" fmla="*/ 8006 h 3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425" h="306726">
                  <a:moveTo>
                    <a:pt x="95286" y="8006"/>
                  </a:moveTo>
                  <a:cubicBezTo>
                    <a:pt x="77504" y="24186"/>
                    <a:pt x="82208" y="97745"/>
                    <a:pt x="82208" y="142408"/>
                  </a:cubicBezTo>
                  <a:cubicBezTo>
                    <a:pt x="82208" y="191362"/>
                    <a:pt x="88411" y="178697"/>
                    <a:pt x="113896" y="201959"/>
                  </a:cubicBezTo>
                  <a:cubicBezTo>
                    <a:pt x="135348" y="228270"/>
                    <a:pt x="137054" y="253135"/>
                    <a:pt x="119323" y="279343"/>
                  </a:cubicBezTo>
                  <a:cubicBezTo>
                    <a:pt x="102782" y="303794"/>
                    <a:pt x="74661" y="312634"/>
                    <a:pt x="44730" y="302760"/>
                  </a:cubicBezTo>
                  <a:cubicBezTo>
                    <a:pt x="39871" y="301158"/>
                    <a:pt x="35064" y="299297"/>
                    <a:pt x="30256" y="297539"/>
                  </a:cubicBezTo>
                  <a:cubicBezTo>
                    <a:pt x="-10219" y="271796"/>
                    <a:pt x="-14562" y="208834"/>
                    <a:pt x="44885" y="185107"/>
                  </a:cubicBezTo>
                  <a:cubicBezTo>
                    <a:pt x="56930" y="180299"/>
                    <a:pt x="53208" y="169185"/>
                    <a:pt x="53673" y="160708"/>
                  </a:cubicBezTo>
                  <a:cubicBezTo>
                    <a:pt x="56620" y="108549"/>
                    <a:pt x="53570" y="56132"/>
                    <a:pt x="59618" y="4078"/>
                  </a:cubicBezTo>
                  <a:cubicBezTo>
                    <a:pt x="65769" y="-3470"/>
                    <a:pt x="93012" y="407"/>
                    <a:pt x="95286" y="8006"/>
                  </a:cubicBezTo>
                  <a:close/>
                </a:path>
              </a:pathLst>
            </a:custGeom>
            <a:solidFill>
              <a:schemeClr val="accent2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D6BF7C-AF8F-4A52-B69E-B02353EF7A91}"/>
                </a:ext>
              </a:extLst>
            </p:cNvPr>
            <p:cNvSpPr/>
            <p:nvPr/>
          </p:nvSpPr>
          <p:spPr>
            <a:xfrm>
              <a:off x="2492650" y="3280588"/>
              <a:ext cx="232360" cy="1374467"/>
            </a:xfrm>
            <a:custGeom>
              <a:avLst/>
              <a:gdLst>
                <a:gd name="connsiteX0" fmla="*/ 216904 w 232360"/>
                <a:gd name="connsiteY0" fmla="*/ 1374468 h 1374467"/>
                <a:gd name="connsiteX1" fmla="*/ 15457 w 232360"/>
                <a:gd name="connsiteY1" fmla="*/ 1374468 h 1374467"/>
                <a:gd name="connsiteX2" fmla="*/ 0 w 232360"/>
                <a:gd name="connsiteY2" fmla="*/ 1359012 h 1374467"/>
                <a:gd name="connsiteX3" fmla="*/ 0 w 232360"/>
                <a:gd name="connsiteY3" fmla="*/ 15456 h 1374467"/>
                <a:gd name="connsiteX4" fmla="*/ 15457 w 232360"/>
                <a:gd name="connsiteY4" fmla="*/ 0 h 1374467"/>
                <a:gd name="connsiteX5" fmla="*/ 216904 w 232360"/>
                <a:gd name="connsiteY5" fmla="*/ 0 h 1374467"/>
                <a:gd name="connsiteX6" fmla="*/ 232361 w 232360"/>
                <a:gd name="connsiteY6" fmla="*/ 15456 h 1374467"/>
                <a:gd name="connsiteX7" fmla="*/ 232361 w 232360"/>
                <a:gd name="connsiteY7" fmla="*/ 1359012 h 1374467"/>
                <a:gd name="connsiteX8" fmla="*/ 216904 w 232360"/>
                <a:gd name="connsiteY8" fmla="*/ 1374468 h 137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360" h="1374467">
                  <a:moveTo>
                    <a:pt x="216904" y="1374468"/>
                  </a:moveTo>
                  <a:lnTo>
                    <a:pt x="15457" y="1374468"/>
                  </a:lnTo>
                  <a:cubicBezTo>
                    <a:pt x="6927" y="1374468"/>
                    <a:pt x="0" y="1367541"/>
                    <a:pt x="0" y="1359012"/>
                  </a:cubicBezTo>
                  <a:lnTo>
                    <a:pt x="0" y="15456"/>
                  </a:lnTo>
                  <a:cubicBezTo>
                    <a:pt x="0" y="6927"/>
                    <a:pt x="6927" y="0"/>
                    <a:pt x="15457" y="0"/>
                  </a:cubicBezTo>
                  <a:lnTo>
                    <a:pt x="216904" y="0"/>
                  </a:lnTo>
                  <a:cubicBezTo>
                    <a:pt x="225434" y="0"/>
                    <a:pt x="232361" y="6927"/>
                    <a:pt x="232361" y="15456"/>
                  </a:cubicBezTo>
                  <a:lnTo>
                    <a:pt x="232361" y="1359012"/>
                  </a:lnTo>
                  <a:cubicBezTo>
                    <a:pt x="232412" y="1367541"/>
                    <a:pt x="225486" y="1374468"/>
                    <a:pt x="216904" y="1374468"/>
                  </a:cubicBezTo>
                  <a:close/>
                </a:path>
              </a:pathLst>
            </a:custGeom>
            <a:solidFill>
              <a:srgbClr val="010101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D5091C-AF5F-464D-97E9-6B2C02A9C53C}"/>
                </a:ext>
              </a:extLst>
            </p:cNvPr>
            <p:cNvSpPr/>
            <p:nvPr/>
          </p:nvSpPr>
          <p:spPr>
            <a:xfrm>
              <a:off x="2561402" y="4614580"/>
              <a:ext cx="94908" cy="366504"/>
            </a:xfrm>
            <a:custGeom>
              <a:avLst/>
              <a:gdLst>
                <a:gd name="connsiteX0" fmla="*/ 0 w 94908"/>
                <a:gd name="connsiteY0" fmla="*/ 0 h 366504"/>
                <a:gd name="connsiteX1" fmla="*/ 94909 w 94908"/>
                <a:gd name="connsiteY1" fmla="*/ 0 h 366504"/>
                <a:gd name="connsiteX2" fmla="*/ 94909 w 94908"/>
                <a:gd name="connsiteY2" fmla="*/ 366504 h 366504"/>
                <a:gd name="connsiteX3" fmla="*/ 0 w 94908"/>
                <a:gd name="connsiteY3" fmla="*/ 366504 h 36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908" h="366504">
                  <a:moveTo>
                    <a:pt x="0" y="0"/>
                  </a:moveTo>
                  <a:lnTo>
                    <a:pt x="94909" y="0"/>
                  </a:lnTo>
                  <a:lnTo>
                    <a:pt x="94909" y="366504"/>
                  </a:lnTo>
                  <a:lnTo>
                    <a:pt x="0" y="366504"/>
                  </a:lnTo>
                  <a:close/>
                </a:path>
              </a:pathLst>
            </a:custGeom>
            <a:solidFill>
              <a:srgbClr val="010101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9D62EA-8A2E-446F-B62F-B5F82AD49633}"/>
                </a:ext>
              </a:extLst>
            </p:cNvPr>
            <p:cNvSpPr/>
            <p:nvPr/>
          </p:nvSpPr>
          <p:spPr>
            <a:xfrm>
              <a:off x="2487430" y="4933578"/>
              <a:ext cx="242802" cy="1014787"/>
            </a:xfrm>
            <a:custGeom>
              <a:avLst/>
              <a:gdLst>
                <a:gd name="connsiteX0" fmla="*/ 225744 w 242802"/>
                <a:gd name="connsiteY0" fmla="*/ 1014787 h 1014787"/>
                <a:gd name="connsiteX1" fmla="*/ 17059 w 242802"/>
                <a:gd name="connsiteY1" fmla="*/ 1014787 h 1014787"/>
                <a:gd name="connsiteX2" fmla="*/ 0 w 242802"/>
                <a:gd name="connsiteY2" fmla="*/ 997728 h 1014787"/>
                <a:gd name="connsiteX3" fmla="*/ 0 w 242802"/>
                <a:gd name="connsiteY3" fmla="*/ 17059 h 1014787"/>
                <a:gd name="connsiteX4" fmla="*/ 17059 w 242802"/>
                <a:gd name="connsiteY4" fmla="*/ 0 h 1014787"/>
                <a:gd name="connsiteX5" fmla="*/ 225744 w 242802"/>
                <a:gd name="connsiteY5" fmla="*/ 0 h 1014787"/>
                <a:gd name="connsiteX6" fmla="*/ 242802 w 242802"/>
                <a:gd name="connsiteY6" fmla="*/ 17059 h 1014787"/>
                <a:gd name="connsiteX7" fmla="*/ 242802 w 242802"/>
                <a:gd name="connsiteY7" fmla="*/ 997780 h 1014787"/>
                <a:gd name="connsiteX8" fmla="*/ 225744 w 242802"/>
                <a:gd name="connsiteY8" fmla="*/ 1014787 h 101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02" h="1014787">
                  <a:moveTo>
                    <a:pt x="225744" y="1014787"/>
                  </a:moveTo>
                  <a:lnTo>
                    <a:pt x="17059" y="1014787"/>
                  </a:lnTo>
                  <a:cubicBezTo>
                    <a:pt x="7650" y="1014787"/>
                    <a:pt x="0" y="1007136"/>
                    <a:pt x="0" y="997728"/>
                  </a:cubicBezTo>
                  <a:lnTo>
                    <a:pt x="0" y="17059"/>
                  </a:lnTo>
                  <a:cubicBezTo>
                    <a:pt x="0" y="7651"/>
                    <a:pt x="7650" y="0"/>
                    <a:pt x="17059" y="0"/>
                  </a:cubicBezTo>
                  <a:lnTo>
                    <a:pt x="225744" y="0"/>
                  </a:lnTo>
                  <a:cubicBezTo>
                    <a:pt x="235152" y="0"/>
                    <a:pt x="242802" y="7651"/>
                    <a:pt x="242802" y="17059"/>
                  </a:cubicBezTo>
                  <a:lnTo>
                    <a:pt x="242802" y="997780"/>
                  </a:lnTo>
                  <a:cubicBezTo>
                    <a:pt x="242802" y="1007188"/>
                    <a:pt x="235152" y="1014787"/>
                    <a:pt x="225744" y="1014787"/>
                  </a:cubicBezTo>
                  <a:close/>
                </a:path>
              </a:pathLst>
            </a:custGeom>
            <a:solidFill>
              <a:srgbClr val="010101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B3D98F9-8164-4A4F-82D6-50118511F71F}"/>
                </a:ext>
              </a:extLst>
            </p:cNvPr>
            <p:cNvSpPr/>
            <p:nvPr/>
          </p:nvSpPr>
          <p:spPr>
            <a:xfrm>
              <a:off x="2504488" y="3295528"/>
              <a:ext cx="23210" cy="1140091"/>
            </a:xfrm>
            <a:custGeom>
              <a:avLst/>
              <a:gdLst>
                <a:gd name="connsiteX0" fmla="*/ 16387 w 23210"/>
                <a:gd name="connsiteY0" fmla="*/ 1140091 h 1140091"/>
                <a:gd name="connsiteX1" fmla="*/ 6824 w 23210"/>
                <a:gd name="connsiteY1" fmla="*/ 1140091 h 1140091"/>
                <a:gd name="connsiteX2" fmla="*/ 0 w 23210"/>
                <a:gd name="connsiteY2" fmla="*/ 1133268 h 1140091"/>
                <a:gd name="connsiteX3" fmla="*/ 0 w 23210"/>
                <a:gd name="connsiteY3" fmla="*/ 6824 h 1140091"/>
                <a:gd name="connsiteX4" fmla="*/ 6824 w 23210"/>
                <a:gd name="connsiteY4" fmla="*/ 0 h 1140091"/>
                <a:gd name="connsiteX5" fmla="*/ 16387 w 23210"/>
                <a:gd name="connsiteY5" fmla="*/ 0 h 1140091"/>
                <a:gd name="connsiteX6" fmla="*/ 23210 w 23210"/>
                <a:gd name="connsiteY6" fmla="*/ 6824 h 1140091"/>
                <a:gd name="connsiteX7" fmla="*/ 23210 w 23210"/>
                <a:gd name="connsiteY7" fmla="*/ 1133268 h 1140091"/>
                <a:gd name="connsiteX8" fmla="*/ 16387 w 23210"/>
                <a:gd name="connsiteY8" fmla="*/ 1140091 h 114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0" h="1140091">
                  <a:moveTo>
                    <a:pt x="16387" y="1140091"/>
                  </a:moveTo>
                  <a:lnTo>
                    <a:pt x="6824" y="1140091"/>
                  </a:lnTo>
                  <a:cubicBezTo>
                    <a:pt x="3050" y="1140091"/>
                    <a:pt x="0" y="1137041"/>
                    <a:pt x="0" y="1133268"/>
                  </a:cubicBezTo>
                  <a:lnTo>
                    <a:pt x="0" y="6824"/>
                  </a:lnTo>
                  <a:cubicBezTo>
                    <a:pt x="0" y="3050"/>
                    <a:pt x="3050" y="0"/>
                    <a:pt x="6824" y="0"/>
                  </a:cubicBezTo>
                  <a:lnTo>
                    <a:pt x="16387" y="0"/>
                  </a:lnTo>
                  <a:cubicBezTo>
                    <a:pt x="20160" y="0"/>
                    <a:pt x="23210" y="3050"/>
                    <a:pt x="23210" y="6824"/>
                  </a:cubicBezTo>
                  <a:lnTo>
                    <a:pt x="23210" y="1133268"/>
                  </a:lnTo>
                  <a:cubicBezTo>
                    <a:pt x="23210" y="1137041"/>
                    <a:pt x="20160" y="1140091"/>
                    <a:pt x="16387" y="1140091"/>
                  </a:cubicBezTo>
                  <a:close/>
                </a:path>
              </a:pathLst>
            </a:custGeom>
            <a:solidFill>
              <a:schemeClr val="accent3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04BA5C-E529-444B-8230-FACE98A73B08}"/>
                </a:ext>
              </a:extLst>
            </p:cNvPr>
            <p:cNvSpPr/>
            <p:nvPr/>
          </p:nvSpPr>
          <p:spPr>
            <a:xfrm>
              <a:off x="2590919" y="4240115"/>
              <a:ext cx="35875" cy="35875"/>
            </a:xfrm>
            <a:custGeom>
              <a:avLst/>
              <a:gdLst>
                <a:gd name="connsiteX0" fmla="*/ 35875 w 35875"/>
                <a:gd name="connsiteY0" fmla="*/ 17938 h 35875"/>
                <a:gd name="connsiteX1" fmla="*/ 17938 w 35875"/>
                <a:gd name="connsiteY1" fmla="*/ 35875 h 35875"/>
                <a:gd name="connsiteX2" fmla="*/ 0 w 35875"/>
                <a:gd name="connsiteY2" fmla="*/ 17938 h 35875"/>
                <a:gd name="connsiteX3" fmla="*/ 17938 w 35875"/>
                <a:gd name="connsiteY3" fmla="*/ 0 h 35875"/>
                <a:gd name="connsiteX4" fmla="*/ 35875 w 35875"/>
                <a:gd name="connsiteY4" fmla="*/ 17938 h 3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75" h="35875">
                  <a:moveTo>
                    <a:pt x="35875" y="17938"/>
                  </a:moveTo>
                  <a:cubicBezTo>
                    <a:pt x="35875" y="27844"/>
                    <a:pt x="27844" y="35875"/>
                    <a:pt x="17938" y="35875"/>
                  </a:cubicBezTo>
                  <a:cubicBezTo>
                    <a:pt x="8031" y="35875"/>
                    <a:pt x="0" y="27844"/>
                    <a:pt x="0" y="17938"/>
                  </a:cubicBezTo>
                  <a:cubicBezTo>
                    <a:pt x="0" y="8031"/>
                    <a:pt x="8031" y="0"/>
                    <a:pt x="17938" y="0"/>
                  </a:cubicBezTo>
                  <a:cubicBezTo>
                    <a:pt x="27844" y="0"/>
                    <a:pt x="35875" y="8031"/>
                    <a:pt x="35875" y="17938"/>
                  </a:cubicBezTo>
                  <a:close/>
                </a:path>
              </a:pathLst>
            </a:custGeom>
            <a:solidFill>
              <a:srgbClr val="66B645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59BD7D9-3613-48EF-85B3-C72520DA151D}"/>
                </a:ext>
              </a:extLst>
            </p:cNvPr>
            <p:cNvSpPr/>
            <p:nvPr/>
          </p:nvSpPr>
          <p:spPr>
            <a:xfrm>
              <a:off x="2590919" y="4291137"/>
              <a:ext cx="35875" cy="35875"/>
            </a:xfrm>
            <a:custGeom>
              <a:avLst/>
              <a:gdLst>
                <a:gd name="connsiteX0" fmla="*/ 35875 w 35875"/>
                <a:gd name="connsiteY0" fmla="*/ 17938 h 35875"/>
                <a:gd name="connsiteX1" fmla="*/ 17938 w 35875"/>
                <a:gd name="connsiteY1" fmla="*/ 35875 h 35875"/>
                <a:gd name="connsiteX2" fmla="*/ 0 w 35875"/>
                <a:gd name="connsiteY2" fmla="*/ 17938 h 35875"/>
                <a:gd name="connsiteX3" fmla="*/ 17938 w 35875"/>
                <a:gd name="connsiteY3" fmla="*/ 0 h 35875"/>
                <a:gd name="connsiteX4" fmla="*/ 35875 w 35875"/>
                <a:gd name="connsiteY4" fmla="*/ 17938 h 3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75" h="35875">
                  <a:moveTo>
                    <a:pt x="35875" y="17938"/>
                  </a:moveTo>
                  <a:cubicBezTo>
                    <a:pt x="35875" y="27844"/>
                    <a:pt x="27844" y="35875"/>
                    <a:pt x="17938" y="35875"/>
                  </a:cubicBezTo>
                  <a:cubicBezTo>
                    <a:pt x="8031" y="35875"/>
                    <a:pt x="0" y="27844"/>
                    <a:pt x="0" y="17938"/>
                  </a:cubicBezTo>
                  <a:cubicBezTo>
                    <a:pt x="0" y="8031"/>
                    <a:pt x="8031" y="0"/>
                    <a:pt x="17938" y="0"/>
                  </a:cubicBezTo>
                  <a:cubicBezTo>
                    <a:pt x="27844" y="0"/>
                    <a:pt x="35875" y="8031"/>
                    <a:pt x="35875" y="17938"/>
                  </a:cubicBezTo>
                  <a:close/>
                </a:path>
              </a:pathLst>
            </a:custGeom>
            <a:solidFill>
              <a:srgbClr val="E01F28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B1457E9-ECB7-44F9-A759-358579BD7B6D}"/>
                </a:ext>
              </a:extLst>
            </p:cNvPr>
            <p:cNvSpPr/>
            <p:nvPr/>
          </p:nvSpPr>
          <p:spPr>
            <a:xfrm>
              <a:off x="2678177" y="3280847"/>
              <a:ext cx="37064" cy="1374519"/>
            </a:xfrm>
            <a:custGeom>
              <a:avLst/>
              <a:gdLst>
                <a:gd name="connsiteX0" fmla="*/ 37064 w 37064"/>
                <a:gd name="connsiteY0" fmla="*/ 1359011 h 1374519"/>
                <a:gd name="connsiteX1" fmla="*/ 37064 w 37064"/>
                <a:gd name="connsiteY1" fmla="*/ 15456 h 1374519"/>
                <a:gd name="connsiteX2" fmla="*/ 21608 w 37064"/>
                <a:gd name="connsiteY2" fmla="*/ 0 h 1374519"/>
                <a:gd name="connsiteX3" fmla="*/ 0 w 37064"/>
                <a:gd name="connsiteY3" fmla="*/ 0 h 1374519"/>
                <a:gd name="connsiteX4" fmla="*/ 0 w 37064"/>
                <a:gd name="connsiteY4" fmla="*/ 1374519 h 1374519"/>
                <a:gd name="connsiteX5" fmla="*/ 21608 w 37064"/>
                <a:gd name="connsiteY5" fmla="*/ 1374519 h 1374519"/>
                <a:gd name="connsiteX6" fmla="*/ 37064 w 37064"/>
                <a:gd name="connsiteY6" fmla="*/ 1359011 h 13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64" h="1374519">
                  <a:moveTo>
                    <a:pt x="37064" y="1359011"/>
                  </a:moveTo>
                  <a:lnTo>
                    <a:pt x="37064" y="15456"/>
                  </a:lnTo>
                  <a:cubicBezTo>
                    <a:pt x="37064" y="6927"/>
                    <a:pt x="30137" y="0"/>
                    <a:pt x="21608" y="0"/>
                  </a:cubicBezTo>
                  <a:lnTo>
                    <a:pt x="0" y="0"/>
                  </a:lnTo>
                  <a:lnTo>
                    <a:pt x="0" y="1374519"/>
                  </a:lnTo>
                  <a:lnTo>
                    <a:pt x="21608" y="1374519"/>
                  </a:lnTo>
                  <a:cubicBezTo>
                    <a:pt x="30137" y="1374519"/>
                    <a:pt x="37064" y="1367592"/>
                    <a:pt x="37064" y="1359011"/>
                  </a:cubicBezTo>
                  <a:close/>
                </a:path>
              </a:pathLst>
            </a:custGeom>
            <a:solidFill>
              <a:srgbClr val="353D42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AB6B414-A8C2-47D7-9EB5-AE46F029EB3F}"/>
                </a:ext>
              </a:extLst>
            </p:cNvPr>
            <p:cNvSpPr/>
            <p:nvPr/>
          </p:nvSpPr>
          <p:spPr>
            <a:xfrm>
              <a:off x="2696735" y="4933578"/>
              <a:ext cx="37063" cy="1014787"/>
            </a:xfrm>
            <a:custGeom>
              <a:avLst/>
              <a:gdLst>
                <a:gd name="connsiteX0" fmla="*/ 20005 w 37063"/>
                <a:gd name="connsiteY0" fmla="*/ 1014787 h 1014787"/>
                <a:gd name="connsiteX1" fmla="*/ 37064 w 37063"/>
                <a:gd name="connsiteY1" fmla="*/ 997728 h 1014787"/>
                <a:gd name="connsiteX2" fmla="*/ 37064 w 37063"/>
                <a:gd name="connsiteY2" fmla="*/ 17059 h 1014787"/>
                <a:gd name="connsiteX3" fmla="*/ 20005 w 37063"/>
                <a:gd name="connsiteY3" fmla="*/ 0 h 1014787"/>
                <a:gd name="connsiteX4" fmla="*/ 0 w 37063"/>
                <a:gd name="connsiteY4" fmla="*/ 0 h 1014787"/>
                <a:gd name="connsiteX5" fmla="*/ 0 w 37063"/>
                <a:gd name="connsiteY5" fmla="*/ 1014787 h 1014787"/>
                <a:gd name="connsiteX6" fmla="*/ 20005 w 37063"/>
                <a:gd name="connsiteY6" fmla="*/ 1014787 h 101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63" h="1014787">
                  <a:moveTo>
                    <a:pt x="20005" y="1014787"/>
                  </a:moveTo>
                  <a:cubicBezTo>
                    <a:pt x="29413" y="1014787"/>
                    <a:pt x="37064" y="1007136"/>
                    <a:pt x="37064" y="997728"/>
                  </a:cubicBezTo>
                  <a:lnTo>
                    <a:pt x="37064" y="17059"/>
                  </a:lnTo>
                  <a:cubicBezTo>
                    <a:pt x="37064" y="7651"/>
                    <a:pt x="29413" y="0"/>
                    <a:pt x="20005" y="0"/>
                  </a:cubicBezTo>
                  <a:lnTo>
                    <a:pt x="0" y="0"/>
                  </a:lnTo>
                  <a:lnTo>
                    <a:pt x="0" y="1014787"/>
                  </a:lnTo>
                  <a:lnTo>
                    <a:pt x="20005" y="1014787"/>
                  </a:lnTo>
                  <a:close/>
                </a:path>
              </a:pathLst>
            </a:custGeom>
            <a:solidFill>
              <a:srgbClr val="353D42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A759D51-E953-42A8-9147-3CE019B8A455}"/>
              </a:ext>
            </a:extLst>
          </p:cNvPr>
          <p:cNvSpPr txBox="1"/>
          <p:nvPr/>
        </p:nvSpPr>
        <p:spPr>
          <a:xfrm>
            <a:off x="5300845" y="3418325"/>
            <a:ext cx="6165529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~  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Floor Madhav Bag Residency, Gopal Patti ,                    Manjari Bk..412307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67E6B6-7BEE-A078-202D-03DC2C4108A3}"/>
              </a:ext>
            </a:extLst>
          </p:cNvPr>
          <p:cNvSpPr txBox="1"/>
          <p:nvPr/>
        </p:nvSpPr>
        <p:spPr>
          <a:xfrm>
            <a:off x="5490459" y="3987616"/>
            <a:ext cx="573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+91 90750 80428   +91 87966 48021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D97508-FEA0-AFD4-2284-15CD42F8DEA9}"/>
              </a:ext>
            </a:extLst>
          </p:cNvPr>
          <p:cNvSpPr txBox="1"/>
          <p:nvPr/>
        </p:nvSpPr>
        <p:spPr>
          <a:xfrm>
            <a:off x="5515913" y="4305626"/>
            <a:ext cx="573539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Contact Person ~ 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Amol Bhujabal Sir </a:t>
            </a:r>
            <a:endParaRPr lang="en-IN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CC5410-737A-B228-00D0-6F1AF577FA63}"/>
              </a:ext>
            </a:extLst>
          </p:cNvPr>
          <p:cNvSpPr txBox="1"/>
          <p:nvPr/>
        </p:nvSpPr>
        <p:spPr>
          <a:xfrm>
            <a:off x="6020064" y="4591919"/>
            <a:ext cx="45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 ~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Sr. Developer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CEA42C-CF63-107B-EDD3-28FB9422AB68}"/>
              </a:ext>
            </a:extLst>
          </p:cNvPr>
          <p:cNvSpPr txBox="1"/>
          <p:nvPr/>
        </p:nvSpPr>
        <p:spPr>
          <a:xfrm>
            <a:off x="5474563" y="3069537"/>
            <a:ext cx="581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Name ~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Expert IT &amp; Hindustan Informatics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E8F7E4-F128-BF7C-E935-992F57E05E1D}"/>
              </a:ext>
            </a:extLst>
          </p:cNvPr>
          <p:cNvSpPr txBox="1"/>
          <p:nvPr/>
        </p:nvSpPr>
        <p:spPr>
          <a:xfrm>
            <a:off x="6971668" y="4918428"/>
            <a:ext cx="349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~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https://expertit.in/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30527" y="1377228"/>
            <a:ext cx="308987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3FFD3D-11EB-4D68-8869-F6F2570D2BB6}"/>
              </a:ext>
            </a:extLst>
          </p:cNvPr>
          <p:cNvGrpSpPr/>
          <p:nvPr/>
        </p:nvGrpSpPr>
        <p:grpSpPr>
          <a:xfrm>
            <a:off x="6330619" y="2529847"/>
            <a:ext cx="2320651" cy="584775"/>
            <a:chOff x="4801965" y="861605"/>
            <a:chExt cx="1152876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0E8258-797D-4CB6-AADF-43731EBF191F}"/>
                </a:ext>
              </a:extLst>
            </p:cNvPr>
            <p:cNvSpPr txBox="1"/>
            <p:nvPr/>
          </p:nvSpPr>
          <p:spPr>
            <a:xfrm>
              <a:off x="5162104" y="861605"/>
              <a:ext cx="792737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</a:t>
              </a:r>
              <a:endParaRPr lang="ko-KR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05F4C6-E7E7-4F1A-9E54-1A2367C422D2}"/>
                </a:ext>
              </a:extLst>
            </p:cNvPr>
            <p:cNvSpPr txBox="1"/>
            <p:nvPr/>
          </p:nvSpPr>
          <p:spPr>
            <a:xfrm>
              <a:off x="4801965" y="861605"/>
              <a:ext cx="391314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</a:t>
              </a:r>
              <a:endParaRPr lang="ko-KR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E1C75B-5CAB-C1B2-D5EF-99A2DA8339C4}"/>
              </a:ext>
            </a:extLst>
          </p:cNvPr>
          <p:cNvSpPr txBox="1"/>
          <p:nvPr/>
        </p:nvSpPr>
        <p:spPr>
          <a:xfrm>
            <a:off x="8158814" y="3415955"/>
            <a:ext cx="20068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HTML 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1A60A-B950-F3E6-5989-D0D92D23C0DC}"/>
              </a:ext>
            </a:extLst>
          </p:cNvPr>
          <p:cNvSpPr txBox="1"/>
          <p:nvPr/>
        </p:nvSpPr>
        <p:spPr>
          <a:xfrm>
            <a:off x="6490776" y="4148762"/>
            <a:ext cx="189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CSS 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31FB8-2B23-EE6A-3988-600CB51BDF57}"/>
              </a:ext>
            </a:extLst>
          </p:cNvPr>
          <p:cNvSpPr txBox="1"/>
          <p:nvPr/>
        </p:nvSpPr>
        <p:spPr>
          <a:xfrm>
            <a:off x="8210317" y="5022372"/>
            <a:ext cx="217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GitHub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C303A3-1503-A2AA-31A2-0C69503F0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531" y="2182683"/>
            <a:ext cx="1195447" cy="11954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84C0D76-9CD6-EEC4-D838-5E8DDD16F0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3" t="29505" r="33619" b="16328"/>
          <a:stretch/>
        </p:blipFill>
        <p:spPr>
          <a:xfrm>
            <a:off x="7360352" y="3415955"/>
            <a:ext cx="493058" cy="5529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C74606E-8544-6070-73FD-3B0A22528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317" y="3968953"/>
            <a:ext cx="655902" cy="87361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3FF5398-B710-FDF6-DB79-2F3ABE9034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6" t="10625" r="28403" b="8139"/>
          <a:stretch/>
        </p:blipFill>
        <p:spPr>
          <a:xfrm>
            <a:off x="7278929" y="4997808"/>
            <a:ext cx="655903" cy="633901"/>
          </a:xfrm>
          <a:prstGeom prst="ellipse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553B282-C732-8D4F-A36E-1D5DB93BD14B}"/>
              </a:ext>
            </a:extLst>
          </p:cNvPr>
          <p:cNvSpPr txBox="1"/>
          <p:nvPr/>
        </p:nvSpPr>
        <p:spPr>
          <a:xfrm>
            <a:off x="6465560" y="5836436"/>
            <a:ext cx="2750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JavaScript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315ABA7-B083-3F2C-FD73-2FC5C12AD9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5" t="21872" r="15049" b="6101"/>
          <a:stretch/>
        </p:blipFill>
        <p:spPr>
          <a:xfrm>
            <a:off x="9135688" y="5921428"/>
            <a:ext cx="505289" cy="5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8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9839" y="1730926"/>
            <a:ext cx="2851471" cy="724247"/>
          </a:xfrm>
        </p:spPr>
        <p:txBody>
          <a:bodyPr/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Linux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67A221-9147-41BB-BDDA-F6FAE171B429}"/>
              </a:ext>
            </a:extLst>
          </p:cNvPr>
          <p:cNvSpPr/>
          <p:nvPr/>
        </p:nvSpPr>
        <p:spPr>
          <a:xfrm>
            <a:off x="732282" y="1611195"/>
            <a:ext cx="4372111" cy="403464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012FC1F-38DD-8988-C006-0FD1FA6C1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68" y="1893531"/>
            <a:ext cx="3070938" cy="307093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0B482AD-F671-1BEA-9F38-45EA02069DE4}"/>
              </a:ext>
            </a:extLst>
          </p:cNvPr>
          <p:cNvSpPr txBox="1"/>
          <p:nvPr/>
        </p:nvSpPr>
        <p:spPr>
          <a:xfrm>
            <a:off x="5579533" y="2548467"/>
            <a:ext cx="58081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Ubuntu is a Linux-based operating system. It is designed for computers, smartphones, and network servers.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system is developed by a UK based company called Canonical Ltd.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All the principles used to develop the Ubuntu software are based on the principles of Open Source software development.</a:t>
            </a:r>
            <a:endParaRPr lang="en-IN" sz="20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42E4B52-767C-239A-F893-D8B8CA3EC6CC}"/>
              </a:ext>
            </a:extLst>
          </p:cNvPr>
          <p:cNvSpPr/>
          <p:nvPr/>
        </p:nvSpPr>
        <p:spPr>
          <a:xfrm>
            <a:off x="4122260" y="5359400"/>
            <a:ext cx="1157579" cy="1041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2C7267D-D8BB-C5DC-D429-2CBEB5EE3D91}"/>
              </a:ext>
            </a:extLst>
          </p:cNvPr>
          <p:cNvSpPr/>
          <p:nvPr/>
        </p:nvSpPr>
        <p:spPr>
          <a:xfrm>
            <a:off x="3115733" y="5748867"/>
            <a:ext cx="880533" cy="76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BF869DE-C0DA-7DC8-B326-A62FD41A9BD1}"/>
              </a:ext>
            </a:extLst>
          </p:cNvPr>
          <p:cNvSpPr/>
          <p:nvPr/>
        </p:nvSpPr>
        <p:spPr>
          <a:xfrm>
            <a:off x="2461137" y="5907012"/>
            <a:ext cx="457200" cy="4487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E07155E-AF9B-985F-55C4-C81315D79BD9}"/>
              </a:ext>
            </a:extLst>
          </p:cNvPr>
          <p:cNvSpPr/>
          <p:nvPr/>
        </p:nvSpPr>
        <p:spPr>
          <a:xfrm>
            <a:off x="694266" y="1611886"/>
            <a:ext cx="4149493" cy="39497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72EFF-D3B1-4542-745C-6F61AEC63F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4" t="30371" r="33503" b="15432"/>
          <a:stretch/>
        </p:blipFill>
        <p:spPr>
          <a:xfrm>
            <a:off x="1934220" y="2710583"/>
            <a:ext cx="1837270" cy="2240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A5978E-9665-E806-0255-A29508DBB8E8}"/>
              </a:ext>
            </a:extLst>
          </p:cNvPr>
          <p:cNvSpPr txBox="1"/>
          <p:nvPr/>
        </p:nvSpPr>
        <p:spPr>
          <a:xfrm>
            <a:off x="4893735" y="1532465"/>
            <a:ext cx="276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HTML 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E9848-5DCC-0B79-3CE1-6D0582BC3361}"/>
              </a:ext>
            </a:extLst>
          </p:cNvPr>
          <p:cNvSpPr txBox="1"/>
          <p:nvPr/>
        </p:nvSpPr>
        <p:spPr>
          <a:xfrm>
            <a:off x="5520267" y="2176508"/>
            <a:ext cx="597746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stands for Hyper Text Markup Language. It is used to design web pages using a markup language. </a:t>
            </a:r>
          </a:p>
          <a:p>
            <a:pPr marL="285750" indent="-285750">
              <a:buFontTx/>
              <a:buChar char="-"/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is the combination of Hypertext and Markup language.</a:t>
            </a:r>
          </a:p>
          <a:p>
            <a:pPr marL="285750" indent="-285750">
              <a:buFontTx/>
              <a:buChar char="-"/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Hypertext defines the link between web pages. </a:t>
            </a:r>
          </a:p>
          <a:p>
            <a:pPr marL="285750" indent="-285750">
              <a:buFontTx/>
              <a:buChar char="-"/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markup language is used to define the text document within the tag which defines the structure of web pages. </a:t>
            </a:r>
          </a:p>
          <a:p>
            <a:pPr marL="285750" indent="-285750">
              <a:buFontTx/>
              <a:buChar char="-"/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language uses tags to define what manipulation has to be done on the text</a:t>
            </a:r>
            <a:r>
              <a:rPr lang="en-US" sz="1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193876-64B7-295D-34E8-606F801FCA97}"/>
              </a:ext>
            </a:extLst>
          </p:cNvPr>
          <p:cNvSpPr/>
          <p:nvPr/>
        </p:nvSpPr>
        <p:spPr>
          <a:xfrm>
            <a:off x="4337052" y="4966562"/>
            <a:ext cx="1113365" cy="11862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A17507-B16F-5358-BFFF-BDD9EFF1466E}"/>
              </a:ext>
            </a:extLst>
          </p:cNvPr>
          <p:cNvSpPr/>
          <p:nvPr/>
        </p:nvSpPr>
        <p:spPr>
          <a:xfrm>
            <a:off x="3388579" y="5535766"/>
            <a:ext cx="810888" cy="754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1D4945-B7B6-C9AD-F3D5-3C909CDECAF1}"/>
              </a:ext>
            </a:extLst>
          </p:cNvPr>
          <p:cNvSpPr/>
          <p:nvPr/>
        </p:nvSpPr>
        <p:spPr>
          <a:xfrm>
            <a:off x="2689329" y="5720125"/>
            <a:ext cx="401004" cy="3296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1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CCE9BBC-F2D7-9A4C-88F7-8C33581A972E}"/>
              </a:ext>
            </a:extLst>
          </p:cNvPr>
          <p:cNvSpPr/>
          <p:nvPr/>
        </p:nvSpPr>
        <p:spPr>
          <a:xfrm>
            <a:off x="719667" y="1473199"/>
            <a:ext cx="4241800" cy="39708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4F51E-7CBA-0D9B-C58B-FE6DF7C24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0" t="24197" r="10206" b="7037"/>
          <a:stretch/>
        </p:blipFill>
        <p:spPr>
          <a:xfrm>
            <a:off x="1722967" y="2294466"/>
            <a:ext cx="2235200" cy="258837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08C0973-2E19-2AF1-A0D5-D59D7AA8744D}"/>
              </a:ext>
            </a:extLst>
          </p:cNvPr>
          <p:cNvSpPr/>
          <p:nvPr/>
        </p:nvSpPr>
        <p:spPr>
          <a:xfrm>
            <a:off x="3366558" y="5492437"/>
            <a:ext cx="819150" cy="676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C13D25-5C12-A485-25B6-D7942A71EB47}"/>
              </a:ext>
            </a:extLst>
          </p:cNvPr>
          <p:cNvSpPr/>
          <p:nvPr/>
        </p:nvSpPr>
        <p:spPr>
          <a:xfrm>
            <a:off x="4375150" y="4922151"/>
            <a:ext cx="1162050" cy="11315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849C10-293A-5E78-8A79-EF40C357AFF7}"/>
              </a:ext>
            </a:extLst>
          </p:cNvPr>
          <p:cNvSpPr/>
          <p:nvPr/>
        </p:nvSpPr>
        <p:spPr>
          <a:xfrm>
            <a:off x="2633133" y="5558366"/>
            <a:ext cx="414867" cy="381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F2B87-7C9B-3ECC-46A1-5B9D1CE61F7C}"/>
              </a:ext>
            </a:extLst>
          </p:cNvPr>
          <p:cNvSpPr txBox="1"/>
          <p:nvPr/>
        </p:nvSpPr>
        <p:spPr>
          <a:xfrm>
            <a:off x="5173133" y="1473199"/>
            <a:ext cx="1634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CSS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E0FC8-D92E-F968-A1EF-23D2DC4F425D}"/>
              </a:ext>
            </a:extLst>
          </p:cNvPr>
          <p:cNvSpPr txBox="1"/>
          <p:nvPr/>
        </p:nvSpPr>
        <p:spPr>
          <a:xfrm>
            <a:off x="5638800" y="2035729"/>
            <a:ext cx="64177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Cascading Style Sheets, fondly referred to   as CSS, is a simple design language intended to </a:t>
            </a:r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simplify the process of making web pages presentable.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  Using CSS, you can control the color of the text, the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style of fonts, the spacing between paragraphs, how   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 are sized and laid out, what background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images or colors are used, layout designs, variations in  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for different devices and screen sizes as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well as a variety of other effects.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Most commonly, CSS is combined with the markup    languages HTML or XHTML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2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2DA962-40D3-22A8-D7F8-8CDA3FC0F5CB}"/>
              </a:ext>
            </a:extLst>
          </p:cNvPr>
          <p:cNvSpPr/>
          <p:nvPr/>
        </p:nvSpPr>
        <p:spPr>
          <a:xfrm>
            <a:off x="939800" y="1295400"/>
            <a:ext cx="3937001" cy="40555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A9A01-E6CA-E88D-F3AA-F2D152969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5" t="10776" r="28923" b="8236"/>
          <a:stretch/>
        </p:blipFill>
        <p:spPr>
          <a:xfrm>
            <a:off x="1688451" y="2230965"/>
            <a:ext cx="2350210" cy="2197101"/>
          </a:xfrm>
          <a:prstGeom prst="flowChartConnector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BB1DCCF-9197-939B-BC03-F2EAE5688A37}"/>
              </a:ext>
            </a:extLst>
          </p:cNvPr>
          <p:cNvSpPr/>
          <p:nvPr/>
        </p:nvSpPr>
        <p:spPr>
          <a:xfrm>
            <a:off x="4229101" y="4859867"/>
            <a:ext cx="1295400" cy="1219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A6CAB4-8069-4B3D-7A99-13410598D601}"/>
              </a:ext>
            </a:extLst>
          </p:cNvPr>
          <p:cNvSpPr/>
          <p:nvPr/>
        </p:nvSpPr>
        <p:spPr>
          <a:xfrm>
            <a:off x="3306203" y="5384800"/>
            <a:ext cx="855194" cy="8170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E51F66-5114-7901-6943-D90979FF1B83}"/>
              </a:ext>
            </a:extLst>
          </p:cNvPr>
          <p:cNvSpPr/>
          <p:nvPr/>
        </p:nvSpPr>
        <p:spPr>
          <a:xfrm>
            <a:off x="2681522" y="5562600"/>
            <a:ext cx="434211" cy="3767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0BED3-D3FE-E80E-33E2-25FAC1C67D05}"/>
              </a:ext>
            </a:extLst>
          </p:cNvPr>
          <p:cNvSpPr txBox="1"/>
          <p:nvPr/>
        </p:nvSpPr>
        <p:spPr>
          <a:xfrm>
            <a:off x="5063067" y="1413933"/>
            <a:ext cx="2472266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GitHub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6ABA13-AACB-F22F-C846-3B27F130BAC1}"/>
              </a:ext>
            </a:extLst>
          </p:cNvPr>
          <p:cNvSpPr txBox="1"/>
          <p:nvPr/>
        </p:nvSpPr>
        <p:spPr>
          <a:xfrm>
            <a:off x="6299200" y="2222499"/>
            <a:ext cx="513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GitHub is an immense platform for code hosting. It supports version controlling and collaboration and allows developers to work together on projects.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Essential components of the GitHub are: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 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Repositories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 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Branches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 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Commits 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Symbol" panose="05050102010706020507" pitchFamily="18" charset="2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Pull Requests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 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Git (the version control tool GitHub is built on)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48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7CB08E3-811C-6D3F-57F6-4FC125BE0AA8}"/>
              </a:ext>
            </a:extLst>
          </p:cNvPr>
          <p:cNvSpPr/>
          <p:nvPr/>
        </p:nvSpPr>
        <p:spPr>
          <a:xfrm>
            <a:off x="1007533" y="1473200"/>
            <a:ext cx="3776134" cy="3683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1E57E-2F16-AAA4-42D8-196FD2324F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3" t="21481" r="14944" b="6790"/>
          <a:stretch/>
        </p:blipFill>
        <p:spPr>
          <a:xfrm>
            <a:off x="1905000" y="2261579"/>
            <a:ext cx="1981199" cy="233484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08DED63-3A6E-A3A3-CA61-B8B86659F202}"/>
              </a:ext>
            </a:extLst>
          </p:cNvPr>
          <p:cNvSpPr/>
          <p:nvPr/>
        </p:nvSpPr>
        <p:spPr>
          <a:xfrm>
            <a:off x="4152900" y="4758756"/>
            <a:ext cx="1261533" cy="125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239005-B8C4-DEF4-3ECA-093CAFF1890F}"/>
              </a:ext>
            </a:extLst>
          </p:cNvPr>
          <p:cNvSpPr/>
          <p:nvPr/>
        </p:nvSpPr>
        <p:spPr>
          <a:xfrm>
            <a:off x="3191932" y="5296877"/>
            <a:ext cx="787400" cy="7535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513D04-07AF-C323-D491-07DB2E82C762}"/>
              </a:ext>
            </a:extLst>
          </p:cNvPr>
          <p:cNvSpPr/>
          <p:nvPr/>
        </p:nvSpPr>
        <p:spPr>
          <a:xfrm>
            <a:off x="2539999" y="5384555"/>
            <a:ext cx="355600" cy="3979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64F02-EB39-0510-F284-91C73F9EB993}"/>
              </a:ext>
            </a:extLst>
          </p:cNvPr>
          <p:cNvSpPr txBox="1"/>
          <p:nvPr/>
        </p:nvSpPr>
        <p:spPr>
          <a:xfrm>
            <a:off x="4961467" y="1668357"/>
            <a:ext cx="2590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JavaScript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8B4A6-FE19-536F-56B5-83DF69CA1B06}"/>
              </a:ext>
            </a:extLst>
          </p:cNvPr>
          <p:cNvSpPr txBox="1"/>
          <p:nvPr/>
        </p:nvSpPr>
        <p:spPr>
          <a:xfrm>
            <a:off x="5858934" y="2441933"/>
            <a:ext cx="51900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JavaScript (JS) is a light-weight object-oriented  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programming language which is used by several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websites for scripting the webpages.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-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is an interpreted, full-fledged programming    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language that enables dynamic interactivity on  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websites when applied to an HTML document.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addition to web browsers, databases such as  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CouchDB and MongoDB uses JavaScript as their 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scripting and query language.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09906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551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Sarthak Bangar</cp:lastModifiedBy>
  <cp:revision>67</cp:revision>
  <dcterms:created xsi:type="dcterms:W3CDTF">2020-01-20T05:08:25Z</dcterms:created>
  <dcterms:modified xsi:type="dcterms:W3CDTF">2022-12-25T13:59:06Z</dcterms:modified>
</cp:coreProperties>
</file>