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FC8C-2A30-CBAB-C4E9-917A4B0C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8DC1F-7DD5-7E9A-6C57-B67973D3A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3853-4D01-6B91-58F7-3B9C751E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1758-17F0-EFD4-320D-ECB8A91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A36F-E216-7215-70F2-F2ED5A5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66D7-D2F6-6D3B-1D4D-02CBAD23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BFA5-2EC5-985C-BB14-D271DCB2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6DC5-F623-C71F-3722-EBB65362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B675-9695-D74B-BD57-207F08ED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B654-183B-4A10-6C28-B5A8265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7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BF914-7F33-FBC5-32C8-EA4E1A49B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61E03-2712-BAC4-E077-F4A0B5E6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3061-D66E-AEB3-2F61-C954D424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FDFD-5FD1-B437-C1EC-4E3AD86B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AEF4-7514-E610-5011-6821FB1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265A-825C-865D-15D3-C4478491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EA5A-F7F8-BC6F-E7CF-22281456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1CCC-9AEA-9DC2-8433-1C0DF5F8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700B-0210-C02D-2A20-55DB3D08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A57B-B7C0-DC0C-44CD-76256E3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9554-AA84-20D3-2E11-04C1474C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DA3A-DEE8-1849-9722-A8628A1F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2EF9-89DA-C81F-EC0A-E6264B79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B5F3-2968-B92D-65FC-3F224A9E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2FE3-7222-882A-99E9-B9B27020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ACFE-A75E-0544-90C3-CB673A79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7510-6A9B-748D-DD54-9260FAC4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DA27-DA04-A285-8099-48F61C77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3E1C-64C0-3A8E-A238-5D4A648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1124-6C1C-D080-26B1-DFF5D6EA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F36B-340C-66E0-D426-9CB266C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5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9B16-0C0A-575E-7E1D-1A2064F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55FE-938C-FDBA-112B-2BE569F0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20E0D-802F-963F-7B4A-DAC70804B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5CEB6-3770-5703-1FBB-563DBB3EF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8B9CA-04A9-1CC7-38B2-193B02C73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FAC5E-60BE-F94B-B999-522E1DEA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759FA-55FE-BA3A-08D7-BEAAB968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2E3FE-D96D-BB6F-0DC6-6A057BEA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0582-F505-48B3-1F66-C82F126B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D3C82-BA01-ABC8-BE52-B81D6C15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39E00-862A-6A95-3F0F-F8F3816F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283AA-C17A-4EC7-FF16-76CB553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5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89A2E-EE54-C229-8F82-A1491EDA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DACB6-ABD0-03C2-D3C1-F9FF985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CB9F7-0ABE-C3AF-FFC1-75F9A76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2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1626-53E0-18E8-9A44-30CE41C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E8FC-1E95-4800-58A4-53ACD36A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7A4F-5287-9E88-DFC9-E0560CFB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C967-381F-B7FC-1CC8-B415D95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C023-56F8-EAC4-CF51-8E8801D9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E3EA-D48A-5A59-2642-49272F31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EA98-D79E-7ADB-6DCA-0D3E1D3B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83CB-8B0D-06B4-B0A5-7E210540D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F8FD-5219-13CF-C95E-2C7E84A1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2D55-825B-CA02-1026-4B47CEEC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A5CB-CD50-F7D7-D281-233B7D5E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D414-A2FF-7266-0D02-454F0823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E8312-C013-917B-3DA8-A739268D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DB3EA-C344-C7A7-FEEC-9C45EADA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894F-B150-FC88-ABE2-B52EE0FEC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9597-11FC-46AE-974C-2FF91C2638B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4A22-D5F6-DA91-F2E8-559C983F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36FC-237B-46FC-80B5-E13F53B4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24CB-B543-4AA0-88A9-020DCAA3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8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51A6E2-46BB-E0C8-F208-5602CEE3E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4024"/>
            <a:ext cx="10187138" cy="4697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420C1D-FFF7-263D-1E67-7CBC1F18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0" y="4428541"/>
            <a:ext cx="3375338" cy="13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E730D-DB33-9BFE-3DDF-EC86CE8AD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43" y="528638"/>
            <a:ext cx="9785710" cy="5728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CC621-EC65-485A-A28F-E56E1D01B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80" y="3391997"/>
            <a:ext cx="377222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2022-10-09T16:14:48Z</dcterms:created>
  <dcterms:modified xsi:type="dcterms:W3CDTF">2022-10-09T16:15:49Z</dcterms:modified>
</cp:coreProperties>
</file>