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E898-8958-4BE6-2877-CB0623F14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4B3AF-1EE4-FFDC-5E7F-87BB2B775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D273-2EFF-C172-0101-471F294C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98BE-A316-4D55-BA0A-B2321AB9711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447B2-57CD-6411-0472-0D5F3AE3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405D-871A-60BF-67E4-0D5FD101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432-6A3B-4A33-9352-F0ED27AD5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5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546B-471A-8C86-FC49-F843A2B3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2F4A2-8CC4-883C-45FD-5FDB5AF07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43A4-A833-5DCD-F4D1-45EA6149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98BE-A316-4D55-BA0A-B2321AB9711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C99D5-2267-964B-4405-A1C105B4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F3E3-04A2-A725-0B07-40927067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432-6A3B-4A33-9352-F0ED27AD5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9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29C5A-EF83-4AD8-48FD-7384A9738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54290-015B-8317-062B-212333AB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A725B-0921-7A60-1655-00A06704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98BE-A316-4D55-BA0A-B2321AB9711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1C52-3FFE-5971-FBC9-2A679CB4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C9FE-3686-7D03-5662-C3F54D9E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432-6A3B-4A33-9352-F0ED27AD5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52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C34C-E8C0-8AA5-4937-E4EA3908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E51F-C8CE-B394-FBB8-CDBCD33E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1F2B3-FB9A-DB47-EEC9-E1B3CB50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98BE-A316-4D55-BA0A-B2321AB9711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65872-42B1-DB94-0F48-E0BF3397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A27DB-F85D-5569-56B5-722BC586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432-6A3B-4A33-9352-F0ED27AD5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65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C89B-9A0E-4FB6-55A7-A5C65F3E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62B05-DA29-7C35-25F0-0C48D08F5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598B-D1AD-9232-4E08-C66ACD5D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98BE-A316-4D55-BA0A-B2321AB9711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0338-CDBD-6470-73D7-2ED3ADB9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24E0-9563-781D-7ABF-EFC70E06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432-6A3B-4A33-9352-F0ED27AD5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3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F012-0A29-D337-6D04-F5A4A81D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EC83-981D-5444-9A21-45F5316C3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9DA56-CFD9-4F05-9D8D-591A3B95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F2B44-C191-91E6-B432-F4F04D7E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98BE-A316-4D55-BA0A-B2321AB9711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D8029-22B7-6711-7003-37801333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89FA3-3DA5-A9D2-7492-3048025F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432-6A3B-4A33-9352-F0ED27AD5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0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D926-18B2-E469-79BC-F1E980AA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F060E-DEDE-E3BB-DE18-BFD0BE148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EFE0-FEA6-EF63-2230-A5C449152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395D1-90B8-C006-28AC-082B99121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1E99A-CDA2-7BB9-1A25-1169E406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BA69D-5127-D6E2-3C8C-E84CEFC6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98BE-A316-4D55-BA0A-B2321AB9711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DBFDF-64B4-9A40-5ECA-078FF7ED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9EF2A-16AB-9E66-FACA-48BD58A3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432-6A3B-4A33-9352-F0ED27AD5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19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DFD7-4714-56DD-43D7-A0262540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680CA-C06C-35AC-9C64-5E72C6EE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98BE-A316-4D55-BA0A-B2321AB9711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6D98F-3C75-25DC-4378-0D2DE43D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4E946-EF10-DF8D-4BDE-E20E7B44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432-6A3B-4A33-9352-F0ED27AD5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2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441FF-079E-7B2B-F1E0-0895BF8D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98BE-A316-4D55-BA0A-B2321AB9711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B84B8-D090-2DAA-8CD4-7D2CBF16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CE105-101A-0813-DAA4-304D469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432-6A3B-4A33-9352-F0ED27AD5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6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A037-B12A-BA77-6707-421B435C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9799-D142-C828-178C-3183E370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F5F9A-3BA5-9FFF-6308-B866E4D16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A049D-C0ED-C323-AD38-CA79CB3B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98BE-A316-4D55-BA0A-B2321AB9711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8FF05-9867-84FD-8BBA-BAD5EFC9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302A4-0158-161B-83C8-F3853B1E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432-6A3B-4A33-9352-F0ED27AD5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97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0B88-CFBC-B923-63D9-2954532F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7C338-89DF-C07B-6D44-E5DD28EC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C16CF-0488-1909-76DE-E699FFC58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413B1-0CB1-3654-FB9A-245675A5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98BE-A316-4D55-BA0A-B2321AB9711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C5D4C-D010-21E9-58C1-5A42DE10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53ED-AA20-0CC9-313D-CAA146CA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432-6A3B-4A33-9352-F0ED27AD5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34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FA9C5-7DE6-7B4B-2EFE-0C83DA9D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FEC28-1698-5DB6-ED0F-07CDB60E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3067-BD16-1F99-3637-FFCF40DC4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98BE-A316-4D55-BA0A-B2321AB9711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3B6D7-ADB3-C0C9-9DD4-3EAF4275D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E9147-0A9A-655B-8173-32E544E2E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FC432-6A3B-4A33-9352-F0ED27AD5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E078E2-5DE5-F90E-51AD-AC32EA45B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22272"/>
            <a:ext cx="10515600" cy="547991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8D400E-81D2-536E-A001-44DBC4E7C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40" y="3078880"/>
            <a:ext cx="3779848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4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FEBCC-528A-7115-6DA0-A895DCBF9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4" y="592138"/>
            <a:ext cx="10255623" cy="58176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7D1C82-5191-AF08-152E-068131243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43" y="3429000"/>
            <a:ext cx="3741744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3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0D678-D9A5-CDA7-522C-774D15724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5" y="725488"/>
            <a:ext cx="10103223" cy="55587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7F2AA-4427-DDD7-288B-5C8D8C05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675" y="3271791"/>
            <a:ext cx="3459831" cy="12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1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78E40-961D-D88F-42DF-572E55ED2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5683"/>
            <a:ext cx="10515600" cy="52675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DBC3A-C441-DF8B-0816-F3D968C53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19" y="2032591"/>
            <a:ext cx="3081969" cy="391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F6268-D1ED-382F-187A-9515EE34C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9" y="812507"/>
            <a:ext cx="10555941" cy="56779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B9EA9-C352-8665-D48C-A260EAC6E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30" y="1539075"/>
            <a:ext cx="2997475" cy="39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0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13FAD-96EB-6569-BA75-42B662F94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07" y="752475"/>
            <a:ext cx="10373385" cy="58096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C1624-1CEF-96E8-D20B-BD156493B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788" y="1364937"/>
            <a:ext cx="3100120" cy="393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6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Bangar</dc:creator>
  <cp:lastModifiedBy>Sarthak Bangar</cp:lastModifiedBy>
  <cp:revision>1</cp:revision>
  <dcterms:created xsi:type="dcterms:W3CDTF">2022-10-09T17:17:19Z</dcterms:created>
  <dcterms:modified xsi:type="dcterms:W3CDTF">2022-10-09T17:17:48Z</dcterms:modified>
</cp:coreProperties>
</file>