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3CD51-A773-2C02-7A8C-6EE1BFAE2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31A5D-180F-275C-9E50-3B8752673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B19EA-2E6D-3C43-BA58-3B40EAAF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F83B-FD98-4615-BAC6-FB6F3C440A7B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33DD5-904D-C831-CB90-4BAD25C7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45C0C-5E96-ACBA-2B7F-45FEB852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23A6-C4E8-46C0-BC6C-A2864A2B2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15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B718-42AA-2F01-2AB5-37788CD1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3FBA0-A28F-8AF6-9B52-C4B479F79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F092D-48D2-22EE-D24C-56CB250D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F83B-FD98-4615-BAC6-FB6F3C440A7B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00B0B-B0BF-2B29-D4F3-343DF12D2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4951A-C25A-A064-7C24-D6BB1D90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23A6-C4E8-46C0-BC6C-A2864A2B2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36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3DFFBF-1FA8-987E-445E-6718C5B52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38AC0-F0BD-69CD-4D69-02C29FF95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A8847-D809-D6DD-49B7-350F7309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F83B-FD98-4615-BAC6-FB6F3C440A7B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ED1B5-3977-311D-418E-A5B58104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BA609-AC1B-0E78-2C60-4F534A6D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23A6-C4E8-46C0-BC6C-A2864A2B2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48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756C-4D46-B5D7-0057-2AC60F7F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D9007-12D5-A1E5-5F47-AC84FB5A2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CE09B-D149-7725-EAEE-3431740D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F83B-FD98-4615-BAC6-FB6F3C440A7B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232A-5B26-597E-D5DF-E4619277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EA53C-7034-52BB-9747-2B8A5E9E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23A6-C4E8-46C0-BC6C-A2864A2B2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12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425E-D9B1-DB88-818D-A86F48FC3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FCB39-731A-0177-59DF-AB4B59642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D7C41-6B09-1B93-7893-CC88A3DF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F83B-FD98-4615-BAC6-FB6F3C440A7B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DFE1A-4E73-8BC9-B70A-94ED7F9AF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C2B3B-D1D1-AC7B-FBDE-D857099A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23A6-C4E8-46C0-BC6C-A2864A2B2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07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6DF0B-5F99-BBF8-6959-941B26EF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0288E-BDB9-9109-A0C8-735D21875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217C2-C290-1925-37E1-66F7B6470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5333A-C8B4-CFB4-586F-7BA0BA45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F83B-FD98-4615-BAC6-FB6F3C440A7B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F8DC6-55A5-27D6-402E-5A53C4D2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7AE88-DE0F-1DBA-9569-F06B50BB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23A6-C4E8-46C0-BC6C-A2864A2B2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56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3C86-13D4-463F-2200-DF0F952A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9FA78-0E56-7459-D713-6552F9568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F9373-E4CF-64D1-51D0-D8FCEDB7D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5F349-703E-2DDF-7AEB-3B8563D8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DD3433-CAE5-8AE6-8618-BD868A7A0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A310DB-4F6C-0A62-ECD2-3CE23F3F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F83B-FD98-4615-BAC6-FB6F3C440A7B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6E2C1-F190-FBD0-37BE-80667155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9D7383-DCA7-66EB-9EB5-95951C56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23A6-C4E8-46C0-BC6C-A2864A2B2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8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97DA-CB36-A627-00CB-F2C4226D1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F3AD2-B90D-1952-7512-246B1989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F83B-FD98-4615-BAC6-FB6F3C440A7B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B1208D-4F93-2062-8BB0-AAEE3D765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F2C08-8276-AC7F-F4E5-C4214C6B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23A6-C4E8-46C0-BC6C-A2864A2B2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98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BA704-D103-E32A-A2F9-789DC1E6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F83B-FD98-4615-BAC6-FB6F3C440A7B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F2FEEF-985A-CA20-B58E-A2AF4E73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E27C8-E582-5101-1461-4AD5916E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23A6-C4E8-46C0-BC6C-A2864A2B2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47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057A-6870-79C3-E1D0-09A3730A1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5E447-6B69-D080-C347-C4BF3E263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817E8-73DD-7495-A6A6-204214567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D45EC-50C0-EA13-E40D-A90B3990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F83B-FD98-4615-BAC6-FB6F3C440A7B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366E9-2F7D-708C-DECE-25C10066A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9BBEB-ED0A-75BD-B7D3-A942FDA5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23A6-C4E8-46C0-BC6C-A2864A2B2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83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92E4-7B4D-A973-B0BE-2A939466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10D5A-A698-862A-70CD-EE4AFE0D4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BD96C-EE5C-0D35-28CA-5089937A6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51C09-5289-3A4F-519D-1BA8D8BC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F83B-FD98-4615-BAC6-FB6F3C440A7B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EA525-5C66-A8ED-5A56-1FE465ED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0E8C8-B2C5-8493-420E-D3BF2C1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23A6-C4E8-46C0-BC6C-A2864A2B2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79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0A729E-DEAA-246D-B9C8-3DE0FA38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00605-00A5-17AA-9CA5-BF2090349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76717-71A0-1B64-C2FB-0529F6A41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DF83B-FD98-4615-BAC6-FB6F3C440A7B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7B17F-4586-C4B0-A7A6-565BE6030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DE684-2436-AED6-0686-4E55CD7A6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223A6-C4E8-46C0-BC6C-A2864A2B2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99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46C481-A401-921A-BF76-C448CED8E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94" y="582613"/>
            <a:ext cx="10336306" cy="578232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8D8231-51C4-A221-2E83-A77E4101E0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15" r="51068"/>
          <a:stretch/>
        </p:blipFill>
        <p:spPr>
          <a:xfrm>
            <a:off x="8402588" y="2597918"/>
            <a:ext cx="2875012" cy="367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1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86916C-B4F5-67CA-B68B-2F563E185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610814"/>
            <a:ext cx="10654553" cy="578998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DA04F6-AD64-B109-2A2B-FFC24E428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284" y="3283422"/>
            <a:ext cx="3787468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1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D90617-4F48-F547-195E-EBBA604BF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74564"/>
            <a:ext cx="10515600" cy="56069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5F0E7C-45A2-6263-BB38-A2577F2C2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252" y="3587792"/>
            <a:ext cx="2903472" cy="24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4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 Bangar</dc:creator>
  <cp:lastModifiedBy>Sarthak Bangar</cp:lastModifiedBy>
  <cp:revision>1</cp:revision>
  <dcterms:created xsi:type="dcterms:W3CDTF">2022-10-09T17:46:13Z</dcterms:created>
  <dcterms:modified xsi:type="dcterms:W3CDTF">2022-10-09T17:46:31Z</dcterms:modified>
</cp:coreProperties>
</file>