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98B8-751A-9419-2F79-6B89B0E38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59E24-5EEC-25A1-369F-0CC882E1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1FC3-93BE-A01D-9959-A751B949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3E1E-4505-842C-16BB-1B41902A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F5C1-1622-3977-2522-FBB07259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C953-EDCF-D03D-7A7B-F21F4462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03DF0-A0FC-B37B-26C8-0B2F8756B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1E59-6F2D-50DD-7132-DE894878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5A7D-9EBE-4B84-4E1C-C7200EAD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1A55-4BA3-DA37-1839-F1111A4B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3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10B92-36EA-5C7C-87BF-AFF0B759D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23D7D-E589-C94C-7F10-AFC63727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3F47-68AF-F88F-58BF-765E63E7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8C90-0A4D-B697-43D5-BA01EA71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DBF4-94D6-0DD5-D3D0-722C626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72B9-B1AD-CCAD-7488-1D30C5D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5A87-3859-9E87-A4CE-D198198E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F0ED-66CF-D68B-B06F-F300C87E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7C5C-96C7-6C6D-1DAE-59CB3787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0E48-C040-15C1-A1A6-F02DB6B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3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3135-994C-8F4F-61F2-C11BEF86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D32F-7EF5-494B-13AC-BEC8A186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AA8E-502F-FAA8-865D-104FB61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E773-6644-DEF7-A066-03A749D9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ED4F-8AF0-388E-460F-CB93D355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6EDF-1478-DEC0-D0AA-D5DC6B2D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F1EC-522C-93CA-12A1-2FF451B38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1694B-A833-4C2B-FE5D-3BE2DB61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93BC5-1D0D-A99C-F184-222C37B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284BB-5DFF-DB82-CDBD-432B86E8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EED2-C141-BC0E-87D2-7F5729B4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7A4B-5C39-C897-F6D2-CFB2A07C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273D2-DF5E-83DD-4A7D-5F8B492A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4C408-65A1-B508-1543-431B7442A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DD437-990E-59D1-E7A3-4E32C90EB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AFFEF-7129-463A-F405-720EEE5AB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57DA6-D44B-BFE5-679B-11239AA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C314C-B956-4CFD-3234-254BB681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D6633-2E9A-DABD-BA49-356C339D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21D5-6113-877B-6273-7D821156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4870-BDD7-3481-B090-1DD67EE6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1BFEC-C7F6-42AD-C5B3-AD652294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5DBDD-2172-2A52-D6F1-188EBAAF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8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DB610-A180-6C99-6779-7278613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9A5C5-D581-B98A-BF5A-0E7506FC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989A7-B3E8-DD25-F741-EC190D0A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5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F51E-C77D-8FDB-46FF-A76DEA1E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FCAB-3485-2607-24A2-26400F10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226EE-EF48-A362-B35A-70F8AC387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C736-70B3-45A6-5460-288FAADE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A991-DFEB-E12E-169C-A33DC71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43B1-D59E-CD65-2F00-69970AB0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A655-7E23-00BA-8808-07F95F6A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A9B96-C76C-A342-AC81-D6DD54EB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88D9B-BB8C-E536-C4EF-ABB3E4E92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3BFF-8FA2-36C6-7F7A-287B896F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40F7-1BBB-C8C5-D76F-88E9B885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7BAB-AD48-03E6-C4E4-5A816388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5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BB5B2-942F-0BB0-A221-DF8A3F94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EEBBB-51C8-570F-2927-09009474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FC19-9250-CD61-F88C-1D7856C55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12B4-4D80-4DA9-912D-BAC6766909F4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2468-4DCE-7435-6B89-9C0C0BD56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79C8-68BA-960E-F880-5CB6919DD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7ACC-6442-402B-AD6C-8000DF3E04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EE55BE-8A66-342D-3EC3-24F1A4F8D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1920"/>
            <a:ext cx="10515600" cy="53257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8934-F2EE-44A6-8A57-DA17A5971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35" y="3077079"/>
            <a:ext cx="374936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7D295-3E5A-310D-94BC-43F2FDEBC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399"/>
            <a:ext cx="10515600" cy="5190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3B9B2-9E09-58BD-9B3F-79FB7ED6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58" y="3220024"/>
            <a:ext cx="382557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D38CA5-AC0D-9D60-EDF3-D50AF819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7353"/>
            <a:ext cx="10515600" cy="53337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3DBBF8-276F-DFC4-3002-009B3B8E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92" y="2940006"/>
            <a:ext cx="4244708" cy="1569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BDBE2-FC6C-30AE-12DA-BFF85842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92" y="4844260"/>
            <a:ext cx="3504871" cy="11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4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2022-10-10T02:30:03Z</dcterms:created>
  <dcterms:modified xsi:type="dcterms:W3CDTF">2022-10-10T02:30:29Z</dcterms:modified>
</cp:coreProperties>
</file>