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B91F-CCE4-D80B-EC29-8BD271BA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ED21-D055-27F5-C888-3BF8C3D56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6E4-3E72-D333-2F71-8646C3AA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1962-6EC1-78DB-5E26-E4FC92C4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95B5-9F88-2A5C-11B0-4B4317D0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3018-946E-37BB-7C0E-1DAB03E2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F758B-0E87-0192-57D3-A05EA96BA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75B4-C354-F5AF-88C1-EC076470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F2B8-EF7D-743F-F834-DEE86C7E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3FEE-A2A2-8A37-6203-65F3747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7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CD681-D099-9F0F-4185-7B101B320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92014-650B-4B67-4789-BA019B6B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FC0F-5A42-747C-850C-FB4E06CF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83BE-99C9-CCE6-8CDE-A484DCCC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0357-BE89-282F-0413-4CC9E8DF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6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7BB4-259A-A193-90A0-000623A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FF2A-C325-D535-4094-B9A1493C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4854-F0DC-3143-8157-9435F07D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8702-7A02-7352-7D3C-ADF6DB93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C6C9-3C30-56ED-94D6-579843A8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1B36-70B0-DE21-B820-FD83F021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EB04A-EC21-9764-7A61-5BF990D5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4A78-9CCD-1587-37C4-8B018B73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A0E7-17D8-9C26-9E93-B58BC048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2C0D-F99B-FA81-BE3E-267E9D2D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3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6F5D-FFCE-7A6F-8556-76202584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9E5-4579-B741-E09E-9B096331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82DE9-6268-6F7E-53B3-31B67F22A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2CBCB-CF2B-5E60-E967-0F3E009A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DC48-7861-4C97-21B1-0702EE20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B913-5F66-77AB-40D2-6DEEA8AE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3D14-4776-EEAE-F5E4-41463867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E277-2A4F-68AF-0A48-651F4C0B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6295-C088-531B-B0B6-82FE8F7F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E0A48-21F0-679F-8DAE-6ECE6535A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0790B-B603-B748-39DC-81C963174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E8207-1E49-60E0-8591-B5362946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64E23-432C-C742-11A1-C8259CE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8EAF6-4AB0-AE06-EFB4-3B549192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733F-91E6-B79D-EAAA-AB74EA12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E4754-4D41-7EBA-5461-DA3387E7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F9D4-8EDC-E364-2F3F-6AB56442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76C63-48CA-B9B4-9A68-041E967F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7D4B1-9CE0-65B0-157D-1A95C19A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F9B09-A04A-ACD5-AA2B-8F6C29B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4B819-1D00-5FC6-DA1A-C601662A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3775-5122-78C5-B1B3-BF7008D2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4F0C-8A27-3F73-9017-BCE7E9F6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D0FE-BB20-B792-DE53-C7FF446A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2F4C-6FF3-3336-04DF-57AE923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CE10E-2283-9A5E-03C3-ABED11CF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D382-1435-B2A3-A1DF-CC47C86D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C967-E315-AF33-C6E4-41531020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C77AC-583F-04B6-4193-B3696C3E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BB24A-E1F5-3654-2CC2-E275AE27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923D-EC82-40C8-18AB-CB1D3C7C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5F2C-3C03-262D-BAEA-123B334F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6A000-7EB2-0456-15FB-C8F6046C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EE59E-AA74-2E7D-E2B4-F7AE76E9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579F-E621-62DA-8FBD-8B67DA5E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3954-AC56-F122-B603-FA3C7D483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3A8D-6B3E-4B97-8A2D-94FF6043620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6CF3-307C-B78D-21BF-83EEBF95A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5F88-FEF3-6A7D-E996-F1709D7E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E9D-F4B2-418D-96D2-BF0DDC8F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8AFD8-18EE-287E-9CFC-F3B07E1D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541491"/>
            <a:ext cx="10990730" cy="576844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B94C89-7288-8DE8-E585-094FEA464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04" y="2592670"/>
            <a:ext cx="4286190" cy="16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36B4B-BCEB-C1EB-E1AB-EA1115A5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5"/>
          <a:stretch/>
        </p:blipFill>
        <p:spPr>
          <a:xfrm>
            <a:off x="519953" y="619124"/>
            <a:ext cx="11026587" cy="55934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A3D77-AB9C-68E4-E918-D8F683F2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12" y="2725850"/>
            <a:ext cx="3563228" cy="18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5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FDD63-86AE-3BD7-8E60-5E8021B35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0"/>
          <a:stretch/>
        </p:blipFill>
        <p:spPr>
          <a:xfrm>
            <a:off x="664403" y="636589"/>
            <a:ext cx="10882137" cy="5746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E8C5F-5C4B-DCE2-9FC0-DBFD7677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51" y="2507613"/>
            <a:ext cx="402370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2022-10-21T07:56:09Z</dcterms:created>
  <dcterms:modified xsi:type="dcterms:W3CDTF">2022-10-21T07:57:06Z</dcterms:modified>
</cp:coreProperties>
</file>