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50D2-BBC6-B930-2426-EBEE3146B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FEF81-41E6-D606-9720-66DC7FE16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41936-A98B-778C-3E56-520374BD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4ACA-3BD7-48C0-8F0D-D72B16D78906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80DA-2216-09F7-BFB6-190C433A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3731A-B0AC-37A0-7FF0-F1DCF37D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492E-4114-4F10-AA6B-4E9B1AC92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67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8018-D5BF-5237-0B68-8F287C2C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BB242-B738-CDDC-A511-A8F4E3679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D85E3-B971-5104-446C-4EE78804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4ACA-3BD7-48C0-8F0D-D72B16D78906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458F2-DCF8-71E6-2190-3F51561E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FC3FB-220E-94F3-D163-B7918B06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492E-4114-4F10-AA6B-4E9B1AC92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69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E9F21-F169-0531-B634-4441EEA38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18644-CEDA-328E-0A07-D602910D6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B8472-CA7C-6D21-57C9-529212F1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4ACA-3BD7-48C0-8F0D-D72B16D78906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D24E6-9902-0363-8BDD-A2A6C718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BC841-EB99-2344-AFEF-0782086D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492E-4114-4F10-AA6B-4E9B1AC92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75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C88E-7D22-7C93-4F44-CEA500A8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CA03-D971-04E3-6450-DF5D70BE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B1AA4-3A64-C1E5-070C-D184979C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4ACA-3BD7-48C0-8F0D-D72B16D78906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BFF9B-DA70-16AF-3DD9-7764B072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BAE27-F2BA-2EC7-1C8A-5780514D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492E-4114-4F10-AA6B-4E9B1AC92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57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5916-27F8-9C3E-06B9-8E4206C2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C3AA1-5E55-C2EE-0399-F4F77F3A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D94E7-CB5D-615D-BA81-DE47066A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4ACA-3BD7-48C0-8F0D-D72B16D78906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CEAB3-BE6B-5D0E-A349-0308FBC3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708CD-3811-7067-FCE0-7FE800F6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492E-4114-4F10-AA6B-4E9B1AC92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02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9C55-7F4D-2B02-8BCE-E3A413C8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2388D-7780-BC29-531C-313E24C60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9E94B-CDEF-6044-FC5F-D1FA87F2D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DEDD0-ECD6-7A51-D9D1-B67CA2E5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4ACA-3BD7-48C0-8F0D-D72B16D78906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A8761-D7C8-4FBB-18E3-195510D8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66079-9E65-4C69-BC97-E45F0B06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492E-4114-4F10-AA6B-4E9B1AC92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17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E1BE-5977-9473-E168-F591B43D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F5490-E69B-3FF2-D297-FE102DECF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DA14A-5B71-6C0A-51C0-51F0A7D84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68FDC-9874-65AE-589E-2D427A315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2C1FE-3BBE-0EF4-9F7C-757D043DF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D2262-C111-6CB5-D9E1-5BDE3623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4ACA-3BD7-48C0-8F0D-D72B16D78906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B951C1-36EB-AAF7-0299-11B91897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B0AE2-684E-9915-3265-8DA12C97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492E-4114-4F10-AA6B-4E9B1AC92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042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DD0E-4A60-CB20-1901-BFDB6D23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7C363-F169-E7B0-E212-7DCC6CC2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4ACA-3BD7-48C0-8F0D-D72B16D78906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18874-4655-D4D7-DA06-F310FDCE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2AD83-4010-D24D-6584-E6EAD272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492E-4114-4F10-AA6B-4E9B1AC92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5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3C061-E749-2CA6-0274-88848013E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4ACA-3BD7-48C0-8F0D-D72B16D78906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8E574-9202-E8FA-7AC5-2EF58336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635C8-3020-2F65-0F91-C36E105D7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492E-4114-4F10-AA6B-4E9B1AC92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99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4E05-EE53-5DD5-EE6B-CC517BE8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36A54-FBC4-A691-B370-2FB1F84B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8E5C2-547B-CB97-046B-06781EF95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07104-04E5-6AD8-C004-A84FE396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4ACA-3BD7-48C0-8F0D-D72B16D78906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1694A-346F-026A-982E-1C7D49D0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44609-03B7-4E11-C097-D59A2D957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492E-4114-4F10-AA6B-4E9B1AC92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14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F89A-826F-37C3-B6AE-E6F93C48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DE6A8-8D9F-3EAD-1891-525204095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C66B-B8BF-E1C3-3F0C-2514349E5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62138-281F-A0CB-DE5E-A02F76E83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64ACA-3BD7-48C0-8F0D-D72B16D78906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9A541-892B-F55D-E63F-B1688403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2C5DB-7976-24F5-D974-AB2CEE1C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3492E-4114-4F10-AA6B-4E9B1AC92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76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4F762-E543-3B5F-24DD-60C2BCB7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35869-0104-DCAD-85D3-DB63E7086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5E7F7-D487-181D-B4E7-7B045669C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64ACA-3BD7-48C0-8F0D-D72B16D78906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6F2AA-30AE-BA2E-3A4A-B6BF6E7EC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989D9-4849-5A74-AAF5-9B6557546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3492E-4114-4F10-AA6B-4E9B1AC928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11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827378-E013-0253-5107-7B737743A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99"/>
          <a:stretch/>
        </p:blipFill>
        <p:spPr>
          <a:xfrm>
            <a:off x="592138" y="515236"/>
            <a:ext cx="10980737" cy="588556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8CE015-349B-3D74-C365-B694EA9E5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58" y="2772253"/>
            <a:ext cx="4771959" cy="240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7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23A7AA-046B-13D8-C4BA-569FF8AE0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754"/>
          <a:stretch/>
        </p:blipFill>
        <p:spPr>
          <a:xfrm>
            <a:off x="516077" y="497676"/>
            <a:ext cx="10926763" cy="58672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7D0D0-954F-9711-8FB8-F3915722B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925" y="2172671"/>
            <a:ext cx="4046571" cy="251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93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Sarthak Bangar</dc:creator>
  <cp:lastModifiedBy>Sarthak Bangar</cp:lastModifiedBy>
  <cp:revision>1</cp:revision>
  <dcterms:created xsi:type="dcterms:W3CDTF">2022-10-22T05:11:21Z</dcterms:created>
  <dcterms:modified xsi:type="dcterms:W3CDTF">2022-10-22T05:12:13Z</dcterms:modified>
</cp:coreProperties>
</file>