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6184-C76C-A041-059B-07ADF3931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1B92-E8E2-4924-A455-30806A53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C675-3690-4E1A-2155-122D0657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8E52-4C98-6734-98B3-61A82F92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B04B-D18C-711A-1E48-7F131BF7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8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053E-43F8-1B9E-5D4A-451BD6D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AAA0B-C363-8396-2467-5EA4B81A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A7CA-721B-FEC8-1B2B-F95EF298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A9D7-8CC4-B880-FB90-3DFA6F7D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B036-D5F7-02D8-F567-0A28814B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B6113-BCEA-A1DB-E96A-8B774AF35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B671F-AEFA-1800-7E61-1203F3219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EADA-AC23-253E-5496-E8C46140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5049-B562-1F97-3BAE-8ABD2233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D8E7-9895-7C19-FB45-541A6DB8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8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2431-31C7-BA97-5BC9-70AB4A02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0633-3EF0-800F-1043-3891807A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08FB-D3F5-870C-1FA8-A084C54E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68A9-96EF-3D05-862B-BC446A5E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A5C-1137-6841-9AD5-0657A4EA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08E-C3C8-2B85-C1C7-E0905A3F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F4CDC-A4B1-3F3B-A757-BAAAD3E2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8F90-140C-B554-F5BD-CF66C13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4CE2-CFC1-73AF-C6E8-31704C10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9652-C4BC-C192-6D37-CC390CAB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6C3F-BC4C-5B83-6392-CA654C14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AE61-F542-4B26-F54E-1A18B7443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88F94-3109-6330-3A15-FF98DCAC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A530-F546-C013-EFE6-836B67AA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85AB-180D-C572-1D75-CDBB8465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4B4A8-2605-EEB3-D1F0-35794652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3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1401-97D8-C06F-EEA6-68402082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6A8E-0B45-1681-EBF5-E7A4642B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29714-EF46-B7AB-C758-F81A35193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C5F8C-2129-8013-E7A1-27878AFC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27968-B7AE-F91F-F569-495A15C9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5FF94-372B-0DAC-4E66-C4FB69BC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E7401-8B42-FBFB-996A-AA60207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53EA7-7177-356E-7E24-838624F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0DC4-316C-D74F-5933-B307B492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097BF-2A17-CC35-97F0-4908623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F239-870E-3104-3C3C-0278E9F1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D2F6-7C09-9E17-4639-C0E3FB8A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A7576-1644-7972-5258-99BB8D55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EBCE-65C8-CA3D-098F-A28A6F1B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6CBA-9CAA-A448-741A-B9D968C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5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A85-ED70-C0C0-043E-6AAD308C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0E7D-8B8F-CF19-E6A7-3391A4FC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A91D-0142-924F-D2DC-3A45441E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0DCF-A11A-31DA-0265-29A3FB3A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35DFA-CB0B-3E05-D8B3-D1660E9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40A98-3B8A-2EF2-0202-F2F7E8B1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312C-FC5E-A206-FA4C-C9FEE895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E677-6F10-4E3B-9104-8D0420E4C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F8F83-98FD-DCED-D9FD-655AA045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52A8-FF37-42C3-DB51-6F7C3F2A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63EF-1CF6-25D7-4B02-1481A74C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303A1-9D84-A283-B20A-CB4FE82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6A0C-A3E6-D537-2146-7B56387E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58B0-C933-0246-011B-5CD38CA6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CA0A-0DB5-8132-778B-DB835FECA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14BB-34F8-4D21-B770-9899E95FCF89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BAC2-7743-B19D-CFBB-8AB568BF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0245-6AC7-6E6E-4D12-2DE4FC3F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1245-7BBF-421A-A768-9AA08B228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3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A6C1EF-4AFB-F16D-D328-3958FC26B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5" y="546847"/>
            <a:ext cx="11600328" cy="60691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8C7EE-CEF6-B21B-D0AD-C7B3F730B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55" y="2308750"/>
            <a:ext cx="4348304" cy="127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67F179-2D5A-3C73-1F55-31A4F6306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55" y="3826027"/>
            <a:ext cx="4240518" cy="12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B7EE0-0D58-AC36-2F46-D85935200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609600"/>
            <a:ext cx="11447369" cy="6033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2391F-5C91-2000-BBED-78FB95AC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37" y="2567448"/>
            <a:ext cx="4643429" cy="1139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EAFD6-D3A7-CB44-2974-519CAB67A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37" y="3874494"/>
            <a:ext cx="4229467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2022-10-24T12:06:20Z</dcterms:created>
  <dcterms:modified xsi:type="dcterms:W3CDTF">2022-10-24T12:06:44Z</dcterms:modified>
</cp:coreProperties>
</file>