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99F2-12E0-9D10-C983-F9AF01E2B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8FA2E-1846-AEC3-29FB-6956E7DDC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4A86-3DA4-4776-B9D8-55CED26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6830-C0C3-34D8-A507-C11F79B3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7439-C282-1AA0-6043-1BBC5956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1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4FDF-2CDE-67B9-6B83-7D0C9B8E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B04F-F5B2-65C6-CD71-0B92733C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2639-E07D-59FD-92F8-4DC86D35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BBD8-D270-1D82-C6F8-FEE0AC74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8234-C3B7-D8E7-7046-CCA30FDE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1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B4DA7-DE76-52C7-F2B0-6B09BD791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46590-B43C-52BA-F4E7-E4DF757F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0FC1-C30E-A813-76B2-0C4F344A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8E37-B448-4452-9384-8575C556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50E1-7751-7DB5-6A69-0FD6B481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9BAF-6C3C-212C-F96D-7B4BE399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B080-62DF-F57E-BBA2-BFE500C7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97A11-B93D-47C8-0BBF-7BF8576C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2257-D627-068B-35DC-63BFD42C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3B7D6-5993-EEF8-B111-810A6D03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3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85D6-41A0-4148-8A99-5725291C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EDAB2-88F4-7626-1E40-A73D87F3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7F35-911F-3DF2-C2D8-B7DAC2D8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79F89-881A-C72D-F90B-3FBDA6D2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E4F10-4C8B-8B45-0060-EE3E514F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5A56-93B2-574F-EA7A-C868DB83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5BF3-AB18-7862-B048-A7B2F7DBF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E5D71-F4F3-88F7-90F8-C0DBFE36E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53FC5-CBF5-A67F-DEF5-C3DDB21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FA89-C811-73AC-CBF3-E812FD23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7CE1-14A3-4661-BBB5-5245F88E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E033-274A-0BB8-69A1-2689A3B2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A3FCD-EA0F-B769-9C5A-82351C64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59C39-FC15-8390-D185-ACCC0549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EF383-5962-8EB8-89ED-2AF739952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4BC45-1ACB-7391-FAB9-D3BC385DB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17C8B-23FD-D174-5974-96312B58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8F3325-B3AC-3786-40C2-1F6D0C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C4A70-C252-501F-F2FF-A7666142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2F78-CDBC-1185-D666-5684F1F2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E5B66-85B3-886A-29C8-1A654B58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71076-473F-AC1E-8624-6D8E2762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401CD-25BA-DD2C-7539-5BCCBAE5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0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64A59-94B7-93BD-5159-EB839300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BC5D2-6D66-489C-D980-B8408ECB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3A5A-3370-FAFA-908A-90F67383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2DF-85E1-ABE2-94CB-30A07CDB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3261-AF27-1151-9A61-DBDF008A5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462E5-BE53-0034-035D-292D85BB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5D32-5DB2-F866-DAE0-703162F8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DB508-B3BD-EA3B-1DD3-04ADBAF8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6E597-9555-7677-F10C-E3AEB47A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8C-8C14-2666-77F7-72B1CB7A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760C4-A0ED-09AB-090C-FA54FB501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DB9DC-CCFE-F9B9-92C7-347CC939E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9C3E0-2287-C4CB-486A-00BAB046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CAF61-6188-9769-FA88-A32A6B8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6523-99BA-A9F0-53A8-256A3678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1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EABDA-2A64-CA81-CE12-3F77AADB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B5BE-C3DC-BD3D-584A-8277C463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5C54-02B2-522D-2D3F-05C5025C4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AA5F-01CE-43C3-934A-047D859AD256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12BD5-F485-3DFB-6E63-CC7C2A030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7086B-CDF0-D1E1-AE03-26438041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BFB42-6047-4C63-A5B3-1630073612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5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6A061B-BCEC-0A05-7646-BF1E02AA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8" y="534988"/>
            <a:ext cx="10990262" cy="57340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41648-A17F-245C-70CB-8872183F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16" y="1927313"/>
            <a:ext cx="4900085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E579EA-43B3-29F6-8254-6503C6ECC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421342"/>
            <a:ext cx="11349317" cy="6096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54B20-2D9F-8A3A-2F34-394C1117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91" y="3666048"/>
            <a:ext cx="4892464" cy="1569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F3DEEC-AC08-1A62-8820-B587427F6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0" y="1762314"/>
            <a:ext cx="5136325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2022-10-24T12:19:19Z</dcterms:created>
  <dcterms:modified xsi:type="dcterms:W3CDTF">2022-10-24T12:19:46Z</dcterms:modified>
</cp:coreProperties>
</file>