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A0F4-A4AB-9EDF-50D1-16A9C500B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FB6B9-90F5-4DEC-AABE-40F3A7F5F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C5519-706B-9E3A-9170-1ACD9458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446E-5F0E-4561-A30F-B93199BF9CFD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E25FF-32D7-4B64-6997-0282F5DE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51E50-E12D-F424-F0C6-4685C507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FEEE-23A4-49F2-BC83-7E328377A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17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087E5-37F8-9D5C-6159-02549A99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77E5C-A656-572D-13DF-8B035DD6F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197C6-BC50-6174-5B44-A06567E5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446E-5F0E-4561-A30F-B93199BF9CFD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CF1D1-96A1-A499-B6DD-CA2AEB91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E74F-5603-F148-0CFC-FC7B15D0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FEEE-23A4-49F2-BC83-7E328377A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12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AAE5E8-6A5D-62CB-7242-DF4D59CAC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7190E-340B-6F35-57F3-2B793B32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F157F-5867-42C1-187C-2DF504B6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446E-5F0E-4561-A30F-B93199BF9CFD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E602A-1B3A-5103-8F93-B93034546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3FA47-D5C3-6271-DBE4-280C7E42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FEEE-23A4-49F2-BC83-7E328377A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78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689A0-0609-1A47-A87F-6D4E8E670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301A7-23B4-854C-0134-190085A1C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721D2-71C9-0F95-EDE9-70E08C03D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446E-5F0E-4561-A30F-B93199BF9CFD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D1CE7-C06B-D077-CFE0-F9250C508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17BE5-C6BC-B7B9-3C47-5ED1EB08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FEEE-23A4-49F2-BC83-7E328377A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0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A80F-CA65-171F-5089-A598345C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453BA-5ED5-7F4D-EB50-1BAD3FFC8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ECE94-3BA2-B581-51CF-1A9F4E42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446E-5F0E-4561-A30F-B93199BF9CFD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A4C4E-A5B2-0E34-2535-BA63947F7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32DFE-091B-0301-F91C-E25F2CF6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FEEE-23A4-49F2-BC83-7E328377A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71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7FC6-E7CB-397F-CDDE-57D043F4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02E80-CBB0-6A82-9359-07ACD5CC9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8F81E-FC29-A9AD-CE97-085BCA086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054FE-23B5-FB1A-C143-A278368CC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446E-5F0E-4561-A30F-B93199BF9CFD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F82D4-DACF-36F1-0AC7-D43A08FD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8A748-128F-9867-F83C-B32739D1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FEEE-23A4-49F2-BC83-7E328377A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65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D535-32E2-538B-5300-644800751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936DB-F74A-5C35-2D38-FF112248E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47475-914F-5F16-1E21-DB8F85572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3764D-393B-01D9-8C6E-A7DB55E94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64907-3064-CB50-381C-63A8AB661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03BC61-48FB-D534-98C0-7D2154128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446E-5F0E-4561-A30F-B93199BF9CFD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F35DA-3B01-AB1B-D26D-3960DD049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EE32C-D314-A741-79D8-D1E98CB2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FEEE-23A4-49F2-BC83-7E328377A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0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3160-F8CE-78EB-97D2-C6496894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5225C3-3EE3-5597-3243-DC54921B1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446E-5F0E-4561-A30F-B93199BF9CFD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CA3FF-599F-9462-5795-39CEA777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4E4A2-7E96-9A83-A5A9-B3FF0A4B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FEEE-23A4-49F2-BC83-7E328377A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7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A262DE-22D5-D6E7-FBC6-C7AA9556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446E-5F0E-4561-A30F-B93199BF9CFD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2C74C1-049D-3033-C9CE-7DF068791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D7455-8F08-4200-F60F-6BFD5290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FEEE-23A4-49F2-BC83-7E328377A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88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0A0A-1942-C9F9-75A7-5E4EFE3D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8B3A-D853-7847-E104-8144E0594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51E69-3686-6AD7-F4F2-3DE339BB5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FB3C0-C951-2D0B-E033-47E3A577B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446E-5F0E-4561-A30F-B93199BF9CFD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650DB-B7A1-B477-7CE8-C5C278F3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53FCE-FE9F-D89C-6722-76301EEC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FEEE-23A4-49F2-BC83-7E328377A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87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47D8-A2A0-C55C-6531-40554A98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2DDBC3-857A-045D-7543-0583BAAEA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0E7CD-F6E0-7D71-851C-747398CBB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981E5-65AD-9D4F-0B61-29D0B39E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446E-5F0E-4561-A30F-B93199BF9CFD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1E768-0E96-E535-9936-4286E3868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303E0-FD9B-71F6-D91C-A3DFE325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FEEE-23A4-49F2-BC83-7E328377A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48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C319A8-B85C-603F-3D2A-29DA55E2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3C8AE-7259-A4F6-8461-2C5DEB4BE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403F0-EC53-99C6-56DC-A76824C86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A446E-5F0E-4561-A30F-B93199BF9CFD}" type="datetimeFigureOut">
              <a:rPr lang="en-IN" smtClean="0"/>
              <a:t>25-10-2022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A722-A174-1E19-9931-B9404E3A0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165E0-CF08-8E69-5FAF-C0CFA8716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2FEEE-23A4-49F2-BC83-7E328377A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59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02A6F01-6FDB-B221-21C3-D78FEF0DE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88" y="493059"/>
            <a:ext cx="11376212" cy="6087035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CDF3BB-B70E-85AC-C436-EE6BF2028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168" y="2858337"/>
            <a:ext cx="5913632" cy="13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0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AD1502-0EE6-6F30-45CF-0E604ADA3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1" y="466165"/>
            <a:ext cx="11536829" cy="60870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D8552B-CF4A-8187-153C-6D3E75F1B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896" y="2233025"/>
            <a:ext cx="4577104" cy="216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45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Sarthak Bangar</dc:creator>
  <cp:lastModifiedBy>Sarthak Bangar</cp:lastModifiedBy>
  <cp:revision>1</cp:revision>
  <dcterms:created xsi:type="dcterms:W3CDTF">2022-10-25T04:54:19Z</dcterms:created>
  <dcterms:modified xsi:type="dcterms:W3CDTF">2022-10-25T04:56:16Z</dcterms:modified>
</cp:coreProperties>
</file>