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4B0082"/>
                </a:solidFill>
              </a:defRPr>
            </a:pPr>
            <a:r>
              <a:t>The Majestic Bara Imambara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Historic Marvel of Lucknow</a:t>
            </a:r>
          </a:p>
          <a:p>
            <a:r>
              <a:t>Presented by: [Your Name]</a:t>
            </a:r>
          </a:p>
          <a:p>
            <a:r>
              <a:t>Date: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Bara Imambara stands as a testament to human ingenuity</a:t>
            </a:r>
          </a:p>
          <a:p>
            <a:r>
              <a:t>• Perfect blend of architectural beauty and engineering excellence</a:t>
            </a:r>
          </a:p>
          <a:p>
            <a:r>
              <a:t>• Rich historical significance and cultural heritage</a:t>
            </a:r>
          </a:p>
          <a:p>
            <a:r>
              <a:t>• Continues to inspire and amaze visitors worldwide</a:t>
            </a:r>
          </a:p>
          <a:p>
            <a:r>
              <a:t>• Symbol of resilience, humanitarian values, and artistic achievement</a:t>
            </a:r>
          </a:p>
          <a:p>
            <a:r>
              <a:t>• Must-visit destination for anyone interested in Indian heritage</a:t>
            </a:r>
          </a:p>
          <a:p>
            <a:r>
              <a:t>• Preserves the legacy of Awadhi culture and craftsmanship</a:t>
            </a:r>
          </a:p>
          <a:p>
            <a:r>
              <a:t>• A living monument that bridges past and present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>
                <a:solidFill>
                  <a:srgbClr val="4B0082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&amp; Discussion</a:t>
            </a:r>
          </a:p>
          <a:p/>
          <a:p>
            <a:r>
              <a:t>Contact: [Your Contact Information]</a:t>
            </a:r>
          </a:p>
          <a:p>
            <a:r>
              <a:t>Email: [Your Email]</a:t>
            </a:r>
          </a:p>
          <a:p/>
          <a:p>
            <a:r>
              <a:t>Visit Bara Imambara to experience its majesty firsthand!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Bara Imambara is one of the world's most iconic architectural wonders</a:t>
            </a:r>
          </a:p>
          <a:p>
            <a:r>
              <a:t>• Located in Lucknow, Uttar Pradesh, India</a:t>
            </a:r>
          </a:p>
          <a:p>
            <a:r>
              <a:t>• Built between 1784-1791 under Nawab Asaf-ud-Daula</a:t>
            </a:r>
          </a:p>
          <a:p>
            <a:r>
              <a:t>• Originally constructed as a famine relief project</a:t>
            </a:r>
          </a:p>
          <a:p>
            <a:r>
              <a:t>• Features the world's largest unsupported vaulted roof</a:t>
            </a:r>
          </a:p>
          <a:p>
            <a:r>
              <a:t>• Home to the mysterious Bhool Bhulaiya labyrinth</a:t>
            </a:r>
          </a:p>
          <a:p>
            <a:r>
              <a:t>• A perfect blend of Mughal, Persian, and Awadhi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Construction began in 1784 during a severe famine</a:t>
            </a:r>
          </a:p>
          <a:p>
            <a:r>
              <a:t>• Built by Nawab Asaf-ud-Daula to provide employment</a:t>
            </a:r>
          </a:p>
          <a:p>
            <a:r>
              <a:t>• Completed in 1791 after 7 years of construction</a:t>
            </a:r>
          </a:p>
          <a:p>
            <a:r>
              <a:t>• Served as a symbol of royal generosity and humanitarian spirit</a:t>
            </a:r>
          </a:p>
          <a:p>
            <a:r>
              <a:t>• Witnessed the Revolt of 1857 against British rule</a:t>
            </a:r>
          </a:p>
          <a:p>
            <a:r>
              <a:t>• Major restorations in 1900 and 1980</a:t>
            </a:r>
          </a:p>
          <a:p>
            <a:r>
              <a:t>• Now a protected monument under Archaeological Survey of 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Marvel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World's largest unsupported vaulted roof</a:t>
            </a:r>
          </a:p>
          <a:p>
            <a:r>
              <a:t>• Built without any wooden beams or iron supports</a:t>
            </a:r>
          </a:p>
          <a:p>
            <a:r>
              <a:t>• Uses lime plaster and bricks for construction</a:t>
            </a:r>
          </a:p>
          <a:p>
            <a:r>
              <a:t>• Features intricate calligraphic carvings</a:t>
            </a:r>
          </a:p>
          <a:p>
            <a:r>
              <a:t>• Grand arched gateways and courtyards</a:t>
            </a:r>
          </a:p>
          <a:p>
            <a:r>
              <a:t>• Central dome with no supporting pillars</a:t>
            </a:r>
          </a:p>
          <a:p>
            <a:r>
              <a:t>• Unique blend of Mughal, Persian, and Awadhi styles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Architectural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Central Dome: Towering dome without supporting beams</a:t>
            </a:r>
          </a:p>
          <a:p>
            <a:r>
              <a:t>• Bhool Bhulaiya: Complex labyrinth with 1000+ passageways</a:t>
            </a:r>
          </a:p>
          <a:p>
            <a:r>
              <a:t>• Asfi Mosque: Elegant Mughal-style mosque within complex</a:t>
            </a:r>
          </a:p>
          <a:p>
            <a:r>
              <a:t>• Shahi Baoli: Ingenious stepwell and water management system</a:t>
            </a:r>
          </a:p>
          <a:p>
            <a:r>
              <a:t>• Grand Courtyards: Vast open spaces with green lawns</a:t>
            </a:r>
          </a:p>
          <a:p>
            <a:r>
              <a:t>• Arched Gateways: Majestic entrances with intricate details</a:t>
            </a:r>
          </a:p>
          <a:p>
            <a:r>
              <a:t>• Calligraphic Ornamentation: Beautiful Islamic inscriptions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Visitor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Opening Hours: 6:00 AM to 5:00 PM (Closed Mondays)</a:t>
            </a:r>
          </a:p>
          <a:p>
            <a:r>
              <a:t>• Location: Chowk, Lucknow, Uttar Pradesh 226003</a:t>
            </a:r>
          </a:p>
          <a:p>
            <a:r>
              <a:t>• Ticket Prices: ₹50 (Adults), ₹25 (Children), ₹500 (Foreigners)</a:t>
            </a:r>
          </a:p>
          <a:p>
            <a:r>
              <a:t>• Photography: ₹10 (Digital), ₹25 (Video)</a:t>
            </a:r>
          </a:p>
          <a:p>
            <a:r>
              <a:t>• Accessibility: Wheelchair ramps and accessible facilities</a:t>
            </a:r>
          </a:p>
          <a:p>
            <a:r>
              <a:t>• Best Time to Visit: October to March (pleasant weather)</a:t>
            </a:r>
          </a:p>
          <a:p>
            <a:r>
              <a:t>• Nearby Metro: Chowk Metro Station (5-minute walk)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Active site of worship and religious ceremonies</a:t>
            </a:r>
          </a:p>
          <a:p>
            <a:r>
              <a:t>• Major tourist attraction drawing millions annually</a:t>
            </a:r>
          </a:p>
          <a:p>
            <a:r>
              <a:t>• Symbol of Lucknow's rich cultural heritage</a:t>
            </a:r>
          </a:p>
          <a:p>
            <a:r>
              <a:t>• Represents Awadhi architecture and craftsmanship</a:t>
            </a:r>
          </a:p>
          <a:p>
            <a:r>
              <a:t>• Important landmark in Indian history</a:t>
            </a:r>
          </a:p>
          <a:p>
            <a:r>
              <a:t>• UNESCO World Heritage Site candidate</a:t>
            </a:r>
          </a:p>
          <a:p>
            <a:r>
              <a:t>• Preserves traditional Islamic architectural techniques</a:t>
            </a:r>
          </a:p>
          <a:p>
            <a:r>
              <a:t>• Showcases humanitarian values through famine relief origins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Constructed without modern machinery</a:t>
            </a:r>
          </a:p>
          <a:p>
            <a:r>
              <a:t>• Advanced techniques: interlocking stones, lime mortar</a:t>
            </a:r>
          </a:p>
          <a:p>
            <a:r>
              <a:t>• Precision-cut stone blocks and dry stone masonry</a:t>
            </a:r>
          </a:p>
          <a:p>
            <a:r>
              <a:t>• Innovative vaulted roof construction</a:t>
            </a:r>
          </a:p>
          <a:p>
            <a:r>
              <a:t>• Strategic labyrinth design for defense</a:t>
            </a:r>
          </a:p>
          <a:p>
            <a:r>
              <a:t>• Sophisticated water management system</a:t>
            </a:r>
          </a:p>
          <a:p>
            <a:r>
              <a:t>• Earthquake-resistant construction methods</a:t>
            </a:r>
          </a:p>
          <a:p>
            <a:r>
              <a:t>• Enduring structural integrity for over 230 years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Tourism and Economic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Major contributor to Lucknow's tourism economy</a:t>
            </a:r>
          </a:p>
          <a:p>
            <a:r>
              <a:t>• Generates employment for local guides and vendors</a:t>
            </a:r>
          </a:p>
          <a:p>
            <a:r>
              <a:t>• Promotes cultural exchange and understanding</a:t>
            </a:r>
          </a:p>
          <a:p>
            <a:r>
              <a:t>• Supports local handicraft and souvenir industries</a:t>
            </a:r>
          </a:p>
          <a:p>
            <a:r>
              <a:t>• Educational destination for architecture students</a:t>
            </a:r>
          </a:p>
          <a:p>
            <a:r>
              <a:t>• Photography and film location opportunities</a:t>
            </a:r>
          </a:p>
          <a:p>
            <a:r>
              <a:t>• Cultural events and festivals venue</a:t>
            </a:r>
          </a:p>
          <a:p>
            <a:r>
              <a:t>• Heritage conservation and restoration projects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