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0000"/>
    <a:srgbClr val="6699FF"/>
    <a:srgbClr val="9999FF"/>
    <a:srgbClr val="336699"/>
    <a:srgbClr val="008080"/>
    <a:srgbClr val="FF0000"/>
    <a:srgbClr val="96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79" autoAdjust="0"/>
  </p:normalViewPr>
  <p:slideViewPr>
    <p:cSldViewPr>
      <p:cViewPr varScale="1">
        <p:scale>
          <a:sx n="84" d="100"/>
          <a:sy n="84" d="100"/>
        </p:scale>
        <p:origin x="141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6168EAF-C73D-4C5C-8DA9-0A27C64E7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3695B57-D6C6-4C3E-8F47-68C7BB5E64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9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79248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715BA7-EDC6-455F-A4B7-3BA2722A7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2664E-4CE3-445B-8B2F-A95623935C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49C214-0DF8-4760-8580-9E30D0087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328A14-1B17-418A-B05D-DE097A2E4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1AD8EBC-3CFD-44F4-AFCA-D54CB0FAA9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1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92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A58E1-8250-493B-B884-70BDEFC0F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7C7EAB-DB46-43DF-8596-C2B52402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FF0FD-6449-44CE-BDCF-58F03D5849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BE07A2-8F3F-43EA-8190-5C0F5DBCB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41C57E-AD13-40F2-A81A-2F138F761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6C088-08CC-415B-B66C-7FB9F355D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21AB4E-837D-4378-A7DF-B8058FB53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401597-B59A-4976-A029-868E98DEB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6DD9FD7-9A1E-43FC-866E-03D108BB7E2B}" type="datetime1">
              <a:rPr lang="en-US" sz="1400">
                <a:solidFill>
                  <a:schemeClr val="bg1"/>
                </a:solidFill>
                <a:latin typeface="+mn-lt"/>
              </a:rPr>
              <a:pPr eaLnBrk="1" hangingPunct="1"/>
              <a:t>5/7/2017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+mn-lt"/>
              </a:rPr>
              <a:t>[Project Name]</a:t>
            </a: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55F942D4-5753-465C-9BBC-A662EA664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student+performa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C600D03-77AA-4AA9-A06E-C1F80E202F17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7924800" cy="2209800"/>
          </a:xfrm>
        </p:spPr>
        <p:txBody>
          <a:bodyPr/>
          <a:lstStyle/>
          <a:p>
            <a:r>
              <a:rPr lang="en-US" u="sng" dirty="0"/>
              <a:t>STUDENT ALCOHOL CONSUMPTION</a:t>
            </a:r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331913" y="5192713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</a:rPr>
              <a:t>Prepared by: [SARTHAK GUPTA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Code Snippets for Decision 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143000"/>
            <a:ext cx="83820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Code Snippets for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772092" cy="5334000"/>
          </a:xfrm>
        </p:spPr>
      </p:pic>
    </p:spTree>
    <p:extLst>
      <p:ext uri="{BB962C8B-B14F-4D97-AF65-F5344CB8AC3E}">
        <p14:creationId xmlns:p14="http://schemas.microsoft.com/office/powerpoint/2010/main" val="73984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4031935" cy="25146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37" y="2743200"/>
            <a:ext cx="3929863" cy="25146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E07A2-8F3F-43EA-8190-5C0F5DBCB1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Contd</a:t>
            </a:r>
            <a:r>
              <a:rPr lang="en-US" u="sng" dirty="0"/>
              <a:t>….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67000"/>
            <a:ext cx="4358003" cy="220979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E07A2-8F3F-43EA-8190-5C0F5DBCB1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426767"/>
              </p:ext>
            </p:extLst>
          </p:nvPr>
        </p:nvGraphicFramePr>
        <p:xfrm>
          <a:off x="990600" y="1539240"/>
          <a:ext cx="79248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75375784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4053725669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22718541"/>
                    </a:ext>
                  </a:extLst>
                </a:gridCol>
              </a:tblGrid>
              <a:tr h="758190">
                <a:tc>
                  <a:txBody>
                    <a:bodyPr/>
                    <a:lstStyle/>
                    <a:p>
                      <a:r>
                        <a:rPr lang="en-US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for Dalc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for Walc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38034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22950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28922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2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5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for predicting Dalc(Daily Alcohol Consumption) is maximum for Logistic Regression followed by SVM and then Decision Tree.</a:t>
            </a:r>
          </a:p>
          <a:p>
            <a:r>
              <a:rPr lang="en-US" dirty="0"/>
              <a:t>The accuracy for predicting Walc(Weekend alcohol Consumption) is maximum for Decision Tree followed by Logistic Regression and then SVM.</a:t>
            </a:r>
          </a:p>
          <a:p>
            <a:r>
              <a:rPr lang="en-US" dirty="0"/>
              <a:t>The value of C = 0.1 and random state = 5  gives us the maximum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9154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[1] P. Cortez and A. Silva. Using Data Mining to Predict Secondary School Student Performance. In A. Brito and J. Teixeira Eds., Proceedings of 5th </a:t>
            </a:r>
            <a:r>
              <a:rPr lang="en-US" sz="1600" dirty="0" err="1"/>
              <a:t>FUture</a:t>
            </a:r>
            <a:r>
              <a:rPr lang="en-US" sz="1600" dirty="0"/>
              <a:t> </a:t>
            </a:r>
            <a:r>
              <a:rPr lang="en-US" sz="1600" dirty="0" err="1"/>
              <a:t>BUsiness</a:t>
            </a:r>
            <a:r>
              <a:rPr lang="en-US" sz="1600" dirty="0"/>
              <a:t> </a:t>
            </a:r>
            <a:r>
              <a:rPr lang="en-US" sz="1600" dirty="0" err="1"/>
              <a:t>TEChnology</a:t>
            </a:r>
            <a:r>
              <a:rPr lang="en-US" sz="1600" dirty="0"/>
              <a:t> Conference (FUBUTEC 2008) pp. 5-12, Porto, Portugal, April, 2008, EUROSIS, ISBN 978-9077381-39-7.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[2]http://scikitlearn.org/stable/modules/generated/sklearn.linear_model.LogisticRegression.htm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[3]https://chrisalbon.com/machinelearning/cross_validation_parameter_tuning_grid_search.html</a:t>
            </a:r>
          </a:p>
          <a:p>
            <a:pPr marL="0" indent="0">
              <a:buNone/>
            </a:pPr>
            <a:endParaRPr lang="en-US" sz="1600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924800" cy="4114800"/>
          </a:xfrm>
        </p:spPr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The goal of this project was to calculate the alcohol consumption by the student during weekends and weekdays using grades ,demographic and social features.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5E82-2762-4558-B715-E85E88661DC7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RELATED WORKS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>
          <a:xfrm>
            <a:off x="990600" y="2286000"/>
            <a:ext cx="7924800" cy="3429000"/>
          </a:xfrm>
        </p:spPr>
        <p:txBody>
          <a:bodyPr/>
          <a:lstStyle/>
          <a:p>
            <a:r>
              <a:rPr lang="en-US" dirty="0"/>
              <a:t>The past work intended  to calculate the grades and academic excellence of the students in secondary education using data mining models in three different period(G1,G2,G3).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source of Dataset was: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http://archive.ics.uci.edu/ml/datasets/student+performance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dataset has been collected from two Portuguese schools.</a:t>
            </a:r>
          </a:p>
          <a:p>
            <a:r>
              <a:rPr lang="en-US" dirty="0"/>
              <a:t>The dataset provides the performance of students in two subjects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Portuguese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6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DATASET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number of demographic and social features: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FE7C-BA93-44EB-B506-3B3D8A515D57}" type="slidenum">
              <a:rPr lang="en-US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69297"/>
            <a:ext cx="8610600" cy="45363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924800" cy="4038600"/>
          </a:xfrm>
        </p:spPr>
        <p:txBody>
          <a:bodyPr/>
          <a:lstStyle/>
          <a:p>
            <a:r>
              <a:rPr lang="en-US" dirty="0"/>
              <a:t>Analysis and Pre-processing of Data</a:t>
            </a:r>
          </a:p>
          <a:p>
            <a:r>
              <a:rPr lang="en-US" dirty="0"/>
              <a:t>Classifying using Data Models</a:t>
            </a:r>
          </a:p>
          <a:p>
            <a:r>
              <a:rPr lang="en-US" dirty="0"/>
              <a:t>Comparing the Data Models</a:t>
            </a:r>
          </a:p>
          <a:p>
            <a:r>
              <a:rPr lang="en-US" dirty="0"/>
              <a:t>Finding the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6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924800" cy="4038600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Code for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F0FD-6449-44CE-BDCF-58F03D5849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01000" cy="5105400"/>
          </a:xfrm>
        </p:spPr>
      </p:pic>
    </p:spTree>
    <p:extLst>
      <p:ext uri="{BB962C8B-B14F-4D97-AF65-F5344CB8AC3E}">
        <p14:creationId xmlns:p14="http://schemas.microsoft.com/office/powerpoint/2010/main" val="390216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Contd.…..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458200" cy="396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A58E1-8250-493B-B884-70BDEFC0F6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6083"/>
      </p:ext>
    </p:extLst>
  </p:cSld>
  <p:clrMapOvr>
    <a:masterClrMapping/>
  </p:clrMapOvr>
</p:sld>
</file>

<file path=ppt/theme/theme1.xml><?xml version="1.0" encoding="utf-8"?>
<a:theme xmlns:a="http://schemas.openxmlformats.org/drawingml/2006/main" name="10064580">
  <a:themeElements>
    <a:clrScheme name="Project Report">
      <a:dk1>
        <a:srgbClr val="3E3E5C"/>
      </a:dk1>
      <a:lt1>
        <a:srgbClr val="FFFFFF"/>
      </a:lt1>
      <a:dk2>
        <a:srgbClr val="595841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Project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ctRepo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058542C-52D3-4451-A774-42EADF3B8E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Report</Template>
  <TotalTime>0</TotalTime>
  <Words>397</Words>
  <Application>Microsoft Office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10064580</vt:lpstr>
      <vt:lpstr>STUDENT ALCOHOL CONSUMPTION</vt:lpstr>
      <vt:lpstr>Introduction</vt:lpstr>
      <vt:lpstr>RELATED WORKS</vt:lpstr>
      <vt:lpstr>DATASET USED</vt:lpstr>
      <vt:lpstr>DATASET DESCRIPTION</vt:lpstr>
      <vt:lpstr>PROJECT METHODOLOGY</vt:lpstr>
      <vt:lpstr>DATA MODELS USED</vt:lpstr>
      <vt:lpstr>Code for Logistic Regression</vt:lpstr>
      <vt:lpstr>Contd.…..</vt:lpstr>
      <vt:lpstr>Code Snippets for Decision Tree</vt:lpstr>
      <vt:lpstr>Code Snippets for SVM</vt:lpstr>
      <vt:lpstr>OUTPUT</vt:lpstr>
      <vt:lpstr>Contd….</vt:lpstr>
      <vt:lpstr>Results: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1601-01-01T00:00:00Z</cp:lastPrinted>
  <dcterms:created xsi:type="dcterms:W3CDTF">2017-05-07T16:15:29Z</dcterms:created>
  <dcterms:modified xsi:type="dcterms:W3CDTF">2017-05-08T17:28:50Z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TC100645801033</vt:lpwstr>
  </property>
</Properties>
</file>