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1FEE-3F74-4A16-8D92-D0961434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C5D4A-9D44-4A6E-B14E-5AA7B822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and predicting the result of the international football matches that took place between 1872 to 2017.</a:t>
            </a:r>
          </a:p>
          <a:p>
            <a:r>
              <a:rPr lang="en-US" dirty="0"/>
              <a:t>The analysis involves calculating the home goals scored by teams in different tournaments and also calculating the likelihood of the dependency of home_score in different tournaments.</a:t>
            </a:r>
          </a:p>
          <a:p>
            <a:r>
              <a:rPr lang="en-US" dirty="0"/>
              <a:t>The result of a Bayesian analysis retains the uncertainty of the estimated parameters, which is very useful in decision analysis.</a:t>
            </a:r>
          </a:p>
        </p:txBody>
      </p:sp>
    </p:spTree>
    <p:extLst>
      <p:ext uri="{BB962C8B-B14F-4D97-AF65-F5344CB8AC3E}">
        <p14:creationId xmlns:p14="http://schemas.microsoft.com/office/powerpoint/2010/main" val="472494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E788-EB8D-4F8C-B786-FB77F7C05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600200"/>
          </a:xfrm>
        </p:spPr>
        <p:txBody>
          <a:bodyPr>
            <a:normAutofit/>
          </a:bodyPr>
          <a:lstStyle/>
          <a:p>
            <a:r>
              <a:rPr lang="en-US" sz="1800" b="1" dirty="0"/>
              <a:t>Problem Statement</a:t>
            </a:r>
            <a:r>
              <a:rPr lang="en-US" sz="1800" dirty="0"/>
              <a:t>: To find the likelihood of the teams scoring home goals in different tournaments than away goals.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81D20-AC43-465C-A087-AD1D9A85F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3579"/>
            <a:ext cx="9601200" cy="4503821"/>
          </a:xfrm>
        </p:spPr>
        <p:txBody>
          <a:bodyPr/>
          <a:lstStyle/>
          <a:p>
            <a:r>
              <a:rPr lang="en-US" dirty="0"/>
              <a:t>Step 1-</a:t>
            </a:r>
          </a:p>
          <a:p>
            <a:r>
              <a:rPr lang="en-US" b="1" dirty="0"/>
              <a:t>Specifying the Prior for a proportion</a:t>
            </a:r>
          </a:p>
          <a:p>
            <a:r>
              <a:rPr lang="en-US" dirty="0"/>
              <a:t>For this I took the three quantile as 50%,99,99%,0.001%</a:t>
            </a:r>
          </a:p>
          <a:p>
            <a:r>
              <a:rPr lang="en-US" dirty="0"/>
              <a:t>Using </a:t>
            </a:r>
            <a:r>
              <a:rPr lang="en-US" dirty="0" err="1"/>
              <a:t>LearnBayes</a:t>
            </a:r>
            <a:r>
              <a:rPr lang="en-US" dirty="0"/>
              <a:t> package in R we will get the prior proportion and then plot the prior density graph.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53260-0557-4253-9408-0DAF95867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90" y="3561346"/>
            <a:ext cx="5476408" cy="298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6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021B3-E598-41B8-9300-DB4E20232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2-</a:t>
            </a:r>
          </a:p>
          <a:p>
            <a:r>
              <a:rPr lang="en-US" b="1" dirty="0"/>
              <a:t>Calculating the Likelihood Function</a:t>
            </a:r>
          </a:p>
          <a:p>
            <a:r>
              <a:rPr lang="en-US" dirty="0"/>
              <a:t>Step 3- </a:t>
            </a:r>
          </a:p>
          <a:p>
            <a:r>
              <a:rPr lang="en-US" b="1" dirty="0"/>
              <a:t>Calculating the Posterior Distribution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7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BD6003-D72A-41AB-8FA2-DE671871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42" y="1876425"/>
            <a:ext cx="105251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8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C0136B-1EAE-4F7B-9771-51575F657A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463" y="1024855"/>
            <a:ext cx="6176211" cy="25364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0D62B2-AFF9-496D-BABC-DE527DCFD4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463" y="3989806"/>
            <a:ext cx="6176211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D763-4FAC-475C-9D3A-E0A44BF0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105F-0556-490D-9732-2AF7F9880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6295"/>
            <a:ext cx="9601200" cy="4989094"/>
          </a:xfrm>
        </p:spPr>
        <p:txBody>
          <a:bodyPr>
            <a:normAutofit/>
          </a:bodyPr>
          <a:lstStyle/>
          <a:p>
            <a:r>
              <a:rPr lang="en-US" dirty="0"/>
              <a:t>The data contains description about the matches held in between 1872-2017.The description involves information like the date of the match, the home and away goal score of the team and the tournament in which the matches were held.</a:t>
            </a:r>
          </a:p>
          <a:p>
            <a:r>
              <a:rPr lang="en-US" dirty="0"/>
              <a:t>The column involved in the data 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Home_Team</a:t>
            </a:r>
            <a:r>
              <a:rPr lang="en-US" dirty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Away_Team</a:t>
            </a:r>
            <a:r>
              <a:rPr lang="en-US" dirty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Home_Score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Away_Score</a:t>
            </a:r>
            <a:r>
              <a:rPr lang="en-US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Tournament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222310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408F-C57C-4B1A-9852-DB068CC7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A00CE-3EB1-4ED5-AA18-9244CFD32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A) Which team dominated the home conditions and scored maximum goals?</a:t>
            </a:r>
          </a:p>
          <a:p>
            <a:pPr marL="457200" indent="-457200">
              <a:buAutoNum type="alphaUcParenR"/>
            </a:pPr>
            <a:r>
              <a:rPr lang="en-US" dirty="0"/>
              <a:t>Australia in 2001 against American Samoa</a:t>
            </a:r>
          </a:p>
          <a:p>
            <a:pPr marL="457200" indent="-457200">
              <a:buAutoNum type="alphaUcParenR"/>
            </a:pPr>
            <a:r>
              <a:rPr lang="en-US" dirty="0"/>
              <a:t>Maximum home goals by a team?</a:t>
            </a:r>
          </a:p>
          <a:p>
            <a:pPr marL="457200" indent="-457200">
              <a:buAutoNum type="alphaUcParenR" startAt="2"/>
            </a:pPr>
            <a:r>
              <a:rPr lang="en-US" dirty="0"/>
              <a:t>31</a:t>
            </a:r>
          </a:p>
          <a:p>
            <a:pPr marL="457200" indent="-457200">
              <a:buAutoNum type="alphaUcParenR" startAt="2"/>
            </a:pPr>
            <a:r>
              <a:rPr lang="en-US" dirty="0" err="1"/>
              <a:t>Home_score</a:t>
            </a:r>
            <a:r>
              <a:rPr lang="en-US" dirty="0"/>
              <a:t> greater than </a:t>
            </a:r>
            <a:r>
              <a:rPr lang="en-US" dirty="0" err="1"/>
              <a:t>away_score</a:t>
            </a:r>
            <a:r>
              <a:rPr lang="en-US" dirty="0"/>
              <a:t>?</a:t>
            </a:r>
          </a:p>
          <a:p>
            <a:pPr marL="457200" indent="-457200">
              <a:buAutoNum type="alphaUcParenR" startAt="3"/>
            </a:pPr>
            <a:r>
              <a:rPr lang="en-US" dirty="0"/>
              <a:t>18671</a:t>
            </a:r>
          </a:p>
          <a:p>
            <a:pPr marL="457200" indent="-457200">
              <a:buAutoNum type="alphaUcParenR" startAt="3"/>
            </a:pPr>
            <a:r>
              <a:rPr lang="en-US" dirty="0"/>
              <a:t>Correlation between </a:t>
            </a:r>
            <a:r>
              <a:rPr lang="en-US" dirty="0" err="1"/>
              <a:t>home_score</a:t>
            </a:r>
            <a:r>
              <a:rPr lang="en-US" dirty="0"/>
              <a:t> and </a:t>
            </a:r>
            <a:r>
              <a:rPr lang="en-US" dirty="0" err="1"/>
              <a:t>away_score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D)    -0.131301(This shows that are opposites to each other means that when the teams score in home venue then they do not score that good on away venue.)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7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CDE982-2F3C-4E58-8331-74598DDCE7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0" y="481264"/>
            <a:ext cx="8903369" cy="14117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B2CBD8-3513-4027-B7A2-C5E0186DF8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0" y="2285999"/>
            <a:ext cx="8502315" cy="2045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4CF4F0-5FAF-4292-B8BD-847FE844E95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883" y="4588043"/>
            <a:ext cx="6561221" cy="192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6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D5C3AB-D19F-4D84-81A1-7C63E7D980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89" y="3965554"/>
            <a:ext cx="8309811" cy="2550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1C2099-87D1-466B-863A-EF8AAD71B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704850"/>
            <a:ext cx="70675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2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E7F2F4-1F63-48E3-A1E1-686CF9188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709864"/>
            <a:ext cx="4572000" cy="457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B2B47C-4E67-48C9-BB29-636A4928B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253" y="709864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9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91FD4F-54B9-410B-98A2-DE256C17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241" y="561474"/>
            <a:ext cx="6833937" cy="59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9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328E9F-758E-412B-B47E-CECE201469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136" y="834189"/>
            <a:ext cx="9288379" cy="27752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73281E-C13E-4361-9366-7884870493F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31" y="3978442"/>
            <a:ext cx="9176083" cy="258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B00766-A6C0-4499-AC76-3D7679C36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912" y="902577"/>
            <a:ext cx="4086795" cy="4191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97B3B2-6AF2-48C7-9419-5F857120D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458" y="979780"/>
            <a:ext cx="5101389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3636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136</TotalTime>
  <Words>295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Franklin Gothic Book</vt:lpstr>
      <vt:lpstr>Crop</vt:lpstr>
      <vt:lpstr>INTRODUCTION</vt:lpstr>
      <vt:lpstr>Dataset</vt:lpstr>
      <vt:lpstr>Basic Readings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Statement: To find the likelihood of the teams scoring home goals in different tournaments than away goals.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Matches Analysis</dc:title>
  <dc:creator>Sarthak Gupta</dc:creator>
  <cp:lastModifiedBy>Sarthak Gupta</cp:lastModifiedBy>
  <cp:revision>11</cp:revision>
  <dcterms:created xsi:type="dcterms:W3CDTF">2017-12-13T10:12:21Z</dcterms:created>
  <dcterms:modified xsi:type="dcterms:W3CDTF">2017-12-13T12:28:51Z</dcterms:modified>
</cp:coreProperties>
</file>