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UNIVERSITY RECOMENDATION SYSTEM</a:t>
            </a:r>
          </a:p>
        </p:txBody>
      </p:sp>
      <p:sp>
        <p:nvSpPr>
          <p:cNvPr id="3" name="Subtitle 2"/>
          <p:cNvSpPr>
            <a:spLocks noGrp="1"/>
          </p:cNvSpPr>
          <p:nvPr>
            <p:ph type="subTitle" idx="1"/>
          </p:nvPr>
        </p:nvSpPr>
        <p:spPr/>
        <p:txBody>
          <a:bodyPr>
            <a:normAutofit lnSpcReduction="10000"/>
          </a:bodyPr>
          <a:lstStyle/>
          <a:p>
            <a:r>
              <a:rPr lang="en-US" dirty="0"/>
              <a:t>RAJATH MAHESH</a:t>
            </a:r>
          </a:p>
          <a:p>
            <a:r>
              <a:rPr lang="en-US" dirty="0"/>
              <a:t> SARTHAK GUPTA </a:t>
            </a:r>
          </a:p>
          <a:p>
            <a:r>
              <a:rPr lang="en-US" dirty="0"/>
              <a:t>SUJAY UMESH</a:t>
            </a:r>
          </a:p>
          <a:p>
            <a:endParaRPr lang="en-US" dirty="0"/>
          </a:p>
        </p:txBody>
      </p:sp>
    </p:spTree>
    <p:extLst>
      <p:ext uri="{BB962C8B-B14F-4D97-AF65-F5344CB8AC3E}">
        <p14:creationId xmlns:p14="http://schemas.microsoft.com/office/powerpoint/2010/main" val="3058807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 USED</a:t>
            </a:r>
          </a:p>
        </p:txBody>
      </p:sp>
      <p:sp>
        <p:nvSpPr>
          <p:cNvPr id="3" name="Content Placeholder 2"/>
          <p:cNvSpPr>
            <a:spLocks noGrp="1"/>
          </p:cNvSpPr>
          <p:nvPr>
            <p:ph idx="1"/>
          </p:nvPr>
        </p:nvSpPr>
        <p:spPr/>
        <p:txBody>
          <a:bodyPr/>
          <a:lstStyle/>
          <a:p>
            <a:r>
              <a:rPr lang="en-US" dirty="0"/>
              <a:t>We have used LOGISTIC REGRESSION</a:t>
            </a:r>
          </a:p>
          <a:p>
            <a:r>
              <a:rPr lang="en-US" dirty="0"/>
              <a:t>Also implemented the same with SVM</a:t>
            </a:r>
          </a:p>
          <a:p>
            <a:r>
              <a:rPr lang="en-US" dirty="0"/>
              <a:t>We trained the Training data using the above mentioned classifier </a:t>
            </a:r>
          </a:p>
          <a:p>
            <a:r>
              <a:rPr lang="en-US" dirty="0"/>
              <a:t>Then the classifier was applied to the Test Dataset</a:t>
            </a:r>
          </a:p>
          <a:p>
            <a:r>
              <a:rPr lang="en-US" dirty="0"/>
              <a:t>Thus predictions were made to the test dataset by classifier based on the training done on the training dataset.</a:t>
            </a:r>
          </a:p>
          <a:p>
            <a:endParaRPr lang="en-US" dirty="0"/>
          </a:p>
        </p:txBody>
      </p:sp>
    </p:spTree>
    <p:extLst>
      <p:ext uri="{BB962C8B-B14F-4D97-AF65-F5344CB8AC3E}">
        <p14:creationId xmlns:p14="http://schemas.microsoft.com/office/powerpoint/2010/main" val="343627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lstStyle/>
          <a:p>
            <a:r>
              <a:rPr lang="en-US" dirty="0"/>
              <a:t>We used the trained classifier to classify the data</a:t>
            </a:r>
          </a:p>
          <a:p>
            <a:r>
              <a:rPr lang="en-US" dirty="0"/>
              <a:t>Then we find the similarity between the positive tweet and the advertisement tweets.</a:t>
            </a:r>
          </a:p>
          <a:p>
            <a:r>
              <a:rPr lang="en-US" dirty="0"/>
              <a:t>Based on this similarity</a:t>
            </a:r>
          </a:p>
          <a:p>
            <a:r>
              <a:rPr lang="en-US" dirty="0"/>
              <a:t>The system will recommend the user with relevant advertisement regarding university and their application.</a:t>
            </a:r>
          </a:p>
          <a:p>
            <a:endParaRPr lang="en-US" dirty="0"/>
          </a:p>
        </p:txBody>
      </p:sp>
    </p:spTree>
    <p:extLst>
      <p:ext uri="{BB962C8B-B14F-4D97-AF65-F5344CB8AC3E}">
        <p14:creationId xmlns:p14="http://schemas.microsoft.com/office/powerpoint/2010/main" val="79215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a:t>
            </a:r>
          </a:p>
        </p:txBody>
      </p:sp>
      <p:pic>
        <p:nvPicPr>
          <p:cNvPr id="4"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52625" y="2557463"/>
            <a:ext cx="8048625" cy="3557587"/>
          </a:xfrm>
        </p:spPr>
      </p:pic>
    </p:spTree>
    <p:extLst>
      <p:ext uri="{BB962C8B-B14F-4D97-AF65-F5344CB8AC3E}">
        <p14:creationId xmlns:p14="http://schemas.microsoft.com/office/powerpoint/2010/main" val="272829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756" y="963082"/>
            <a:ext cx="9601196" cy="1303867"/>
          </a:xfrm>
        </p:spPr>
        <p:txBody>
          <a:bodyPr/>
          <a:lstStyle/>
          <a:p>
            <a:r>
              <a:rPr lang="en-US" dirty="0"/>
              <a:t>Compare data models</a:t>
            </a:r>
          </a:p>
        </p:txBody>
      </p:sp>
      <p:sp>
        <p:nvSpPr>
          <p:cNvPr id="3" name="Text Placeholder 2"/>
          <p:cNvSpPr>
            <a:spLocks noGrp="1"/>
          </p:cNvSpPr>
          <p:nvPr>
            <p:ph type="body" idx="1"/>
          </p:nvPr>
        </p:nvSpPr>
        <p:spPr/>
        <p:txBody>
          <a:bodyPr/>
          <a:lstStyle/>
          <a:p>
            <a:endParaRPr lang="en-US" dirty="0"/>
          </a:p>
          <a:p>
            <a:r>
              <a:rPr lang="en-US" dirty="0"/>
              <a:t>SVM</a:t>
            </a:r>
          </a:p>
        </p:txBody>
      </p:sp>
      <p:sp>
        <p:nvSpPr>
          <p:cNvPr id="4" name="Content Placeholder 3"/>
          <p:cNvSpPr>
            <a:spLocks noGrp="1"/>
          </p:cNvSpPr>
          <p:nvPr>
            <p:ph sz="half" idx="2"/>
          </p:nvPr>
        </p:nvSpPr>
        <p:spPr/>
        <p:txBody>
          <a:bodyPr/>
          <a:lstStyle/>
          <a:p>
            <a:r>
              <a:rPr lang="en-US" dirty="0"/>
              <a:t>Not good for large dataset</a:t>
            </a:r>
          </a:p>
          <a:p>
            <a:r>
              <a:rPr lang="en-US" dirty="0"/>
              <a:t>Give not so better results</a:t>
            </a:r>
          </a:p>
          <a:p>
            <a:endParaRPr lang="en-US" dirty="0"/>
          </a:p>
        </p:txBody>
      </p:sp>
      <p:sp>
        <p:nvSpPr>
          <p:cNvPr id="5" name="Text Placeholder 4"/>
          <p:cNvSpPr>
            <a:spLocks noGrp="1"/>
          </p:cNvSpPr>
          <p:nvPr>
            <p:ph type="body" sz="quarter" idx="3"/>
          </p:nvPr>
        </p:nvSpPr>
        <p:spPr/>
        <p:txBody>
          <a:bodyPr/>
          <a:lstStyle/>
          <a:p>
            <a:r>
              <a:rPr lang="en-US" dirty="0"/>
              <a:t>Logistic regression</a:t>
            </a:r>
          </a:p>
        </p:txBody>
      </p:sp>
      <p:sp>
        <p:nvSpPr>
          <p:cNvPr id="6" name="Content Placeholder 5"/>
          <p:cNvSpPr>
            <a:spLocks noGrp="1"/>
          </p:cNvSpPr>
          <p:nvPr>
            <p:ph sz="quarter" idx="4"/>
          </p:nvPr>
        </p:nvSpPr>
        <p:spPr/>
        <p:txBody>
          <a:bodyPr/>
          <a:lstStyle/>
          <a:p>
            <a:r>
              <a:rPr lang="en-US" dirty="0"/>
              <a:t>Good for large dataset</a:t>
            </a:r>
          </a:p>
          <a:p>
            <a:r>
              <a:rPr lang="en-US" dirty="0"/>
              <a:t>Give better results</a:t>
            </a:r>
          </a:p>
          <a:p>
            <a:endParaRPr lang="en-US" dirty="0"/>
          </a:p>
        </p:txBody>
      </p:sp>
    </p:spTree>
    <p:extLst>
      <p:ext uri="{BB962C8B-B14F-4D97-AF65-F5344CB8AC3E}">
        <p14:creationId xmlns:p14="http://schemas.microsoft.com/office/powerpoint/2010/main" val="251763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Using three parameters as 0,1,2 we avoid bad data or unused data.</a:t>
            </a:r>
          </a:p>
          <a:p>
            <a:r>
              <a:rPr lang="en-US" dirty="0"/>
              <a:t>This system will help the students in faster filtering of their application and recommendation.</a:t>
            </a:r>
          </a:p>
          <a:p>
            <a:r>
              <a:rPr lang="en-US" dirty="0"/>
              <a:t>The use of different models like logistic regression and SVM also gives us the time complexity between them.</a:t>
            </a:r>
          </a:p>
          <a:p>
            <a:endParaRPr lang="en-US" dirty="0"/>
          </a:p>
        </p:txBody>
      </p:sp>
    </p:spTree>
    <p:extLst>
      <p:ext uri="{BB962C8B-B14F-4D97-AF65-F5344CB8AC3E}">
        <p14:creationId xmlns:p14="http://schemas.microsoft.com/office/powerpoint/2010/main" val="194254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a:t>
            </a:r>
          </a:p>
        </p:txBody>
      </p:sp>
      <p:sp>
        <p:nvSpPr>
          <p:cNvPr id="3" name="Content Placeholder 2"/>
          <p:cNvSpPr>
            <a:spLocks noGrp="1"/>
          </p:cNvSpPr>
          <p:nvPr>
            <p:ph idx="1"/>
          </p:nvPr>
        </p:nvSpPr>
        <p:spPr/>
        <p:txBody>
          <a:bodyPr/>
          <a:lstStyle/>
          <a:p>
            <a:r>
              <a:rPr lang="en-US" dirty="0"/>
              <a:t>Use of larger data will give us better accuracy.</a:t>
            </a:r>
          </a:p>
          <a:p>
            <a:r>
              <a:rPr lang="en-US" dirty="0"/>
              <a:t>Comparing both the data mining models gives us better understanding and also gives us the advantage of one over another.  </a:t>
            </a:r>
          </a:p>
          <a:p>
            <a:endParaRPr lang="en-US" dirty="0"/>
          </a:p>
        </p:txBody>
      </p:sp>
    </p:spTree>
    <p:extLst>
      <p:ext uri="{BB962C8B-B14F-4D97-AF65-F5344CB8AC3E}">
        <p14:creationId xmlns:p14="http://schemas.microsoft.com/office/powerpoint/2010/main" val="12270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409018"/>
          </a:xfrm>
        </p:spPr>
        <p:txBody>
          <a:bodyPr/>
          <a:lstStyle/>
          <a:p>
            <a:r>
              <a:rPr lang="en-US" dirty="0"/>
              <a:t>Thank You</a:t>
            </a:r>
          </a:p>
        </p:txBody>
      </p:sp>
    </p:spTree>
    <p:extLst>
      <p:ext uri="{BB962C8B-B14F-4D97-AF65-F5344CB8AC3E}">
        <p14:creationId xmlns:p14="http://schemas.microsoft.com/office/powerpoint/2010/main" val="407031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The project is about recommending the students various universities in US.</a:t>
            </a:r>
          </a:p>
          <a:p>
            <a:r>
              <a:rPr lang="en-US" dirty="0"/>
              <a:t>The students look for various universities but fails to find or tend to ignore some university and our system will give them recommendations based on their search by looking at the various advertisements of the universities  they were looking for. </a:t>
            </a:r>
          </a:p>
          <a:p>
            <a:r>
              <a:rPr lang="en-US" dirty="0"/>
              <a:t>These recommendations are based on the tweets given by user</a:t>
            </a:r>
          </a:p>
          <a:p>
            <a:r>
              <a:rPr lang="en-US" dirty="0"/>
              <a:t>Using Classifier on data to recommend the tweets to the user</a:t>
            </a:r>
          </a:p>
          <a:p>
            <a:endParaRPr lang="en-US" dirty="0"/>
          </a:p>
        </p:txBody>
      </p:sp>
    </p:spTree>
    <p:extLst>
      <p:ext uri="{BB962C8B-B14F-4D97-AF65-F5344CB8AC3E}">
        <p14:creationId xmlns:p14="http://schemas.microsoft.com/office/powerpoint/2010/main" val="147714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Twitter Dataset</a:t>
            </a:r>
          </a:p>
        </p:txBody>
      </p:sp>
      <p:sp>
        <p:nvSpPr>
          <p:cNvPr id="3" name="Content Placeholder 2"/>
          <p:cNvSpPr>
            <a:spLocks noGrp="1"/>
          </p:cNvSpPr>
          <p:nvPr>
            <p:ph idx="1"/>
          </p:nvPr>
        </p:nvSpPr>
        <p:spPr/>
        <p:txBody>
          <a:bodyPr/>
          <a:lstStyle/>
          <a:p>
            <a:r>
              <a:rPr lang="en-US" dirty="0"/>
              <a:t>Tweets selected using  specific Hashtags</a:t>
            </a:r>
          </a:p>
          <a:p>
            <a:r>
              <a:rPr lang="en-US" dirty="0"/>
              <a:t>#University #application</a:t>
            </a:r>
          </a:p>
          <a:p>
            <a:r>
              <a:rPr lang="en-US" dirty="0"/>
              <a:t>#grad #student #application</a:t>
            </a:r>
          </a:p>
          <a:p>
            <a:endParaRPr lang="en-US" dirty="0"/>
          </a:p>
          <a:p>
            <a:r>
              <a:rPr lang="en-US" dirty="0"/>
              <a:t>Libraries and Packages used: </a:t>
            </a:r>
          </a:p>
          <a:p>
            <a:r>
              <a:rPr lang="en-US" dirty="0" err="1"/>
              <a:t>Numpy,Panda,sklearn</a:t>
            </a:r>
            <a:endParaRPr lang="en-US" dirty="0"/>
          </a:p>
          <a:p>
            <a:endParaRPr lang="en-US" dirty="0"/>
          </a:p>
        </p:txBody>
      </p:sp>
    </p:spTree>
    <p:extLst>
      <p:ext uri="{BB962C8B-B14F-4D97-AF65-F5344CB8AC3E}">
        <p14:creationId xmlns:p14="http://schemas.microsoft.com/office/powerpoint/2010/main" val="106432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PROCESSED DATA COLLECTION</a:t>
            </a:r>
          </a:p>
        </p:txBody>
      </p:sp>
      <p:pic>
        <p:nvPicPr>
          <p:cNvPr id="4"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1649" y="2557463"/>
            <a:ext cx="8543925" cy="3557587"/>
          </a:xfrm>
        </p:spPr>
      </p:pic>
    </p:spTree>
    <p:extLst>
      <p:ext uri="{BB962C8B-B14F-4D97-AF65-F5344CB8AC3E}">
        <p14:creationId xmlns:p14="http://schemas.microsoft.com/office/powerpoint/2010/main" val="96017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p:txBody>
          <a:bodyPr/>
          <a:lstStyle/>
          <a:p>
            <a:r>
              <a:rPr lang="en-US" dirty="0"/>
              <a:t>The Tweets collected were then preprocessed for cleaning the data</a:t>
            </a:r>
          </a:p>
          <a:p>
            <a:r>
              <a:rPr lang="en-US" dirty="0"/>
              <a:t>The Tweets from a language other than English were Removed</a:t>
            </a:r>
          </a:p>
          <a:p>
            <a:r>
              <a:rPr lang="en-US" dirty="0"/>
              <a:t>All the tweets were then saved in a particular Format like removing the colons, semi colons and other special characters.</a:t>
            </a:r>
          </a:p>
          <a:p>
            <a:r>
              <a:rPr lang="en-US" dirty="0"/>
              <a:t>Used Stop word removal like before ,above ,after </a:t>
            </a:r>
            <a:r>
              <a:rPr lang="en-US" dirty="0" err="1"/>
              <a:t>etc</a:t>
            </a:r>
            <a:endParaRPr lang="en-US" dirty="0"/>
          </a:p>
        </p:txBody>
      </p:sp>
    </p:spTree>
    <p:extLst>
      <p:ext uri="{BB962C8B-B14F-4D97-AF65-F5344CB8AC3E}">
        <p14:creationId xmlns:p14="http://schemas.microsoft.com/office/powerpoint/2010/main" val="248541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p:txBody>
          <a:bodyPr>
            <a:normAutofit fontScale="92500" lnSpcReduction="20000"/>
          </a:bodyPr>
          <a:lstStyle/>
          <a:p>
            <a:r>
              <a:rPr lang="en-US" dirty="0"/>
              <a:t>TRAINING SET</a:t>
            </a:r>
          </a:p>
          <a:p>
            <a:r>
              <a:rPr lang="en-US" dirty="0"/>
              <a:t>We designed the query to extract tweets with relevant hashtags</a:t>
            </a:r>
          </a:p>
          <a:p>
            <a:r>
              <a:rPr lang="en-US" dirty="0"/>
              <a:t>100 Tweets with relevant hashtags</a:t>
            </a:r>
          </a:p>
          <a:p>
            <a:endParaRPr lang="en-US" dirty="0"/>
          </a:p>
          <a:p>
            <a:r>
              <a:rPr lang="en-US" dirty="0"/>
              <a:t>TEST SET</a:t>
            </a:r>
          </a:p>
          <a:p>
            <a:r>
              <a:rPr lang="en-US" dirty="0"/>
              <a:t>More tweets with the relevant hashtags were extracted </a:t>
            </a:r>
          </a:p>
          <a:p>
            <a:r>
              <a:rPr lang="en-US" dirty="0"/>
              <a:t>70 Tweets</a:t>
            </a:r>
          </a:p>
          <a:p>
            <a:r>
              <a:rPr lang="en-US" dirty="0"/>
              <a:t>The trained classifier was used on this test dataset</a:t>
            </a:r>
          </a:p>
          <a:p>
            <a:endParaRPr lang="en-US" dirty="0"/>
          </a:p>
        </p:txBody>
      </p:sp>
    </p:spTree>
    <p:extLst>
      <p:ext uri="{BB962C8B-B14F-4D97-AF65-F5344CB8AC3E}">
        <p14:creationId xmlns:p14="http://schemas.microsoft.com/office/powerpoint/2010/main" val="318488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Labelling of Training Dataset</a:t>
            </a:r>
          </a:p>
        </p:txBody>
      </p:sp>
      <p:sp>
        <p:nvSpPr>
          <p:cNvPr id="3" name="Content Placeholder 2"/>
          <p:cNvSpPr>
            <a:spLocks noGrp="1"/>
          </p:cNvSpPr>
          <p:nvPr>
            <p:ph idx="1"/>
          </p:nvPr>
        </p:nvSpPr>
        <p:spPr/>
        <p:txBody>
          <a:bodyPr>
            <a:normAutofit fontScale="62500" lnSpcReduction="20000"/>
          </a:bodyPr>
          <a:lstStyle/>
          <a:p>
            <a:r>
              <a:rPr lang="en-US" dirty="0"/>
              <a:t>The Tweets collected were manually labelled</a:t>
            </a:r>
          </a:p>
          <a:p>
            <a:r>
              <a:rPr lang="en-US" dirty="0"/>
              <a:t>For Every Tweet The Annotators had to Choose from the below mentioned options</a:t>
            </a:r>
          </a:p>
          <a:p>
            <a:r>
              <a:rPr lang="en-US" dirty="0"/>
              <a:t>Positive</a:t>
            </a:r>
          </a:p>
          <a:p>
            <a:r>
              <a:rPr lang="en-US" dirty="0"/>
              <a:t>Negative</a:t>
            </a:r>
          </a:p>
          <a:p>
            <a:r>
              <a:rPr lang="en-US" dirty="0"/>
              <a:t>Irrelevant</a:t>
            </a:r>
          </a:p>
          <a:p>
            <a:endParaRPr lang="en-US" dirty="0"/>
          </a:p>
          <a:p>
            <a:r>
              <a:rPr lang="en-US" dirty="0"/>
              <a:t>The following annotation was made to every tweet in the training dataset</a:t>
            </a:r>
          </a:p>
          <a:p>
            <a:r>
              <a:rPr lang="en-US" dirty="0"/>
              <a:t>Relevant Tweets: 1</a:t>
            </a:r>
          </a:p>
          <a:p>
            <a:r>
              <a:rPr lang="en-US" dirty="0"/>
              <a:t>Irrelevant Tweets: 0</a:t>
            </a:r>
          </a:p>
          <a:p>
            <a:r>
              <a:rPr lang="en-US" dirty="0"/>
              <a:t>Advertisement: 2</a:t>
            </a:r>
          </a:p>
          <a:p>
            <a:endParaRPr lang="en-US" dirty="0"/>
          </a:p>
        </p:txBody>
      </p:sp>
    </p:spTree>
    <p:extLst>
      <p:ext uri="{BB962C8B-B14F-4D97-AF65-F5344CB8AC3E}">
        <p14:creationId xmlns:p14="http://schemas.microsoft.com/office/powerpoint/2010/main" val="216894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DATASET</a:t>
            </a:r>
          </a:p>
        </p:txBody>
      </p:sp>
      <p:sp>
        <p:nvSpPr>
          <p:cNvPr id="3" name="Content Placeholder 2"/>
          <p:cNvSpPr>
            <a:spLocks noGrp="1"/>
          </p:cNvSpPr>
          <p:nvPr>
            <p:ph idx="1"/>
          </p:nvPr>
        </p:nvSpPr>
        <p:spPr/>
        <p:txBody>
          <a:bodyPr/>
          <a:lstStyle/>
          <a:p>
            <a:r>
              <a:rPr lang="en-US" dirty="0"/>
              <a:t>The dataset consisted of 70 Tweets</a:t>
            </a:r>
          </a:p>
          <a:p>
            <a:r>
              <a:rPr lang="en-US" dirty="0"/>
              <a:t>The trained Classifier was then applied on this test Dataset</a:t>
            </a:r>
          </a:p>
          <a:p>
            <a:r>
              <a:rPr lang="en-US" dirty="0"/>
              <a:t>Predictions made:</a:t>
            </a:r>
          </a:p>
          <a:p>
            <a:r>
              <a:rPr lang="en-US" dirty="0"/>
              <a:t>Relevant: 1</a:t>
            </a:r>
          </a:p>
          <a:p>
            <a:r>
              <a:rPr lang="en-US" dirty="0"/>
              <a:t>Advertisement: 2</a:t>
            </a:r>
          </a:p>
          <a:p>
            <a:r>
              <a:rPr lang="en-US" dirty="0"/>
              <a:t>Irrelevant Tweets: 0</a:t>
            </a:r>
          </a:p>
          <a:p>
            <a:endParaRPr lang="en-US" dirty="0"/>
          </a:p>
        </p:txBody>
      </p:sp>
    </p:spTree>
    <p:extLst>
      <p:ext uri="{BB962C8B-B14F-4D97-AF65-F5344CB8AC3E}">
        <p14:creationId xmlns:p14="http://schemas.microsoft.com/office/powerpoint/2010/main" val="415011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DATASET: SCREENSHOT</a:t>
            </a:r>
          </a:p>
        </p:txBody>
      </p:sp>
      <p:pic>
        <p:nvPicPr>
          <p:cNvPr id="4"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799" y="2557463"/>
            <a:ext cx="8334375" cy="3624262"/>
          </a:xfrm>
        </p:spPr>
      </p:pic>
    </p:spTree>
    <p:extLst>
      <p:ext uri="{BB962C8B-B14F-4D97-AF65-F5344CB8AC3E}">
        <p14:creationId xmlns:p14="http://schemas.microsoft.com/office/powerpoint/2010/main" val="28271016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7</TotalTime>
  <Words>494</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UNIVERSITY RECOMENDATION SYSTEM</vt:lpstr>
      <vt:lpstr>INTRODUCTION</vt:lpstr>
      <vt:lpstr>Twitter Dataset</vt:lpstr>
      <vt:lpstr>PROCESSED DATA COLLECTION</vt:lpstr>
      <vt:lpstr>Data Preprocessing</vt:lpstr>
      <vt:lpstr>DATASETS</vt:lpstr>
      <vt:lpstr>Labelling of Training Dataset</vt:lpstr>
      <vt:lpstr>TEST DATASET</vt:lpstr>
      <vt:lpstr>TEST DATASET: SCREENSHOT</vt:lpstr>
      <vt:lpstr>CLASSIFIER USED</vt:lpstr>
      <vt:lpstr>Recommendations</vt:lpstr>
      <vt:lpstr>Recommendations </vt:lpstr>
      <vt:lpstr>Compare data models</vt:lpstr>
      <vt:lpstr>ADVANTAGES</vt:lpstr>
      <vt:lpstr>DISADVANTAGE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RECOMENDATION SYSTEM</dc:title>
  <dc:creator>Gupta, Sarthak</dc:creator>
  <cp:lastModifiedBy>Gupta, Sarthak</cp:lastModifiedBy>
  <cp:revision>1</cp:revision>
  <dcterms:created xsi:type="dcterms:W3CDTF">2017-05-17T17:44:02Z</dcterms:created>
  <dcterms:modified xsi:type="dcterms:W3CDTF">2017-05-17T17:51:25Z</dcterms:modified>
</cp:coreProperties>
</file>