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0" saveSubsetFonts="1">
  <p:sldMasterIdLst>
    <p:sldMasterId id="2147483756" r:id="rId1"/>
  </p:sldMasterIdLst>
  <p:sldIdLst>
    <p:sldId id="256" r:id="rId2"/>
    <p:sldId id="257" r:id="rId3"/>
    <p:sldId id="258" r:id="rId4"/>
    <p:sldId id="270" r:id="rId5"/>
    <p:sldId id="271" r:id="rId6"/>
    <p:sldId id="266" r:id="rId7"/>
    <p:sldId id="269" r:id="rId8"/>
  </p:sldIdLst>
  <p:sldSz cx="10972800" cy="14630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0" autoAdjust="0"/>
  </p:normalViewPr>
  <p:slideViewPr>
    <p:cSldViewPr snapToGrid="0">
      <p:cViewPr>
        <p:scale>
          <a:sx n="50" d="100"/>
          <a:sy n="50" d="100"/>
        </p:scale>
        <p:origin x="2602" y="-965"/>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2960" y="2394374"/>
            <a:ext cx="9326880" cy="5093547"/>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371600" y="7684348"/>
            <a:ext cx="8229600" cy="3532292"/>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2B8BE6-65D5-47FC-9C35-CADDA4D41D92}"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3735288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8BE6-65D5-47FC-9C35-CADDA4D41D92}"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2875415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1" y="778933"/>
            <a:ext cx="2366010" cy="123985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1" y="778933"/>
            <a:ext cx="6960870" cy="1239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8BE6-65D5-47FC-9C35-CADDA4D41D92}"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127814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2B8BE6-65D5-47FC-9C35-CADDA4D41D92}"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91885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6" y="3647444"/>
            <a:ext cx="9464040" cy="6085839"/>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748666" y="9790858"/>
            <a:ext cx="9464040" cy="3200399"/>
          </a:xfrm>
        </p:spPr>
        <p:txBody>
          <a:bodyPr/>
          <a:lstStyle>
            <a:lvl1pPr marL="0" indent="0">
              <a:buNone/>
              <a:defRPr sz="2880">
                <a:solidFill>
                  <a:schemeClr val="tx1"/>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2B8BE6-65D5-47FC-9C35-CADDA4D41D92}"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3577116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3894667"/>
            <a:ext cx="466344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3894667"/>
            <a:ext cx="4663440" cy="92828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2B8BE6-65D5-47FC-9C35-CADDA4D41D92}"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1318995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778936"/>
            <a:ext cx="9464040" cy="28278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3586481"/>
            <a:ext cx="4642008" cy="175767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755810" y="5344160"/>
            <a:ext cx="4642008"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1" y="3586481"/>
            <a:ext cx="4664869" cy="1757679"/>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5554981" y="5344160"/>
            <a:ext cx="4664869" cy="78604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2B8BE6-65D5-47FC-9C35-CADDA4D41D92}"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2174992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2B8BE6-65D5-47FC-9C35-CADDA4D41D92}"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2523278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B8BE6-65D5-47FC-9C35-CADDA4D41D92}"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138926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975360"/>
            <a:ext cx="3539014" cy="341376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4664869" y="2106510"/>
            <a:ext cx="5554980" cy="10397067"/>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09" y="4389120"/>
            <a:ext cx="3539014" cy="81313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B2B8BE6-65D5-47FC-9C35-CADDA4D41D92}"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1763140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09" y="975360"/>
            <a:ext cx="3539014" cy="341376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2106510"/>
            <a:ext cx="5554980" cy="10397067"/>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755809" y="4389120"/>
            <a:ext cx="3539014" cy="8131388"/>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B2B8BE6-65D5-47FC-9C35-CADDA4D41D92}"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85B5C5-967D-4B4A-B0B8-B933D0CD4066}" type="slidenum">
              <a:rPr lang="en-IN" smtClean="0"/>
              <a:t>‹#›</a:t>
            </a:fld>
            <a:endParaRPr lang="en-IN"/>
          </a:p>
        </p:txBody>
      </p:sp>
    </p:spTree>
    <p:extLst>
      <p:ext uri="{BB962C8B-B14F-4D97-AF65-F5344CB8AC3E}">
        <p14:creationId xmlns:p14="http://schemas.microsoft.com/office/powerpoint/2010/main" val="3524280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778936"/>
            <a:ext cx="9464040" cy="282786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3894667"/>
            <a:ext cx="9464040" cy="928285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13560217"/>
            <a:ext cx="2468880" cy="778933"/>
          </a:xfrm>
          <a:prstGeom prst="rect">
            <a:avLst/>
          </a:prstGeom>
        </p:spPr>
        <p:txBody>
          <a:bodyPr vert="horz" lIns="91440" tIns="45720" rIns="91440" bIns="45720" rtlCol="0" anchor="ctr"/>
          <a:lstStyle>
            <a:lvl1pPr algn="l">
              <a:defRPr sz="1440">
                <a:solidFill>
                  <a:schemeClr val="tx1">
                    <a:tint val="75000"/>
                  </a:schemeClr>
                </a:solidFill>
              </a:defRPr>
            </a:lvl1pPr>
          </a:lstStyle>
          <a:p>
            <a:fld id="{BB2B8BE6-65D5-47FC-9C35-CADDA4D41D92}" type="datetimeFigureOut">
              <a:rPr lang="en-IN" smtClean="0"/>
              <a:t>23-10-2024</a:t>
            </a:fld>
            <a:endParaRPr lang="en-IN"/>
          </a:p>
        </p:txBody>
      </p:sp>
      <p:sp>
        <p:nvSpPr>
          <p:cNvPr id="5" name="Footer Placeholder 4"/>
          <p:cNvSpPr>
            <a:spLocks noGrp="1"/>
          </p:cNvSpPr>
          <p:nvPr>
            <p:ph type="ftr" sz="quarter" idx="3"/>
          </p:nvPr>
        </p:nvSpPr>
        <p:spPr>
          <a:xfrm>
            <a:off x="3634740" y="13560217"/>
            <a:ext cx="3703320" cy="778933"/>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7749540" y="13560217"/>
            <a:ext cx="2468880" cy="778933"/>
          </a:xfrm>
          <a:prstGeom prst="rect">
            <a:avLst/>
          </a:prstGeom>
        </p:spPr>
        <p:txBody>
          <a:bodyPr vert="horz" lIns="91440" tIns="45720" rIns="91440" bIns="45720" rtlCol="0" anchor="ctr"/>
          <a:lstStyle>
            <a:lvl1pPr algn="r">
              <a:defRPr sz="1440">
                <a:solidFill>
                  <a:schemeClr val="tx1">
                    <a:tint val="75000"/>
                  </a:schemeClr>
                </a:solidFill>
              </a:defRPr>
            </a:lvl1pPr>
          </a:lstStyle>
          <a:p>
            <a:fld id="{D085B5C5-967D-4B4A-B0B8-B933D0CD4066}" type="slidenum">
              <a:rPr lang="en-IN" smtClean="0"/>
              <a:t>‹#›</a:t>
            </a:fld>
            <a:endParaRPr lang="en-IN"/>
          </a:p>
        </p:txBody>
      </p:sp>
    </p:spTree>
    <p:extLst>
      <p:ext uri="{BB962C8B-B14F-4D97-AF65-F5344CB8AC3E}">
        <p14:creationId xmlns:p14="http://schemas.microsoft.com/office/powerpoint/2010/main" val="217304925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5447-6313-3166-6BDA-B9DB8F2893FA}"/>
              </a:ext>
            </a:extLst>
          </p:cNvPr>
          <p:cNvSpPr>
            <a:spLocks noGrp="1"/>
          </p:cNvSpPr>
          <p:nvPr>
            <p:ph type="ctrTitle"/>
          </p:nvPr>
        </p:nvSpPr>
        <p:spPr>
          <a:xfrm>
            <a:off x="-1227723" y="236754"/>
            <a:ext cx="13428251" cy="4858792"/>
          </a:xfrm>
        </p:spPr>
        <p:txBody>
          <a:bodyPr>
            <a:normAutofit fontScale="90000"/>
          </a:bodyPr>
          <a:lstStyle/>
          <a:p>
            <a:pPr>
              <a:lnSpc>
                <a:spcPct val="150000"/>
              </a:lnSpc>
            </a:pPr>
            <a:r>
              <a:rPr lang="en-US" sz="3516" b="1" dirty="0">
                <a:latin typeface="Times New Roman" panose="02020603050405020304" pitchFamily="18" charset="0"/>
                <a:cs typeface="Times New Roman" panose="02020603050405020304" pitchFamily="18" charset="0"/>
              </a:rPr>
              <a:t>A</a:t>
            </a:r>
            <a:br>
              <a:rPr lang="en-US" sz="3516" b="1" dirty="0">
                <a:latin typeface="Times New Roman" panose="02020603050405020304" pitchFamily="18" charset="0"/>
                <a:cs typeface="Times New Roman" panose="02020603050405020304" pitchFamily="18" charset="0"/>
              </a:rPr>
            </a:br>
            <a:r>
              <a:rPr lang="en-US" sz="3516" b="1" dirty="0">
                <a:latin typeface="Times New Roman" panose="02020603050405020304" pitchFamily="18" charset="0"/>
                <a:cs typeface="Times New Roman" panose="02020603050405020304" pitchFamily="18" charset="0"/>
              </a:rPr>
              <a:t>Project Report</a:t>
            </a:r>
            <a:br>
              <a:rPr lang="en-US" sz="3516" b="1" dirty="0">
                <a:latin typeface="Times New Roman" panose="02020603050405020304" pitchFamily="18" charset="0"/>
                <a:cs typeface="Times New Roman" panose="02020603050405020304" pitchFamily="18" charset="0"/>
              </a:rPr>
            </a:br>
            <a:r>
              <a:rPr lang="en-US" sz="3516" b="1" dirty="0">
                <a:latin typeface="Times New Roman" panose="02020603050405020304" pitchFamily="18" charset="0"/>
                <a:cs typeface="Times New Roman" panose="02020603050405020304" pitchFamily="18" charset="0"/>
              </a:rPr>
              <a:t>on</a:t>
            </a:r>
            <a:br>
              <a:rPr lang="en-US" sz="3516" b="1" dirty="0">
                <a:latin typeface="Times New Roman" panose="02020603050405020304" pitchFamily="18" charset="0"/>
                <a:cs typeface="Times New Roman" panose="02020603050405020304" pitchFamily="18" charset="0"/>
              </a:rPr>
            </a:br>
            <a:r>
              <a:rPr lang="en-US" sz="3516" b="1" dirty="0">
                <a:latin typeface="Times New Roman" panose="02020603050405020304" pitchFamily="18" charset="0"/>
                <a:cs typeface="Times New Roman" panose="02020603050405020304" pitchFamily="18" charset="0"/>
              </a:rPr>
              <a:t>“Cricket Score Management System”</a:t>
            </a:r>
            <a:br>
              <a:rPr lang="en-US" sz="3516" b="1" dirty="0">
                <a:latin typeface="Times New Roman" panose="02020603050405020304" pitchFamily="18" charset="0"/>
                <a:cs typeface="Times New Roman" panose="02020603050405020304" pitchFamily="18" charset="0"/>
              </a:rPr>
            </a:br>
            <a:r>
              <a:rPr lang="en-US" sz="3516" u="sng" dirty="0">
                <a:latin typeface="Times New Roman" panose="02020603050405020304" pitchFamily="18" charset="0"/>
                <a:cs typeface="Times New Roman" panose="02020603050405020304" pitchFamily="18" charset="0"/>
              </a:rPr>
              <a:t>SUBMITTED BY:</a:t>
            </a:r>
            <a:br>
              <a:rPr lang="en-US" sz="3516" u="sng" dirty="0">
                <a:latin typeface="Times New Roman" panose="02020603050405020304" pitchFamily="18" charset="0"/>
                <a:cs typeface="Times New Roman" panose="02020603050405020304" pitchFamily="18" charset="0"/>
              </a:rPr>
            </a:br>
            <a:r>
              <a:rPr lang="en-US" sz="3516" b="1" u="sng" dirty="0">
                <a:latin typeface="Times New Roman" panose="02020603050405020304" pitchFamily="18" charset="0"/>
                <a:cs typeface="Times New Roman" panose="02020603050405020304" pitchFamily="18" charset="0"/>
              </a:rPr>
              <a:t>Sarthak Darandale</a:t>
            </a:r>
            <a:br>
              <a:rPr lang="en-US" sz="3164" b="1" dirty="0">
                <a:latin typeface="Times New Roman" panose="02020603050405020304" pitchFamily="18" charset="0"/>
                <a:cs typeface="Times New Roman" panose="02020603050405020304" pitchFamily="18" charset="0"/>
              </a:rPr>
            </a:br>
            <a:endParaRPr lang="en-IN" sz="3164"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B04A4B2-2A17-27DF-886B-596D65532D54}"/>
              </a:ext>
            </a:extLst>
          </p:cNvPr>
          <p:cNvSpPr>
            <a:spLocks noGrp="1"/>
          </p:cNvSpPr>
          <p:nvPr>
            <p:ph type="subTitle" idx="1"/>
          </p:nvPr>
        </p:nvSpPr>
        <p:spPr>
          <a:xfrm>
            <a:off x="-1227723" y="4648200"/>
            <a:ext cx="13428251" cy="9639300"/>
          </a:xfrm>
        </p:spPr>
        <p:txBody>
          <a:bodyPr>
            <a:normAutofit/>
          </a:bodyPr>
          <a:lstStyle/>
          <a:p>
            <a:r>
              <a:rPr lang="en-US" sz="3200" u="sng" dirty="0">
                <a:latin typeface="Times New Roman" panose="02020603050405020304" pitchFamily="18" charset="0"/>
                <a:cs typeface="Times New Roman" panose="02020603050405020304" pitchFamily="18" charset="0"/>
              </a:rPr>
              <a:t>SUBJECT</a:t>
            </a:r>
          </a:p>
          <a:p>
            <a:r>
              <a:rPr lang="en-US" sz="3200" b="1" dirty="0">
                <a:latin typeface="Times New Roman" panose="02020603050405020304" pitchFamily="18" charset="0"/>
                <a:cs typeface="Times New Roman" panose="02020603050405020304" pitchFamily="18" charset="0"/>
              </a:rPr>
              <a:t>C++</a:t>
            </a:r>
          </a:p>
          <a:p>
            <a:r>
              <a:rPr lang="en-US" sz="3200" b="1" dirty="0">
                <a:latin typeface="Times New Roman" panose="02020603050405020304" pitchFamily="18" charset="0"/>
                <a:cs typeface="Times New Roman" panose="02020603050405020304" pitchFamily="18" charset="0"/>
              </a:rPr>
              <a:t>PROGRAMMING</a:t>
            </a:r>
          </a:p>
          <a:p>
            <a:r>
              <a:rPr lang="en-US" sz="3200" u="sng" dirty="0">
                <a:latin typeface="Times New Roman" panose="02020603050405020304" pitchFamily="18" charset="0"/>
                <a:cs typeface="Times New Roman" panose="02020603050405020304" pitchFamily="18" charset="0"/>
              </a:rPr>
              <a:t>Under the Guidance of</a:t>
            </a:r>
            <a:endParaRPr lang="en-IN" sz="3200" u="sng"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Ms. </a:t>
            </a:r>
            <a:r>
              <a:rPr lang="en-US" sz="3200" b="1" dirty="0" err="1">
                <a:latin typeface="Times New Roman" panose="02020603050405020304" pitchFamily="18" charset="0"/>
                <a:cs typeface="Times New Roman" panose="02020603050405020304" pitchFamily="18" charset="0"/>
              </a:rPr>
              <a:t>Ishawari</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Tirse</a:t>
            </a:r>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Ma’am</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Department of</a:t>
            </a:r>
          </a:p>
          <a:p>
            <a:r>
              <a:rPr lang="en-US" sz="3200" b="1" dirty="0">
                <a:latin typeface="Times New Roman" panose="02020603050405020304" pitchFamily="18" charset="0"/>
                <a:cs typeface="Times New Roman" panose="02020603050405020304" pitchFamily="18" charset="0"/>
              </a:rPr>
              <a:t>Computer Science and Engineering</a:t>
            </a:r>
          </a:p>
          <a:p>
            <a:r>
              <a:rPr lang="en-IN" sz="3200" b="1" dirty="0">
                <a:latin typeface="Times New Roman" panose="02020603050405020304" pitchFamily="18" charset="0"/>
                <a:cs typeface="Times New Roman" panose="02020603050405020304" pitchFamily="18" charset="0"/>
              </a:rPr>
              <a:t>Sanjivani Rural Education Society’s</a:t>
            </a:r>
          </a:p>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SANJIVANI UNIVERSITY</a:t>
            </a:r>
          </a:p>
          <a:p>
            <a:r>
              <a:rPr lang="en-IN" sz="2000" b="1" dirty="0">
                <a:latin typeface="Times New Roman" panose="02020603050405020304" pitchFamily="18" charset="0"/>
                <a:cs typeface="Times New Roman" panose="02020603050405020304" pitchFamily="18" charset="0"/>
              </a:rPr>
              <a:t> KOPARGAON – 423603,</a:t>
            </a:r>
          </a:p>
          <a:p>
            <a:r>
              <a:rPr lang="en-IN" sz="2000" b="1" dirty="0">
                <a:latin typeface="Times New Roman" panose="02020603050405020304" pitchFamily="18" charset="0"/>
                <a:cs typeface="Times New Roman" panose="02020603050405020304" pitchFamily="18" charset="0"/>
              </a:rPr>
              <a:t> DIST : AHMEDNAGAR 2024-2025 </a:t>
            </a:r>
            <a:endParaRPr lang="en-US" sz="20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3942AFA8-5085-1CC6-8766-907C3E3E6A1C}"/>
              </a:ext>
            </a:extLst>
          </p:cNvPr>
          <p:cNvSpPr/>
          <p:nvPr/>
        </p:nvSpPr>
        <p:spPr>
          <a:xfrm>
            <a:off x="203200" y="236754"/>
            <a:ext cx="10579100" cy="14156892"/>
          </a:xfrm>
          <a:prstGeom prst="rect">
            <a:avLst/>
          </a:prstGeom>
          <a:noFill/>
          <a:ln w="63500" cap="sq" cmpd="sng">
            <a:prstDash val="solid"/>
            <a:round/>
            <a:extLst>
              <a:ext uri="{C807C97D-BFC1-408E-A445-0C87EB9F89A2}">
                <ask:lineSketchStyleProps xmlns:ask="http://schemas.microsoft.com/office/drawing/2018/sketchyshapes" sd="1219033472">
                  <a:custGeom>
                    <a:avLst/>
                    <a:gdLst>
                      <a:gd name="connsiteX0" fmla="*/ 0 w 11186809"/>
                      <a:gd name="connsiteY0" fmla="*/ 0 h 5953327"/>
                      <a:gd name="connsiteX1" fmla="*/ 476911 w 11186809"/>
                      <a:gd name="connsiteY1" fmla="*/ 0 h 5953327"/>
                      <a:gd name="connsiteX2" fmla="*/ 730086 w 11186809"/>
                      <a:gd name="connsiteY2" fmla="*/ 0 h 5953327"/>
                      <a:gd name="connsiteX3" fmla="*/ 1542602 w 11186809"/>
                      <a:gd name="connsiteY3" fmla="*/ 0 h 5953327"/>
                      <a:gd name="connsiteX4" fmla="*/ 2019513 w 11186809"/>
                      <a:gd name="connsiteY4" fmla="*/ 0 h 5953327"/>
                      <a:gd name="connsiteX5" fmla="*/ 2496425 w 11186809"/>
                      <a:gd name="connsiteY5" fmla="*/ 0 h 5953327"/>
                      <a:gd name="connsiteX6" fmla="*/ 3308940 w 11186809"/>
                      <a:gd name="connsiteY6" fmla="*/ 0 h 5953327"/>
                      <a:gd name="connsiteX7" fmla="*/ 3673984 w 11186809"/>
                      <a:gd name="connsiteY7" fmla="*/ 0 h 5953327"/>
                      <a:gd name="connsiteX8" fmla="*/ 4486499 w 11186809"/>
                      <a:gd name="connsiteY8" fmla="*/ 0 h 5953327"/>
                      <a:gd name="connsiteX9" fmla="*/ 5299015 w 11186809"/>
                      <a:gd name="connsiteY9" fmla="*/ 0 h 5953327"/>
                      <a:gd name="connsiteX10" fmla="*/ 5887794 w 11186809"/>
                      <a:gd name="connsiteY10" fmla="*/ 0 h 5953327"/>
                      <a:gd name="connsiteX11" fmla="*/ 6700310 w 11186809"/>
                      <a:gd name="connsiteY11" fmla="*/ 0 h 5953327"/>
                      <a:gd name="connsiteX12" fmla="*/ 7177221 w 11186809"/>
                      <a:gd name="connsiteY12" fmla="*/ 0 h 5953327"/>
                      <a:gd name="connsiteX13" fmla="*/ 7654132 w 11186809"/>
                      <a:gd name="connsiteY13" fmla="*/ 0 h 5953327"/>
                      <a:gd name="connsiteX14" fmla="*/ 8354780 w 11186809"/>
                      <a:gd name="connsiteY14" fmla="*/ 0 h 5953327"/>
                      <a:gd name="connsiteX15" fmla="*/ 8831691 w 11186809"/>
                      <a:gd name="connsiteY15" fmla="*/ 0 h 5953327"/>
                      <a:gd name="connsiteX16" fmla="*/ 9644207 w 11186809"/>
                      <a:gd name="connsiteY16" fmla="*/ 0 h 5953327"/>
                      <a:gd name="connsiteX17" fmla="*/ 10456723 w 11186809"/>
                      <a:gd name="connsiteY17" fmla="*/ 0 h 5953327"/>
                      <a:gd name="connsiteX18" fmla="*/ 11186809 w 11186809"/>
                      <a:gd name="connsiteY18" fmla="*/ 0 h 5953327"/>
                      <a:gd name="connsiteX19" fmla="*/ 11186809 w 11186809"/>
                      <a:gd name="connsiteY19" fmla="*/ 535799 h 5953327"/>
                      <a:gd name="connsiteX20" fmla="*/ 11186809 w 11186809"/>
                      <a:gd name="connsiteY20" fmla="*/ 952532 h 5953327"/>
                      <a:gd name="connsiteX21" fmla="*/ 11186809 w 11186809"/>
                      <a:gd name="connsiteY21" fmla="*/ 1428798 h 5953327"/>
                      <a:gd name="connsiteX22" fmla="*/ 11186809 w 11186809"/>
                      <a:gd name="connsiteY22" fmla="*/ 2083664 h 5953327"/>
                      <a:gd name="connsiteX23" fmla="*/ 11186809 w 11186809"/>
                      <a:gd name="connsiteY23" fmla="*/ 2619464 h 5953327"/>
                      <a:gd name="connsiteX24" fmla="*/ 11186809 w 11186809"/>
                      <a:gd name="connsiteY24" fmla="*/ 3095730 h 5953327"/>
                      <a:gd name="connsiteX25" fmla="*/ 11186809 w 11186809"/>
                      <a:gd name="connsiteY25" fmla="*/ 3750596 h 5953327"/>
                      <a:gd name="connsiteX26" fmla="*/ 11186809 w 11186809"/>
                      <a:gd name="connsiteY26" fmla="*/ 4345929 h 5953327"/>
                      <a:gd name="connsiteX27" fmla="*/ 11186809 w 11186809"/>
                      <a:gd name="connsiteY27" fmla="*/ 4941261 h 5953327"/>
                      <a:gd name="connsiteX28" fmla="*/ 11186809 w 11186809"/>
                      <a:gd name="connsiteY28" fmla="*/ 5953327 h 5953327"/>
                      <a:gd name="connsiteX29" fmla="*/ 10486161 w 11186809"/>
                      <a:gd name="connsiteY29" fmla="*/ 5953327 h 5953327"/>
                      <a:gd name="connsiteX30" fmla="*/ 10121118 w 11186809"/>
                      <a:gd name="connsiteY30" fmla="*/ 5953327 h 5953327"/>
                      <a:gd name="connsiteX31" fmla="*/ 9420471 w 11186809"/>
                      <a:gd name="connsiteY31" fmla="*/ 5953327 h 5953327"/>
                      <a:gd name="connsiteX32" fmla="*/ 9167296 w 11186809"/>
                      <a:gd name="connsiteY32" fmla="*/ 5953327 h 5953327"/>
                      <a:gd name="connsiteX33" fmla="*/ 8466648 w 11186809"/>
                      <a:gd name="connsiteY33" fmla="*/ 5953327 h 5953327"/>
                      <a:gd name="connsiteX34" fmla="*/ 8101605 w 11186809"/>
                      <a:gd name="connsiteY34" fmla="*/ 5953327 h 5953327"/>
                      <a:gd name="connsiteX35" fmla="*/ 7848430 w 11186809"/>
                      <a:gd name="connsiteY35" fmla="*/ 5953327 h 5953327"/>
                      <a:gd name="connsiteX36" fmla="*/ 7483386 w 11186809"/>
                      <a:gd name="connsiteY36" fmla="*/ 5953327 h 5953327"/>
                      <a:gd name="connsiteX37" fmla="*/ 6782739 w 11186809"/>
                      <a:gd name="connsiteY37" fmla="*/ 5953327 h 5953327"/>
                      <a:gd name="connsiteX38" fmla="*/ 6417696 w 11186809"/>
                      <a:gd name="connsiteY38" fmla="*/ 5953327 h 5953327"/>
                      <a:gd name="connsiteX39" fmla="*/ 6164521 w 11186809"/>
                      <a:gd name="connsiteY39" fmla="*/ 5953327 h 5953327"/>
                      <a:gd name="connsiteX40" fmla="*/ 5799477 w 11186809"/>
                      <a:gd name="connsiteY40" fmla="*/ 5953327 h 5953327"/>
                      <a:gd name="connsiteX41" fmla="*/ 5322566 w 11186809"/>
                      <a:gd name="connsiteY41" fmla="*/ 5953327 h 5953327"/>
                      <a:gd name="connsiteX42" fmla="*/ 4733787 w 11186809"/>
                      <a:gd name="connsiteY42" fmla="*/ 5953327 h 5953327"/>
                      <a:gd name="connsiteX43" fmla="*/ 4368743 w 11186809"/>
                      <a:gd name="connsiteY43" fmla="*/ 5953327 h 5953327"/>
                      <a:gd name="connsiteX44" fmla="*/ 3556228 w 11186809"/>
                      <a:gd name="connsiteY44" fmla="*/ 5953327 h 5953327"/>
                      <a:gd name="connsiteX45" fmla="*/ 2967448 w 11186809"/>
                      <a:gd name="connsiteY45" fmla="*/ 5953327 h 5953327"/>
                      <a:gd name="connsiteX46" fmla="*/ 2154933 w 11186809"/>
                      <a:gd name="connsiteY46" fmla="*/ 5953327 h 5953327"/>
                      <a:gd name="connsiteX47" fmla="*/ 1454285 w 11186809"/>
                      <a:gd name="connsiteY47" fmla="*/ 5953327 h 5953327"/>
                      <a:gd name="connsiteX48" fmla="*/ 977374 w 11186809"/>
                      <a:gd name="connsiteY48" fmla="*/ 5953327 h 5953327"/>
                      <a:gd name="connsiteX49" fmla="*/ 0 w 11186809"/>
                      <a:gd name="connsiteY49" fmla="*/ 5953327 h 5953327"/>
                      <a:gd name="connsiteX50" fmla="*/ 0 w 11186809"/>
                      <a:gd name="connsiteY50" fmla="*/ 5477061 h 5953327"/>
                      <a:gd name="connsiteX51" fmla="*/ 0 w 11186809"/>
                      <a:gd name="connsiteY51" fmla="*/ 4881728 h 5953327"/>
                      <a:gd name="connsiteX52" fmla="*/ 0 w 11186809"/>
                      <a:gd name="connsiteY52" fmla="*/ 4167329 h 5953327"/>
                      <a:gd name="connsiteX53" fmla="*/ 0 w 11186809"/>
                      <a:gd name="connsiteY53" fmla="*/ 3452930 h 5953327"/>
                      <a:gd name="connsiteX54" fmla="*/ 0 w 11186809"/>
                      <a:gd name="connsiteY54" fmla="*/ 2798064 h 5953327"/>
                      <a:gd name="connsiteX55" fmla="*/ 0 w 11186809"/>
                      <a:gd name="connsiteY55" fmla="*/ 2143198 h 5953327"/>
                      <a:gd name="connsiteX56" fmla="*/ 0 w 11186809"/>
                      <a:gd name="connsiteY56" fmla="*/ 1488332 h 5953327"/>
                      <a:gd name="connsiteX57" fmla="*/ 0 w 11186809"/>
                      <a:gd name="connsiteY57" fmla="*/ 1012066 h 5953327"/>
                      <a:gd name="connsiteX58" fmla="*/ 0 w 11186809"/>
                      <a:gd name="connsiteY58" fmla="*/ 0 h 595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186809" h="5953327" extrusionOk="0">
                        <a:moveTo>
                          <a:pt x="0" y="0"/>
                        </a:moveTo>
                        <a:cubicBezTo>
                          <a:pt x="236131" y="-50900"/>
                          <a:pt x="271060" y="44424"/>
                          <a:pt x="476911" y="0"/>
                        </a:cubicBezTo>
                        <a:cubicBezTo>
                          <a:pt x="682762" y="-44424"/>
                          <a:pt x="634645" y="875"/>
                          <a:pt x="730086" y="0"/>
                        </a:cubicBezTo>
                        <a:cubicBezTo>
                          <a:pt x="825528" y="-875"/>
                          <a:pt x="1309076" y="41069"/>
                          <a:pt x="1542602" y="0"/>
                        </a:cubicBezTo>
                        <a:cubicBezTo>
                          <a:pt x="1776128" y="-41069"/>
                          <a:pt x="1856532" y="45159"/>
                          <a:pt x="2019513" y="0"/>
                        </a:cubicBezTo>
                        <a:cubicBezTo>
                          <a:pt x="2182494" y="-45159"/>
                          <a:pt x="2368994" y="36085"/>
                          <a:pt x="2496425" y="0"/>
                        </a:cubicBezTo>
                        <a:cubicBezTo>
                          <a:pt x="2623856" y="-36085"/>
                          <a:pt x="3055570" y="63646"/>
                          <a:pt x="3308940" y="0"/>
                        </a:cubicBezTo>
                        <a:cubicBezTo>
                          <a:pt x="3562311" y="-63646"/>
                          <a:pt x="3573267" y="34254"/>
                          <a:pt x="3673984" y="0"/>
                        </a:cubicBezTo>
                        <a:cubicBezTo>
                          <a:pt x="3774701" y="-34254"/>
                          <a:pt x="4310612" y="32543"/>
                          <a:pt x="4486499" y="0"/>
                        </a:cubicBezTo>
                        <a:cubicBezTo>
                          <a:pt x="4662386" y="-32543"/>
                          <a:pt x="5132005" y="12001"/>
                          <a:pt x="5299015" y="0"/>
                        </a:cubicBezTo>
                        <a:cubicBezTo>
                          <a:pt x="5466025" y="-12001"/>
                          <a:pt x="5638677" y="65785"/>
                          <a:pt x="5887794" y="0"/>
                        </a:cubicBezTo>
                        <a:cubicBezTo>
                          <a:pt x="6136911" y="-65785"/>
                          <a:pt x="6450746" y="7881"/>
                          <a:pt x="6700310" y="0"/>
                        </a:cubicBezTo>
                        <a:cubicBezTo>
                          <a:pt x="6949874" y="-7881"/>
                          <a:pt x="6975389" y="29381"/>
                          <a:pt x="7177221" y="0"/>
                        </a:cubicBezTo>
                        <a:cubicBezTo>
                          <a:pt x="7379053" y="-29381"/>
                          <a:pt x="7538952" y="50375"/>
                          <a:pt x="7654132" y="0"/>
                        </a:cubicBezTo>
                        <a:cubicBezTo>
                          <a:pt x="7769312" y="-50375"/>
                          <a:pt x="8095556" y="58967"/>
                          <a:pt x="8354780" y="0"/>
                        </a:cubicBezTo>
                        <a:cubicBezTo>
                          <a:pt x="8614004" y="-58967"/>
                          <a:pt x="8628421" y="28110"/>
                          <a:pt x="8831691" y="0"/>
                        </a:cubicBezTo>
                        <a:cubicBezTo>
                          <a:pt x="9034961" y="-28110"/>
                          <a:pt x="9392605" y="70976"/>
                          <a:pt x="9644207" y="0"/>
                        </a:cubicBezTo>
                        <a:cubicBezTo>
                          <a:pt x="9895809" y="-70976"/>
                          <a:pt x="10093671" y="24702"/>
                          <a:pt x="10456723" y="0"/>
                        </a:cubicBezTo>
                        <a:cubicBezTo>
                          <a:pt x="10819775" y="-24702"/>
                          <a:pt x="11008247" y="21448"/>
                          <a:pt x="11186809" y="0"/>
                        </a:cubicBezTo>
                        <a:cubicBezTo>
                          <a:pt x="11203384" y="142110"/>
                          <a:pt x="11150219" y="393376"/>
                          <a:pt x="11186809" y="535799"/>
                        </a:cubicBezTo>
                        <a:cubicBezTo>
                          <a:pt x="11223399" y="678222"/>
                          <a:pt x="11143978" y="845920"/>
                          <a:pt x="11186809" y="952532"/>
                        </a:cubicBezTo>
                        <a:cubicBezTo>
                          <a:pt x="11229640" y="1059144"/>
                          <a:pt x="11160792" y="1326462"/>
                          <a:pt x="11186809" y="1428798"/>
                        </a:cubicBezTo>
                        <a:cubicBezTo>
                          <a:pt x="11212826" y="1531134"/>
                          <a:pt x="11167572" y="1768516"/>
                          <a:pt x="11186809" y="2083664"/>
                        </a:cubicBezTo>
                        <a:cubicBezTo>
                          <a:pt x="11206046" y="2398812"/>
                          <a:pt x="11177892" y="2378792"/>
                          <a:pt x="11186809" y="2619464"/>
                        </a:cubicBezTo>
                        <a:cubicBezTo>
                          <a:pt x="11195726" y="2860136"/>
                          <a:pt x="11169305" y="2999243"/>
                          <a:pt x="11186809" y="3095730"/>
                        </a:cubicBezTo>
                        <a:cubicBezTo>
                          <a:pt x="11204313" y="3192217"/>
                          <a:pt x="11181751" y="3586376"/>
                          <a:pt x="11186809" y="3750596"/>
                        </a:cubicBezTo>
                        <a:cubicBezTo>
                          <a:pt x="11191867" y="3914816"/>
                          <a:pt x="11135134" y="4184774"/>
                          <a:pt x="11186809" y="4345929"/>
                        </a:cubicBezTo>
                        <a:cubicBezTo>
                          <a:pt x="11238484" y="4507084"/>
                          <a:pt x="11148806" y="4652830"/>
                          <a:pt x="11186809" y="4941261"/>
                        </a:cubicBezTo>
                        <a:cubicBezTo>
                          <a:pt x="11224812" y="5229692"/>
                          <a:pt x="11110135" y="5635228"/>
                          <a:pt x="11186809" y="5953327"/>
                        </a:cubicBezTo>
                        <a:cubicBezTo>
                          <a:pt x="11018061" y="5969872"/>
                          <a:pt x="10676628" y="5946110"/>
                          <a:pt x="10486161" y="5953327"/>
                        </a:cubicBezTo>
                        <a:cubicBezTo>
                          <a:pt x="10295694" y="5960544"/>
                          <a:pt x="10248896" y="5923670"/>
                          <a:pt x="10121118" y="5953327"/>
                        </a:cubicBezTo>
                        <a:cubicBezTo>
                          <a:pt x="9993340" y="5982984"/>
                          <a:pt x="9689630" y="5892911"/>
                          <a:pt x="9420471" y="5953327"/>
                        </a:cubicBezTo>
                        <a:cubicBezTo>
                          <a:pt x="9151312" y="6013743"/>
                          <a:pt x="9229626" y="5949339"/>
                          <a:pt x="9167296" y="5953327"/>
                        </a:cubicBezTo>
                        <a:cubicBezTo>
                          <a:pt x="9104966" y="5957315"/>
                          <a:pt x="8717425" y="5952875"/>
                          <a:pt x="8466648" y="5953327"/>
                        </a:cubicBezTo>
                        <a:cubicBezTo>
                          <a:pt x="8215871" y="5953779"/>
                          <a:pt x="8176490" y="5945188"/>
                          <a:pt x="8101605" y="5953327"/>
                        </a:cubicBezTo>
                        <a:cubicBezTo>
                          <a:pt x="8026720" y="5961466"/>
                          <a:pt x="7924927" y="5945102"/>
                          <a:pt x="7848430" y="5953327"/>
                        </a:cubicBezTo>
                        <a:cubicBezTo>
                          <a:pt x="7771933" y="5961552"/>
                          <a:pt x="7583771" y="5910841"/>
                          <a:pt x="7483386" y="5953327"/>
                        </a:cubicBezTo>
                        <a:cubicBezTo>
                          <a:pt x="7383001" y="5995813"/>
                          <a:pt x="6933876" y="5871343"/>
                          <a:pt x="6782739" y="5953327"/>
                        </a:cubicBezTo>
                        <a:cubicBezTo>
                          <a:pt x="6631602" y="6035311"/>
                          <a:pt x="6539213" y="5922668"/>
                          <a:pt x="6417696" y="5953327"/>
                        </a:cubicBezTo>
                        <a:cubicBezTo>
                          <a:pt x="6296179" y="5983986"/>
                          <a:pt x="6243778" y="5951341"/>
                          <a:pt x="6164521" y="5953327"/>
                        </a:cubicBezTo>
                        <a:cubicBezTo>
                          <a:pt x="6085264" y="5955313"/>
                          <a:pt x="5946777" y="5951469"/>
                          <a:pt x="5799477" y="5953327"/>
                        </a:cubicBezTo>
                        <a:cubicBezTo>
                          <a:pt x="5652177" y="5955185"/>
                          <a:pt x="5553649" y="5927164"/>
                          <a:pt x="5322566" y="5953327"/>
                        </a:cubicBezTo>
                        <a:cubicBezTo>
                          <a:pt x="5091483" y="5979490"/>
                          <a:pt x="4864426" y="5924948"/>
                          <a:pt x="4733787" y="5953327"/>
                        </a:cubicBezTo>
                        <a:cubicBezTo>
                          <a:pt x="4603148" y="5981706"/>
                          <a:pt x="4483630" y="5937969"/>
                          <a:pt x="4368743" y="5953327"/>
                        </a:cubicBezTo>
                        <a:cubicBezTo>
                          <a:pt x="4253856" y="5968685"/>
                          <a:pt x="3947042" y="5913181"/>
                          <a:pt x="3556228" y="5953327"/>
                        </a:cubicBezTo>
                        <a:cubicBezTo>
                          <a:pt x="3165414" y="5993473"/>
                          <a:pt x="3105970" y="5915158"/>
                          <a:pt x="2967448" y="5953327"/>
                        </a:cubicBezTo>
                        <a:cubicBezTo>
                          <a:pt x="2828926" y="5991496"/>
                          <a:pt x="2510271" y="5859344"/>
                          <a:pt x="2154933" y="5953327"/>
                        </a:cubicBezTo>
                        <a:cubicBezTo>
                          <a:pt x="1799596" y="6047310"/>
                          <a:pt x="1777195" y="5925139"/>
                          <a:pt x="1454285" y="5953327"/>
                        </a:cubicBezTo>
                        <a:cubicBezTo>
                          <a:pt x="1131375" y="5981515"/>
                          <a:pt x="1186692" y="5919323"/>
                          <a:pt x="977374" y="5953327"/>
                        </a:cubicBezTo>
                        <a:cubicBezTo>
                          <a:pt x="768056" y="5987331"/>
                          <a:pt x="208813" y="5868514"/>
                          <a:pt x="0" y="5953327"/>
                        </a:cubicBezTo>
                        <a:cubicBezTo>
                          <a:pt x="-28057" y="5786672"/>
                          <a:pt x="28242" y="5714637"/>
                          <a:pt x="0" y="5477061"/>
                        </a:cubicBezTo>
                        <a:cubicBezTo>
                          <a:pt x="-28242" y="5239485"/>
                          <a:pt x="37014" y="5099275"/>
                          <a:pt x="0" y="4881728"/>
                        </a:cubicBezTo>
                        <a:cubicBezTo>
                          <a:pt x="-37014" y="4664181"/>
                          <a:pt x="10565" y="4466710"/>
                          <a:pt x="0" y="4167329"/>
                        </a:cubicBezTo>
                        <a:cubicBezTo>
                          <a:pt x="-10565" y="3867948"/>
                          <a:pt x="83997" y="3763205"/>
                          <a:pt x="0" y="3452930"/>
                        </a:cubicBezTo>
                        <a:cubicBezTo>
                          <a:pt x="-83997" y="3142655"/>
                          <a:pt x="15944" y="3110149"/>
                          <a:pt x="0" y="2798064"/>
                        </a:cubicBezTo>
                        <a:cubicBezTo>
                          <a:pt x="-15944" y="2485979"/>
                          <a:pt x="29893" y="2362574"/>
                          <a:pt x="0" y="2143198"/>
                        </a:cubicBezTo>
                        <a:cubicBezTo>
                          <a:pt x="-29893" y="1923822"/>
                          <a:pt x="36874" y="1621375"/>
                          <a:pt x="0" y="1488332"/>
                        </a:cubicBezTo>
                        <a:cubicBezTo>
                          <a:pt x="-36874" y="1355289"/>
                          <a:pt x="16644" y="1109387"/>
                          <a:pt x="0" y="1012066"/>
                        </a:cubicBezTo>
                        <a:cubicBezTo>
                          <a:pt x="-16644" y="914745"/>
                          <a:pt x="120609" y="418530"/>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164"/>
          </a:p>
        </p:txBody>
      </p:sp>
      <p:pic>
        <p:nvPicPr>
          <p:cNvPr id="6" name="Picture 5">
            <a:extLst>
              <a:ext uri="{FF2B5EF4-FFF2-40B4-BE49-F238E27FC236}">
                <a16:creationId xmlns:a16="http://schemas.microsoft.com/office/drawing/2014/main" id="{C6B5016E-C320-079B-39D3-88D54A09F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8616" y="8138422"/>
            <a:ext cx="2715567" cy="2242558"/>
          </a:xfrm>
          <a:prstGeom prst="rect">
            <a:avLst/>
          </a:prstGeom>
        </p:spPr>
      </p:pic>
    </p:spTree>
    <p:extLst>
      <p:ext uri="{BB962C8B-B14F-4D97-AF65-F5344CB8AC3E}">
        <p14:creationId xmlns:p14="http://schemas.microsoft.com/office/powerpoint/2010/main" val="2871128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8E545-DD93-1833-3484-5EDDE78B443D}"/>
              </a:ext>
            </a:extLst>
          </p:cNvPr>
          <p:cNvSpPr>
            <a:spLocks noGrp="1"/>
          </p:cNvSpPr>
          <p:nvPr>
            <p:ph type="ctrTitle"/>
          </p:nvPr>
        </p:nvSpPr>
        <p:spPr>
          <a:xfrm>
            <a:off x="822960" y="790523"/>
            <a:ext cx="9326880" cy="1253601"/>
          </a:xfrm>
        </p:spPr>
        <p:txBody>
          <a:bodyPr/>
          <a:lstStyle/>
          <a:p>
            <a:r>
              <a:rPr lang="en-US" b="1" dirty="0">
                <a:latin typeface="Times New Roman" panose="02020603050405020304" pitchFamily="18" charset="0"/>
                <a:cs typeface="Times New Roman" panose="02020603050405020304" pitchFamily="18" charset="0"/>
              </a:rPr>
              <a:t>INDEX</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EBF0CA3-96BA-55F8-281E-E976E527B623}"/>
              </a:ext>
            </a:extLst>
          </p:cNvPr>
          <p:cNvSpPr>
            <a:spLocks noGrp="1"/>
          </p:cNvSpPr>
          <p:nvPr>
            <p:ph type="subTitle" idx="1"/>
          </p:nvPr>
        </p:nvSpPr>
        <p:spPr>
          <a:xfrm>
            <a:off x="491490" y="2971800"/>
            <a:ext cx="9989820" cy="11178540"/>
          </a:xfrm>
        </p:spPr>
        <p:txBody>
          <a:bodyPr>
            <a:normAutofit/>
          </a:bodyPr>
          <a:lstStyle/>
          <a:p>
            <a:r>
              <a:rPr lang="en-US" sz="800" dirty="0"/>
              <a:t>.</a:t>
            </a:r>
            <a:endParaRPr lang="en-IN" sz="800" dirty="0"/>
          </a:p>
        </p:txBody>
      </p:sp>
      <p:sp>
        <p:nvSpPr>
          <p:cNvPr id="7" name="Rectangle 6">
            <a:extLst>
              <a:ext uri="{FF2B5EF4-FFF2-40B4-BE49-F238E27FC236}">
                <a16:creationId xmlns:a16="http://schemas.microsoft.com/office/drawing/2014/main" id="{35104B86-87BD-7843-B4CE-42ED64D570B9}"/>
              </a:ext>
            </a:extLst>
          </p:cNvPr>
          <p:cNvSpPr/>
          <p:nvPr/>
        </p:nvSpPr>
        <p:spPr>
          <a:xfrm>
            <a:off x="491490" y="274320"/>
            <a:ext cx="9989820" cy="13876020"/>
          </a:xfrm>
          <a:prstGeom prst="rect">
            <a:avLst/>
          </a:prstGeom>
          <a:noFill/>
          <a:ln w="63500" cap="sq" cmpd="sng">
            <a:solidFill>
              <a:schemeClr val="accent1">
                <a:shade val="15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a:extLst>
              <a:ext uri="{FF2B5EF4-FFF2-40B4-BE49-F238E27FC236}">
                <a16:creationId xmlns:a16="http://schemas.microsoft.com/office/drawing/2014/main" id="{C778F83F-BF68-0A7C-A893-B2DF7284DBFD}"/>
              </a:ext>
            </a:extLst>
          </p:cNvPr>
          <p:cNvGraphicFramePr>
            <a:graphicFrameLocks noGrp="1"/>
          </p:cNvGraphicFramePr>
          <p:nvPr>
            <p:extLst>
              <p:ext uri="{D42A27DB-BD31-4B8C-83A1-F6EECF244321}">
                <p14:modId xmlns:p14="http://schemas.microsoft.com/office/powerpoint/2010/main" val="32923999"/>
              </p:ext>
            </p:extLst>
          </p:nvPr>
        </p:nvGraphicFramePr>
        <p:xfrm>
          <a:off x="1531620" y="3966210"/>
          <a:ext cx="7909560" cy="9726930"/>
        </p:xfrm>
        <a:graphic>
          <a:graphicData uri="http://schemas.openxmlformats.org/drawingml/2006/table">
            <a:tbl>
              <a:tblPr firstRow="1" bandRow="1">
                <a:tableStyleId>{5C22544A-7EE6-4342-B048-85BDC9FD1C3A}</a:tableStyleId>
              </a:tblPr>
              <a:tblGrid>
                <a:gridCol w="1532478">
                  <a:extLst>
                    <a:ext uri="{9D8B030D-6E8A-4147-A177-3AD203B41FA5}">
                      <a16:colId xmlns:a16="http://schemas.microsoft.com/office/drawing/2014/main" val="1830378488"/>
                    </a:ext>
                  </a:extLst>
                </a:gridCol>
                <a:gridCol w="3740562">
                  <a:extLst>
                    <a:ext uri="{9D8B030D-6E8A-4147-A177-3AD203B41FA5}">
                      <a16:colId xmlns:a16="http://schemas.microsoft.com/office/drawing/2014/main" val="3359784757"/>
                    </a:ext>
                  </a:extLst>
                </a:gridCol>
                <a:gridCol w="2636520">
                  <a:extLst>
                    <a:ext uri="{9D8B030D-6E8A-4147-A177-3AD203B41FA5}">
                      <a16:colId xmlns:a16="http://schemas.microsoft.com/office/drawing/2014/main" val="1052056609"/>
                    </a:ext>
                  </a:extLst>
                </a:gridCol>
              </a:tblGrid>
              <a:tr h="2251710">
                <a:tc>
                  <a:txBody>
                    <a:bodyPr/>
                    <a:lstStyle/>
                    <a:p>
                      <a:pPr algn="ctr"/>
                      <a:r>
                        <a:rPr lang="en-US" sz="4400" dirty="0">
                          <a:solidFill>
                            <a:schemeClr val="tx1"/>
                          </a:solidFill>
                        </a:rPr>
                        <a:t>SR. NO.</a:t>
                      </a:r>
                      <a:endParaRPr lang="en-IN" sz="4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vl="0" algn="ctr"/>
                      <a:r>
                        <a:rPr lang="en-US" sz="4000" b="1" dirty="0">
                          <a:solidFill>
                            <a:schemeClr val="tx1"/>
                          </a:solidFill>
                          <a:latin typeface="Times New Roman" panose="02020603050405020304" pitchFamily="18" charset="0"/>
                          <a:cs typeface="Times New Roman" panose="02020603050405020304" pitchFamily="18" charset="0"/>
                        </a:rPr>
                        <a:t>CONTENT</a:t>
                      </a:r>
                      <a:endParaRPr lang="en-IN" sz="4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b="1" dirty="0">
                          <a:solidFill>
                            <a:schemeClr val="tx1"/>
                          </a:solidFill>
                          <a:latin typeface="Times New Roman" panose="02020603050405020304" pitchFamily="18" charset="0"/>
                          <a:cs typeface="Times New Roman" panose="02020603050405020304" pitchFamily="18" charset="0"/>
                        </a:rPr>
                        <a:t>PAGE NO.</a:t>
                      </a:r>
                      <a:endParaRPr lang="en-IN" sz="40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138747"/>
                  </a:ext>
                </a:extLst>
              </a:tr>
              <a:tr h="2057400">
                <a:tc>
                  <a:txBody>
                    <a:bodyPr/>
                    <a:lstStyle/>
                    <a:p>
                      <a:pPr algn="ctr"/>
                      <a:r>
                        <a:rPr lang="en-IN" sz="4000" b="1" dirty="0"/>
                        <a:t>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3200" b="1" dirty="0">
                          <a:latin typeface="Times New Roman" panose="02020603050405020304" pitchFamily="18" charset="0"/>
                          <a:cs typeface="Times New Roman" panose="02020603050405020304" pitchFamily="18" charset="0"/>
                        </a:rPr>
                        <a:t>INTRODUCTION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a:latin typeface="Times New Roman" panose="02020603050405020304" pitchFamily="18" charset="0"/>
                          <a:cs typeface="Times New Roman" panose="02020603050405020304" pitchFamily="18" charset="0"/>
                        </a:rPr>
                        <a:t>3</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13374164"/>
                  </a:ext>
                </a:extLst>
              </a:tr>
              <a:tr h="1805940">
                <a:tc>
                  <a:txBody>
                    <a:bodyPr/>
                    <a:lstStyle/>
                    <a:p>
                      <a:pPr algn="ctr"/>
                      <a:r>
                        <a:rPr lang="en-US" sz="4400" b="1" dirty="0">
                          <a:latin typeface="Times New Roman" panose="02020603050405020304" pitchFamily="18" charset="0"/>
                          <a:cs typeface="Times New Roman" panose="02020603050405020304" pitchFamily="18" charset="0"/>
                        </a:rPr>
                        <a:t>2.</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000" b="1" dirty="0">
                          <a:latin typeface="Times New Roman" panose="02020603050405020304" pitchFamily="18" charset="0"/>
                          <a:cs typeface="Times New Roman" panose="02020603050405020304" pitchFamily="18" charset="0"/>
                        </a:rPr>
                        <a:t>CODE</a:t>
                      </a:r>
                      <a:endParaRPr lang="en-IN"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a:latin typeface="Times New Roman" panose="02020603050405020304" pitchFamily="18" charset="0"/>
                          <a:cs typeface="Times New Roman" panose="02020603050405020304" pitchFamily="18" charset="0"/>
                        </a:rPr>
                        <a:t>4</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8521783"/>
                  </a:ext>
                </a:extLst>
              </a:tr>
              <a:tr h="1805940">
                <a:tc>
                  <a:txBody>
                    <a:bodyPr/>
                    <a:lstStyle/>
                    <a:p>
                      <a:pPr algn="ctr"/>
                      <a:r>
                        <a:rPr lang="en-US" sz="4400" b="1" dirty="0">
                          <a:latin typeface="Times New Roman" panose="02020603050405020304" pitchFamily="18" charset="0"/>
                          <a:cs typeface="Times New Roman" panose="02020603050405020304" pitchFamily="18" charset="0"/>
                        </a:rPr>
                        <a:t>3.</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4000" b="1" dirty="0">
                          <a:latin typeface="Times New Roman" panose="02020603050405020304" pitchFamily="18" charset="0"/>
                          <a:cs typeface="Times New Roman" panose="02020603050405020304" pitchFamily="18" charset="0"/>
                        </a:rPr>
                        <a:t>OUTPUT</a:t>
                      </a:r>
                      <a:r>
                        <a:rPr lang="en-IN" sz="4000" dirty="0"/>
                        <a:t> </a:t>
                      </a:r>
                      <a:endParaRPr lang="en-IN" sz="4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dirty="0">
                          <a:latin typeface="Times New Roman" panose="02020603050405020304" pitchFamily="18" charset="0"/>
                          <a:cs typeface="Times New Roman" panose="02020603050405020304" pitchFamily="18" charset="0"/>
                        </a:rPr>
                        <a:t>6</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82339431"/>
                  </a:ext>
                </a:extLst>
              </a:tr>
              <a:tr h="1805940">
                <a:tc>
                  <a:txBody>
                    <a:bodyPr/>
                    <a:lstStyle/>
                    <a:p>
                      <a:pPr algn="ctr"/>
                      <a:r>
                        <a:rPr lang="en-US" sz="4400" b="1" dirty="0">
                          <a:latin typeface="Times New Roman" panose="02020603050405020304" pitchFamily="18" charset="0"/>
                          <a:cs typeface="Times New Roman" panose="02020603050405020304" pitchFamily="18" charset="0"/>
                        </a:rPr>
                        <a:t>4.</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4000" b="1" dirty="0">
                          <a:latin typeface="Times New Roman" panose="02020603050405020304" pitchFamily="18" charset="0"/>
                          <a:cs typeface="Times New Roman" panose="02020603050405020304" pitchFamily="18" charset="0"/>
                        </a:rPr>
                        <a:t>CONCLUSION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4400" b="1">
                          <a:latin typeface="Times New Roman" panose="02020603050405020304" pitchFamily="18" charset="0"/>
                          <a:cs typeface="Times New Roman" panose="02020603050405020304" pitchFamily="18" charset="0"/>
                        </a:rPr>
                        <a:t>7</a:t>
                      </a:r>
                      <a:endParaRPr lang="en-IN" sz="44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3579176"/>
                  </a:ext>
                </a:extLst>
              </a:tr>
            </a:tbl>
          </a:graphicData>
        </a:graphic>
      </p:graphicFrame>
    </p:spTree>
    <p:extLst>
      <p:ext uri="{BB962C8B-B14F-4D97-AF65-F5344CB8AC3E}">
        <p14:creationId xmlns:p14="http://schemas.microsoft.com/office/powerpoint/2010/main" val="411800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1542-8CF9-8AD1-B67B-81BA34467881}"/>
              </a:ext>
            </a:extLst>
          </p:cNvPr>
          <p:cNvSpPr>
            <a:spLocks noGrp="1"/>
          </p:cNvSpPr>
          <p:nvPr>
            <p:ph type="ctrTitle"/>
          </p:nvPr>
        </p:nvSpPr>
        <p:spPr>
          <a:xfrm>
            <a:off x="822960" y="1897379"/>
            <a:ext cx="9326880" cy="1211581"/>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EE48D87-8AE3-6993-8976-C2988131DF7C}"/>
              </a:ext>
            </a:extLst>
          </p:cNvPr>
          <p:cNvSpPr>
            <a:spLocks noGrp="1"/>
          </p:cNvSpPr>
          <p:nvPr>
            <p:ph type="subTitle" idx="1"/>
          </p:nvPr>
        </p:nvSpPr>
        <p:spPr>
          <a:xfrm>
            <a:off x="914400" y="4886961"/>
            <a:ext cx="9144000" cy="9075420"/>
          </a:xfrm>
        </p:spPr>
        <p:txBody>
          <a:bodyPr>
            <a:noAutofit/>
          </a:bodyPr>
          <a:lstStyle/>
          <a:p>
            <a:r>
              <a:rPr lang="en-US" sz="2800" dirty="0">
                <a:latin typeface="Times New Roman" panose="02020603050405020304" pitchFamily="18" charset="0"/>
                <a:cs typeface="Times New Roman" panose="02020603050405020304" pitchFamily="18" charset="0"/>
              </a:rPr>
              <a:t>Cricket is a popular sport, and keeping track of the scores manually can be a tedious task. To simplify this, I have developed a Cricket Score Management System using C++. This system allows the user to input and manage scores of two teams and displays the total runs, wickets, and overs. This project will help in automating the scorekeeping process, making it easier and faster to manage.</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925654E-57A5-1197-E513-CA3332437D24}"/>
              </a:ext>
            </a:extLst>
          </p:cNvPr>
          <p:cNvSpPr/>
          <p:nvPr/>
        </p:nvSpPr>
        <p:spPr>
          <a:xfrm>
            <a:off x="365760" y="480060"/>
            <a:ext cx="10241280" cy="13693140"/>
          </a:xfrm>
          <a:prstGeom prst="rect">
            <a:avLst/>
          </a:prstGeom>
          <a:noFill/>
          <a:ln w="63500" cmpd="sng">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9190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37DF-D4AC-BCA8-9B4D-191B21DCCD52}"/>
              </a:ext>
            </a:extLst>
          </p:cNvPr>
          <p:cNvSpPr>
            <a:spLocks noGrp="1"/>
          </p:cNvSpPr>
          <p:nvPr>
            <p:ph type="ctrTitle"/>
          </p:nvPr>
        </p:nvSpPr>
        <p:spPr>
          <a:xfrm>
            <a:off x="822960" y="312655"/>
            <a:ext cx="9326880" cy="796298"/>
          </a:xfrm>
        </p:spPr>
        <p:txBody>
          <a:bodyPr anchor="ctr">
            <a:normAutofit fontScale="90000"/>
          </a:bodyPr>
          <a:lstStyle/>
          <a:p>
            <a:r>
              <a:rPr lang="en-US" b="1" dirty="0">
                <a:latin typeface="Times New Roman" panose="02020603050405020304" pitchFamily="18" charset="0"/>
                <a:cs typeface="Times New Roman" panose="02020603050405020304" pitchFamily="18" charset="0"/>
              </a:rPr>
              <a:t>CODE</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E886147-314B-4100-3872-F6FD8AA5035C}"/>
              </a:ext>
            </a:extLst>
          </p:cNvPr>
          <p:cNvSpPr>
            <a:spLocks noGrp="1"/>
          </p:cNvSpPr>
          <p:nvPr>
            <p:ph type="subTitle" idx="1"/>
          </p:nvPr>
        </p:nvSpPr>
        <p:spPr>
          <a:xfrm>
            <a:off x="365760" y="1108953"/>
            <a:ext cx="10023380" cy="12918332"/>
          </a:xfrm>
        </p:spPr>
        <p:txBody>
          <a:bodyPr>
            <a:noAutofit/>
          </a:bodyPr>
          <a:lstStyle/>
          <a:p>
            <a:pPr algn="l"/>
            <a:r>
              <a:rPr lang="en-IN" sz="2000" dirty="0">
                <a:latin typeface="Times New Roman" panose="02020603050405020304" pitchFamily="18" charset="0"/>
                <a:cs typeface="Times New Roman" panose="02020603050405020304" pitchFamily="18" charset="0"/>
              </a:rPr>
              <a:t>#include&lt;iostream&gt;</a:t>
            </a:r>
          </a:p>
          <a:p>
            <a:pPr algn="l"/>
            <a:r>
              <a:rPr lang="en-IN" sz="2000" dirty="0">
                <a:latin typeface="Times New Roman" panose="02020603050405020304" pitchFamily="18" charset="0"/>
                <a:cs typeface="Times New Roman" panose="02020603050405020304" pitchFamily="18" charset="0"/>
              </a:rPr>
              <a:t>using namespace std;</a:t>
            </a:r>
          </a:p>
          <a:p>
            <a:pPr algn="l"/>
            <a:r>
              <a:rPr lang="en-IN" sz="2000" dirty="0">
                <a:latin typeface="Times New Roman" panose="02020603050405020304" pitchFamily="18" charset="0"/>
                <a:cs typeface="Times New Roman" panose="02020603050405020304" pitchFamily="18" charset="0"/>
              </a:rPr>
              <a:t>class Cricket</a:t>
            </a:r>
          </a:p>
          <a:p>
            <a:pPr algn="l"/>
            <a:r>
              <a:rPr lang="en-IN" sz="2000" dirty="0">
                <a:latin typeface="Times New Roman" panose="02020603050405020304" pitchFamily="18" charset="0"/>
                <a:cs typeface="Times New Roman" panose="02020603050405020304" pitchFamily="18" charset="0"/>
              </a:rPr>
              <a:t> {   </a:t>
            </a:r>
          </a:p>
          <a:p>
            <a:pPr algn="l"/>
            <a:r>
              <a:rPr lang="en-IN" sz="2000" dirty="0">
                <a:latin typeface="Times New Roman" panose="02020603050405020304" pitchFamily="18" charset="0"/>
                <a:cs typeface="Times New Roman" panose="02020603050405020304" pitchFamily="18" charset="0"/>
              </a:rPr>
              <a:t> public:</a:t>
            </a:r>
          </a:p>
          <a:p>
            <a:pPr algn="l"/>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total_runs</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int </a:t>
            </a:r>
            <a:r>
              <a:rPr lang="en-IN" sz="2000" dirty="0" err="1">
                <a:latin typeface="Times New Roman" panose="02020603050405020304" pitchFamily="18" charset="0"/>
                <a:cs typeface="Times New Roman" panose="02020603050405020304" pitchFamily="18" charset="0"/>
              </a:rPr>
              <a:t>total_wickets</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int overs;     </a:t>
            </a:r>
          </a:p>
          <a:p>
            <a:pPr algn="l"/>
            <a:r>
              <a:rPr lang="en-IN" sz="2000" dirty="0">
                <a:latin typeface="Times New Roman" panose="02020603050405020304" pitchFamily="18" charset="0"/>
                <a:cs typeface="Times New Roman" panose="02020603050405020304" pitchFamily="18" charset="0"/>
              </a:rPr>
              <a:t>   Cricket()</a:t>
            </a:r>
          </a:p>
          <a:p>
            <a:pPr algn="l"/>
            <a:r>
              <a:rPr lang="en-IN" sz="2000" dirty="0">
                <a:latin typeface="Times New Roman" panose="02020603050405020304" pitchFamily="18" charset="0"/>
                <a:cs typeface="Times New Roman" panose="02020603050405020304" pitchFamily="18" charset="0"/>
              </a:rPr>
              <a:t> {    </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total_runs</a:t>
            </a:r>
            <a:r>
              <a:rPr lang="en-IN" sz="2000" dirty="0">
                <a:latin typeface="Times New Roman" panose="02020603050405020304" pitchFamily="18" charset="0"/>
                <a:cs typeface="Times New Roman" panose="02020603050405020304" pitchFamily="18" charset="0"/>
              </a:rPr>
              <a:t> = 0;   </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total_wickets</a:t>
            </a:r>
            <a:r>
              <a:rPr lang="en-IN" sz="2000" dirty="0">
                <a:latin typeface="Times New Roman" panose="02020603050405020304" pitchFamily="18" charset="0"/>
                <a:cs typeface="Times New Roman" panose="02020603050405020304" pitchFamily="18" charset="0"/>
              </a:rPr>
              <a:t> = 0; </a:t>
            </a:r>
          </a:p>
          <a:p>
            <a:pPr algn="l"/>
            <a:r>
              <a:rPr lang="en-IN" sz="2000" dirty="0">
                <a:latin typeface="Times New Roman" panose="02020603050405020304" pitchFamily="18" charset="0"/>
                <a:cs typeface="Times New Roman" panose="02020603050405020304" pitchFamily="18" charset="0"/>
              </a:rPr>
              <a:t>       overs = 0;  </a:t>
            </a:r>
          </a:p>
          <a:p>
            <a:pPr algn="l"/>
            <a:r>
              <a:rPr lang="en-IN" sz="2000" dirty="0">
                <a:latin typeface="Times New Roman" panose="02020603050405020304" pitchFamily="18" charset="0"/>
                <a:cs typeface="Times New Roman" panose="02020603050405020304" pitchFamily="18" charset="0"/>
              </a:rPr>
              <a:t>  } </a:t>
            </a:r>
          </a:p>
          <a:p>
            <a:pPr algn="l"/>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addRuns</a:t>
            </a:r>
            <a:r>
              <a:rPr lang="en-IN" sz="2000" dirty="0">
                <a:latin typeface="Times New Roman" panose="02020603050405020304" pitchFamily="18" charset="0"/>
                <a:cs typeface="Times New Roman" panose="02020603050405020304" pitchFamily="18" charset="0"/>
              </a:rPr>
              <a:t>(int runs)</a:t>
            </a:r>
          </a:p>
          <a:p>
            <a:pPr algn="l"/>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total_runs</a:t>
            </a:r>
            <a:r>
              <a:rPr lang="en-IN" sz="2000" dirty="0">
                <a:latin typeface="Times New Roman" panose="02020603050405020304" pitchFamily="18" charset="0"/>
                <a:cs typeface="Times New Roman" panose="02020603050405020304" pitchFamily="18" charset="0"/>
              </a:rPr>
              <a:t> += runs;    } </a:t>
            </a:r>
          </a:p>
          <a:p>
            <a:pPr algn="l"/>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addWicket</a:t>
            </a:r>
            <a:r>
              <a:rPr lang="en-IN" sz="2000" dirty="0">
                <a:latin typeface="Times New Roman" panose="02020603050405020304" pitchFamily="18" charset="0"/>
                <a:cs typeface="Times New Roman" panose="02020603050405020304" pitchFamily="18" charset="0"/>
              </a:rPr>
              <a:t>()</a:t>
            </a:r>
          </a:p>
          <a:p>
            <a:pPr algn="l"/>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total_wickets</a:t>
            </a:r>
            <a:r>
              <a:rPr lang="en-IN" sz="2000" dirty="0">
                <a:latin typeface="Times New Roman" panose="02020603050405020304" pitchFamily="18" charset="0"/>
                <a:cs typeface="Times New Roman" panose="02020603050405020304" pitchFamily="18" charset="0"/>
              </a:rPr>
              <a:t> += 1;    }  </a:t>
            </a:r>
          </a:p>
          <a:p>
            <a:pPr algn="l"/>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addOver</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overs += 1;    }   </a:t>
            </a:r>
          </a:p>
          <a:p>
            <a:pPr algn="l"/>
            <a:r>
              <a:rPr lang="en-IN" sz="2000" dirty="0">
                <a:latin typeface="Times New Roman" panose="02020603050405020304" pitchFamily="18" charset="0"/>
                <a:cs typeface="Times New Roman" panose="02020603050405020304" pitchFamily="18" charset="0"/>
              </a:rPr>
              <a:t> void </a:t>
            </a:r>
            <a:r>
              <a:rPr lang="en-IN" sz="2000" dirty="0" err="1">
                <a:latin typeface="Times New Roman" panose="02020603050405020304" pitchFamily="18" charset="0"/>
                <a:cs typeface="Times New Roman" panose="02020603050405020304" pitchFamily="18" charset="0"/>
              </a:rPr>
              <a:t>displayScore</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"Total Runs: " &lt;&lt; </a:t>
            </a:r>
            <a:r>
              <a:rPr lang="en-IN" sz="2000" dirty="0" err="1">
                <a:latin typeface="Times New Roman" panose="02020603050405020304" pitchFamily="18" charset="0"/>
                <a:cs typeface="Times New Roman" panose="02020603050405020304" pitchFamily="18" charset="0"/>
              </a:rPr>
              <a:t>total_runs</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"Total Wickets: " &lt;&lt; </a:t>
            </a:r>
            <a:r>
              <a:rPr lang="en-IN" sz="2000" dirty="0" err="1">
                <a:latin typeface="Times New Roman" panose="02020603050405020304" pitchFamily="18" charset="0"/>
                <a:cs typeface="Times New Roman" panose="02020603050405020304" pitchFamily="18" charset="0"/>
              </a:rPr>
              <a:t>total_wickets</a:t>
            </a:r>
            <a:r>
              <a:rPr lang="en-IN" sz="2000" dirty="0">
                <a:latin typeface="Times New Roman" panose="02020603050405020304" pitchFamily="18" charset="0"/>
                <a:cs typeface="Times New Roman" panose="02020603050405020304" pitchFamily="18" charset="0"/>
              </a:rPr>
              <a:t>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cout</a:t>
            </a:r>
            <a:r>
              <a:rPr lang="en-IN" sz="2000" dirty="0">
                <a:latin typeface="Times New Roman" panose="02020603050405020304" pitchFamily="18" charset="0"/>
                <a:cs typeface="Times New Roman" panose="02020603050405020304" pitchFamily="18" charset="0"/>
              </a:rPr>
              <a:t> &lt;&lt; "Overs: " &lt;&lt; overs &lt;&lt; </a:t>
            </a:r>
            <a:r>
              <a:rPr lang="en-IN" sz="2000" dirty="0" err="1">
                <a:latin typeface="Times New Roman" panose="02020603050405020304" pitchFamily="18" charset="0"/>
                <a:cs typeface="Times New Roman" panose="02020603050405020304" pitchFamily="18" charset="0"/>
              </a:rPr>
              <a:t>endl</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FDBC95BF-DE8D-0EA9-E6C1-A9FBE8A7AB09}"/>
              </a:ext>
            </a:extLst>
          </p:cNvPr>
          <p:cNvSpPr/>
          <p:nvPr/>
        </p:nvSpPr>
        <p:spPr>
          <a:xfrm>
            <a:off x="365760" y="312655"/>
            <a:ext cx="10241280" cy="14005089"/>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66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3763E-5C02-CC53-165C-806322D725E9}"/>
              </a:ext>
            </a:extLst>
          </p:cNvPr>
          <p:cNvSpPr>
            <a:spLocks noGrp="1"/>
          </p:cNvSpPr>
          <p:nvPr>
            <p:ph type="title"/>
          </p:nvPr>
        </p:nvSpPr>
        <p:spPr>
          <a:xfrm>
            <a:off x="365760" y="457200"/>
            <a:ext cx="9852660" cy="13716000"/>
          </a:xfrm>
        </p:spPr>
        <p:txBody>
          <a:bodyPr>
            <a:normAutofit/>
          </a:bodyPr>
          <a:lstStyle/>
          <a:p>
            <a:r>
              <a:rPr lang="en-IN" sz="2000"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92F1BE50-F074-7993-EE8A-F2D902A0DC27}"/>
              </a:ext>
            </a:extLst>
          </p:cNvPr>
          <p:cNvSpPr/>
          <p:nvPr/>
        </p:nvSpPr>
        <p:spPr>
          <a:xfrm>
            <a:off x="365760" y="434340"/>
            <a:ext cx="10126980" cy="1373886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ADD805E-49D9-0AA9-DFC9-95ACB76E1186}"/>
              </a:ext>
            </a:extLst>
          </p:cNvPr>
          <p:cNvSpPr txBox="1"/>
          <p:nvPr/>
        </p:nvSpPr>
        <p:spPr>
          <a:xfrm>
            <a:off x="480060" y="671331"/>
            <a:ext cx="6435524" cy="11480066"/>
          </a:xfrm>
          <a:prstGeom prst="rect">
            <a:avLst/>
          </a:prstGeom>
          <a:noFill/>
        </p:spPr>
        <p:txBody>
          <a:bodyPr wrap="square">
            <a:spAutoFit/>
          </a:bodyPr>
          <a:lstStyle/>
          <a:p>
            <a:r>
              <a:rPr lang="en-IN" sz="2000" dirty="0"/>
              <a:t>int main() </a:t>
            </a:r>
          </a:p>
          <a:p>
            <a:r>
              <a:rPr lang="en-IN" sz="2000" dirty="0"/>
              <a:t>{   </a:t>
            </a:r>
          </a:p>
          <a:p>
            <a:r>
              <a:rPr lang="en-IN" sz="2000" dirty="0"/>
              <a:t> Cricket match;  </a:t>
            </a:r>
          </a:p>
          <a:p>
            <a:r>
              <a:rPr lang="en-IN" sz="2000" dirty="0"/>
              <a:t>  int choice, runs;   </a:t>
            </a:r>
          </a:p>
          <a:p>
            <a:r>
              <a:rPr lang="en-IN" sz="2000" dirty="0"/>
              <a:t> do {        </a:t>
            </a:r>
            <a:r>
              <a:rPr lang="en-IN" sz="2000" dirty="0" err="1"/>
              <a:t>cout</a:t>
            </a:r>
            <a:r>
              <a:rPr lang="en-IN" sz="2000" dirty="0"/>
              <a:t> &lt;&lt; "1. Add Runs" &lt;&lt; </a:t>
            </a:r>
            <a:r>
              <a:rPr lang="en-IN" sz="2000" dirty="0" err="1"/>
              <a:t>endl</a:t>
            </a:r>
            <a:r>
              <a:rPr lang="en-IN" sz="2000" dirty="0"/>
              <a:t>;   </a:t>
            </a:r>
          </a:p>
          <a:p>
            <a:r>
              <a:rPr lang="en-IN" sz="2000" dirty="0"/>
              <a:t>     </a:t>
            </a:r>
            <a:r>
              <a:rPr lang="en-IN" sz="2000" dirty="0" err="1"/>
              <a:t>cout</a:t>
            </a:r>
            <a:r>
              <a:rPr lang="en-IN" sz="2000" dirty="0"/>
              <a:t> &lt;&lt; "2. Add Wicket" &lt;&lt; </a:t>
            </a:r>
            <a:r>
              <a:rPr lang="en-IN" sz="2000" dirty="0" err="1"/>
              <a:t>endl</a:t>
            </a:r>
            <a:r>
              <a:rPr lang="en-IN" sz="2000" dirty="0"/>
              <a:t>; </a:t>
            </a:r>
          </a:p>
          <a:p>
            <a:r>
              <a:rPr lang="en-IN" sz="2000" dirty="0"/>
              <a:t>       </a:t>
            </a:r>
            <a:r>
              <a:rPr lang="en-IN" sz="2000" dirty="0" err="1"/>
              <a:t>cout</a:t>
            </a:r>
            <a:r>
              <a:rPr lang="en-IN" sz="2000" dirty="0"/>
              <a:t> &lt;&lt; "3. Add Over" &lt;&lt; </a:t>
            </a:r>
            <a:r>
              <a:rPr lang="en-IN" sz="2000" dirty="0" err="1"/>
              <a:t>endl</a:t>
            </a:r>
            <a:r>
              <a:rPr lang="en-IN" sz="2000" dirty="0"/>
              <a:t>;</a:t>
            </a:r>
          </a:p>
          <a:p>
            <a:r>
              <a:rPr lang="en-IN" sz="2000" dirty="0"/>
              <a:t>        </a:t>
            </a:r>
            <a:r>
              <a:rPr lang="en-IN" sz="2000" dirty="0" err="1"/>
              <a:t>cout</a:t>
            </a:r>
            <a:r>
              <a:rPr lang="en-IN" sz="2000" dirty="0"/>
              <a:t> &lt;&lt; "4. Display Score" &lt;&lt; </a:t>
            </a:r>
            <a:r>
              <a:rPr lang="en-IN" sz="2000" dirty="0" err="1"/>
              <a:t>endl</a:t>
            </a:r>
            <a:r>
              <a:rPr lang="en-IN" sz="2000" dirty="0"/>
              <a:t>;</a:t>
            </a:r>
          </a:p>
          <a:p>
            <a:r>
              <a:rPr lang="en-IN" sz="2000" dirty="0"/>
              <a:t>        </a:t>
            </a:r>
            <a:r>
              <a:rPr lang="en-IN" sz="2000" dirty="0" err="1"/>
              <a:t>cout</a:t>
            </a:r>
            <a:r>
              <a:rPr lang="en-IN" sz="2000" dirty="0"/>
              <a:t> &lt;&lt; "5. Exit" &lt;&lt; </a:t>
            </a:r>
            <a:r>
              <a:rPr lang="en-IN" sz="2000" dirty="0" err="1"/>
              <a:t>endl</a:t>
            </a:r>
            <a:r>
              <a:rPr lang="en-IN" sz="2000" dirty="0"/>
              <a:t>;       </a:t>
            </a:r>
          </a:p>
          <a:p>
            <a:r>
              <a:rPr lang="en-IN" sz="2000" dirty="0"/>
              <a:t>       </a:t>
            </a:r>
            <a:r>
              <a:rPr lang="en-IN" sz="2000" dirty="0" err="1"/>
              <a:t>cout</a:t>
            </a:r>
            <a:r>
              <a:rPr lang="en-IN" sz="2000" dirty="0"/>
              <a:t> &lt;&lt; "Enter your choice: ";      </a:t>
            </a:r>
          </a:p>
          <a:p>
            <a:r>
              <a:rPr lang="en-IN" sz="2000" dirty="0"/>
              <a:t>  </a:t>
            </a:r>
            <a:r>
              <a:rPr lang="en-IN" sz="2000" dirty="0" err="1"/>
              <a:t>cin</a:t>
            </a:r>
            <a:r>
              <a:rPr lang="en-IN" sz="2000" dirty="0"/>
              <a:t> &gt;&gt; choice;        </a:t>
            </a:r>
          </a:p>
          <a:p>
            <a:r>
              <a:rPr lang="en-IN" sz="2000" dirty="0"/>
              <a:t>switch (choice)</a:t>
            </a:r>
          </a:p>
          <a:p>
            <a:r>
              <a:rPr lang="en-IN" sz="2000" dirty="0"/>
              <a:t> {        </a:t>
            </a:r>
          </a:p>
          <a:p>
            <a:r>
              <a:rPr lang="en-IN" sz="2000" dirty="0"/>
              <a:t>    case 1:</a:t>
            </a:r>
          </a:p>
          <a:p>
            <a:r>
              <a:rPr lang="en-IN" sz="2000" dirty="0"/>
              <a:t>                </a:t>
            </a:r>
            <a:r>
              <a:rPr lang="en-IN" sz="2000" dirty="0" err="1"/>
              <a:t>cout</a:t>
            </a:r>
            <a:r>
              <a:rPr lang="en-IN" sz="2000" dirty="0"/>
              <a:t> &lt;&lt; "Enter runs to add: "; </a:t>
            </a:r>
          </a:p>
          <a:p>
            <a:r>
              <a:rPr lang="en-IN" sz="2000" dirty="0"/>
              <a:t>               </a:t>
            </a:r>
            <a:r>
              <a:rPr lang="en-IN" sz="2000" dirty="0" err="1"/>
              <a:t>cin</a:t>
            </a:r>
            <a:r>
              <a:rPr lang="en-IN" sz="2000" dirty="0"/>
              <a:t> &gt;&gt; runs;                </a:t>
            </a:r>
          </a:p>
          <a:p>
            <a:r>
              <a:rPr lang="en-IN" sz="2000" dirty="0" err="1"/>
              <a:t>match.addRuns</a:t>
            </a:r>
            <a:r>
              <a:rPr lang="en-IN" sz="2000" dirty="0"/>
              <a:t>(runs);  </a:t>
            </a:r>
          </a:p>
          <a:p>
            <a:r>
              <a:rPr lang="en-IN" sz="2000" dirty="0"/>
              <a:t>              break;         </a:t>
            </a:r>
          </a:p>
          <a:p>
            <a:r>
              <a:rPr lang="en-IN" sz="2000" dirty="0"/>
              <a:t>   case 2:          </a:t>
            </a:r>
          </a:p>
          <a:p>
            <a:r>
              <a:rPr lang="en-IN" sz="2000" dirty="0"/>
              <a:t>      </a:t>
            </a:r>
            <a:r>
              <a:rPr lang="en-IN" sz="2000" dirty="0" err="1"/>
              <a:t>match.addWicket</a:t>
            </a:r>
            <a:r>
              <a:rPr lang="en-IN" sz="2000" dirty="0"/>
              <a:t>(); </a:t>
            </a:r>
          </a:p>
          <a:p>
            <a:r>
              <a:rPr lang="en-IN" sz="2000" dirty="0"/>
              <a:t>               break;          </a:t>
            </a:r>
          </a:p>
          <a:p>
            <a:r>
              <a:rPr lang="en-IN" sz="2000" dirty="0"/>
              <a:t>  case 3: </a:t>
            </a:r>
          </a:p>
          <a:p>
            <a:r>
              <a:rPr lang="en-IN" sz="2000" dirty="0"/>
              <a:t>               </a:t>
            </a:r>
            <a:r>
              <a:rPr lang="en-IN" sz="2000" dirty="0" err="1"/>
              <a:t>match.addOver</a:t>
            </a:r>
            <a:r>
              <a:rPr lang="en-IN" sz="2000" dirty="0"/>
              <a:t>();</a:t>
            </a:r>
          </a:p>
          <a:p>
            <a:r>
              <a:rPr lang="en-IN" sz="2000" dirty="0"/>
              <a:t>                break;</a:t>
            </a:r>
          </a:p>
          <a:p>
            <a:r>
              <a:rPr lang="en-IN" sz="2000" dirty="0"/>
              <a:t>            case 4:             </a:t>
            </a:r>
          </a:p>
          <a:p>
            <a:r>
              <a:rPr lang="en-IN" sz="2000" dirty="0"/>
              <a:t>   </a:t>
            </a:r>
            <a:r>
              <a:rPr lang="en-IN" sz="2000" dirty="0" err="1"/>
              <a:t>match.displayScore</a:t>
            </a:r>
            <a:r>
              <a:rPr lang="en-IN" sz="2000" dirty="0"/>
              <a:t>();             </a:t>
            </a:r>
          </a:p>
          <a:p>
            <a:r>
              <a:rPr lang="en-IN" sz="2000" dirty="0"/>
              <a:t>   break;     </a:t>
            </a:r>
          </a:p>
          <a:p>
            <a:r>
              <a:rPr lang="en-IN" sz="2000" dirty="0"/>
              <a:t>       case 5:    </a:t>
            </a:r>
          </a:p>
          <a:p>
            <a:r>
              <a:rPr lang="en-IN" sz="2000" dirty="0"/>
              <a:t>            </a:t>
            </a:r>
            <a:r>
              <a:rPr lang="en-IN" sz="2000" dirty="0" err="1"/>
              <a:t>cout</a:t>
            </a:r>
            <a:r>
              <a:rPr lang="en-IN" sz="2000" dirty="0"/>
              <a:t> &lt;&lt; "Exiting..." &lt;&lt; </a:t>
            </a:r>
            <a:r>
              <a:rPr lang="en-IN" sz="2000" dirty="0" err="1"/>
              <a:t>endl</a:t>
            </a:r>
            <a:r>
              <a:rPr lang="en-IN" sz="2000" dirty="0"/>
              <a:t>;    </a:t>
            </a:r>
          </a:p>
          <a:p>
            <a:r>
              <a:rPr lang="en-IN" sz="2000" dirty="0"/>
              <a:t>            break;      </a:t>
            </a:r>
          </a:p>
          <a:p>
            <a:r>
              <a:rPr lang="en-IN" sz="2000" dirty="0"/>
              <a:t>      default:</a:t>
            </a:r>
          </a:p>
          <a:p>
            <a:r>
              <a:rPr lang="en-IN" sz="2000" dirty="0"/>
              <a:t>                </a:t>
            </a:r>
            <a:r>
              <a:rPr lang="en-IN" sz="2000" dirty="0" err="1"/>
              <a:t>cout</a:t>
            </a:r>
            <a:r>
              <a:rPr lang="en-IN" sz="2000" dirty="0"/>
              <a:t> &lt;&lt; "Invalid choice!" &lt;&lt; </a:t>
            </a:r>
            <a:r>
              <a:rPr lang="en-IN" sz="2000" dirty="0" err="1"/>
              <a:t>endl</a:t>
            </a:r>
            <a:r>
              <a:rPr lang="en-IN" sz="2000" dirty="0"/>
              <a:t>; </a:t>
            </a:r>
          </a:p>
          <a:p>
            <a:r>
              <a:rPr lang="en-IN" sz="2000" dirty="0"/>
              <a:t>       }   </a:t>
            </a:r>
          </a:p>
          <a:p>
            <a:r>
              <a:rPr lang="en-IN" sz="2000" dirty="0"/>
              <a:t> }</a:t>
            </a:r>
          </a:p>
          <a:p>
            <a:r>
              <a:rPr lang="en-IN" sz="2000" dirty="0"/>
              <a:t> while (choice != 5); </a:t>
            </a:r>
          </a:p>
          <a:p>
            <a:r>
              <a:rPr lang="en-IN" sz="2000" dirty="0"/>
              <a:t>   return 0;</a:t>
            </a:r>
          </a:p>
          <a:p>
            <a:r>
              <a:rPr lang="en-IN" sz="2000" dirty="0"/>
              <a:t>}</a:t>
            </a:r>
          </a:p>
        </p:txBody>
      </p:sp>
    </p:spTree>
    <p:extLst>
      <p:ext uri="{BB962C8B-B14F-4D97-AF65-F5344CB8AC3E}">
        <p14:creationId xmlns:p14="http://schemas.microsoft.com/office/powerpoint/2010/main" val="3640765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73C2-1934-D0E8-2753-EE8B3D249323}"/>
              </a:ext>
            </a:extLst>
          </p:cNvPr>
          <p:cNvSpPr>
            <a:spLocks noGrp="1"/>
          </p:cNvSpPr>
          <p:nvPr>
            <p:ph type="title"/>
          </p:nvPr>
        </p:nvSpPr>
        <p:spPr>
          <a:xfrm>
            <a:off x="754380" y="778936"/>
            <a:ext cx="9464040" cy="673943"/>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744B5A2-E55E-9DE6-559B-4527DAA98743}"/>
              </a:ext>
            </a:extLst>
          </p:cNvPr>
          <p:cNvSpPr/>
          <p:nvPr/>
        </p:nvSpPr>
        <p:spPr>
          <a:xfrm>
            <a:off x="480060" y="411480"/>
            <a:ext cx="10035540" cy="1383030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Content Placeholder 11" descr="A screenshot of a computer program&#10;&#10;Description automatically generated">
            <a:extLst>
              <a:ext uri="{FF2B5EF4-FFF2-40B4-BE49-F238E27FC236}">
                <a16:creationId xmlns:a16="http://schemas.microsoft.com/office/drawing/2014/main" id="{A9151B09-D62E-AD2E-B320-FA289A3555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145" y="3894138"/>
            <a:ext cx="8092511" cy="9283700"/>
          </a:xfrm>
        </p:spPr>
      </p:pic>
    </p:spTree>
    <p:extLst>
      <p:ext uri="{BB962C8B-B14F-4D97-AF65-F5344CB8AC3E}">
        <p14:creationId xmlns:p14="http://schemas.microsoft.com/office/powerpoint/2010/main" val="2608670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919E-128B-C29F-4E9E-A3B7CE3F8F20}"/>
              </a:ext>
            </a:extLst>
          </p:cNvPr>
          <p:cNvSpPr>
            <a:spLocks noGrp="1"/>
          </p:cNvSpPr>
          <p:nvPr>
            <p:ph type="ctrTitle"/>
          </p:nvPr>
        </p:nvSpPr>
        <p:spPr>
          <a:xfrm>
            <a:off x="822960" y="502920"/>
            <a:ext cx="9326880" cy="1457779"/>
          </a:xfrm>
        </p:spPr>
        <p:txBody>
          <a:bodyPr anchor="ctr">
            <a:normAutofit/>
          </a:bodyPr>
          <a:lstStyle/>
          <a:p>
            <a:r>
              <a:rPr lang="en-IN" sz="4400" b="1" dirty="0">
                <a:latin typeface="Times New Roman" panose="02020603050405020304" pitchFamily="18" charset="0"/>
                <a:cs typeface="Times New Roman" panose="02020603050405020304" pitchFamily="18" charset="0"/>
              </a:rPr>
              <a:t>CONCLUSION </a:t>
            </a:r>
          </a:p>
        </p:txBody>
      </p:sp>
      <p:sp>
        <p:nvSpPr>
          <p:cNvPr id="3" name="Subtitle 2">
            <a:extLst>
              <a:ext uri="{FF2B5EF4-FFF2-40B4-BE49-F238E27FC236}">
                <a16:creationId xmlns:a16="http://schemas.microsoft.com/office/drawing/2014/main" id="{0F846605-1043-C26F-3727-73DDD9CEF70A}"/>
              </a:ext>
            </a:extLst>
          </p:cNvPr>
          <p:cNvSpPr>
            <a:spLocks noGrp="1"/>
          </p:cNvSpPr>
          <p:nvPr>
            <p:ph type="subTitle" idx="1"/>
          </p:nvPr>
        </p:nvSpPr>
        <p:spPr>
          <a:xfrm>
            <a:off x="1143000" y="2632288"/>
            <a:ext cx="8732520" cy="10352192"/>
          </a:xfrm>
        </p:spPr>
        <p:txBody>
          <a:bodyPr>
            <a:noAutofit/>
          </a:bodyPr>
          <a:lstStyle/>
          <a:p>
            <a:r>
              <a:rPr lang="en-US" sz="2800" dirty="0">
                <a:latin typeface="Times New Roman" panose="02020603050405020304" pitchFamily="18" charset="0"/>
                <a:cs typeface="Times New Roman" panose="02020603050405020304" pitchFamily="18" charset="0"/>
              </a:rPr>
              <a:t>This Cricket Score Management System simplifies the process of tracking and managing cricket scores. The system can handle adding runs, wickets, and overs, providing real-time updates on the game's status. As I learn more in C++,</a:t>
            </a:r>
          </a:p>
          <a:p>
            <a:r>
              <a:rPr lang="en-US" sz="2800" dirty="0">
                <a:latin typeface="Times New Roman" panose="02020603050405020304" pitchFamily="18" charset="0"/>
                <a:cs typeface="Times New Roman" panose="02020603050405020304" pitchFamily="18" charset="0"/>
              </a:rPr>
              <a:t> I can enhance this system by adding more features, such as player names and individual scores.</a:t>
            </a:r>
            <a:endParaRPr lang="en-IN" sz="2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280413A-46B3-5ED7-5848-E16E09519E73}"/>
              </a:ext>
            </a:extLst>
          </p:cNvPr>
          <p:cNvSpPr/>
          <p:nvPr/>
        </p:nvSpPr>
        <p:spPr>
          <a:xfrm>
            <a:off x="502920" y="525780"/>
            <a:ext cx="9966960" cy="13601700"/>
          </a:xfrm>
          <a:prstGeom prst="rect">
            <a:avLst/>
          </a:pr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802665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683</TotalTime>
  <Words>576</Words>
  <Application>Microsoft Office PowerPoint</Application>
  <PresentationFormat>Custom</PresentationFormat>
  <Paragraphs>106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 Project Report on “Cricket Score Management System” SUBMITTED BY: Sarthak Darandale </vt:lpstr>
      <vt:lpstr>INDEX</vt:lpstr>
      <vt:lpstr>INTRODUCTION</vt:lpstr>
      <vt:lpstr>CODE</vt:lpstr>
      <vt:lpstr> </vt:lpstr>
      <vt:lpstr>OUTPUT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rushikesh parjane</dc:creator>
  <cp:lastModifiedBy>Sarthak Darandale</cp:lastModifiedBy>
  <cp:revision>5</cp:revision>
  <dcterms:created xsi:type="dcterms:W3CDTF">2024-10-20T09:28:14Z</dcterms:created>
  <dcterms:modified xsi:type="dcterms:W3CDTF">2024-10-23T05:09:24Z</dcterms:modified>
</cp:coreProperties>
</file>