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/>
        </p:nvGrpSpPr>
        <p:grpSpPr>
          <a:xfrm>
            <a:off x="-1203532" y="-3756"/>
            <a:ext cx="10347533" cy="6861756"/>
            <a:chOff x="-1604709" y="-3756"/>
            <a:chExt cx="13796710" cy="6861756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116" y="2395728"/>
            <a:ext cx="5308092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116" y="3721608"/>
            <a:ext cx="5308092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524" y="1517715"/>
            <a:ext cx="3888328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5623" y="1517715"/>
            <a:ext cx="3888328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3659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1667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99686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82700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6571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9921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22934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05948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88961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71974" y="4240093"/>
            <a:ext cx="1332105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/>
        </p:nvCxnSpPr>
        <p:spPr>
          <a:xfrm>
            <a:off x="93176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/>
        </p:nvCxnSpPr>
        <p:spPr>
          <a:xfrm>
            <a:off x="261477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/>
        </p:nvCxnSpPr>
        <p:spPr>
          <a:xfrm>
            <a:off x="4297793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/>
        </p:nvCxnSpPr>
        <p:spPr>
          <a:xfrm>
            <a:off x="598080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/>
        </p:nvCxnSpPr>
        <p:spPr>
          <a:xfrm>
            <a:off x="766381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70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3127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9683" y="4240093"/>
            <a:ext cx="2469980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6570" y="4240093"/>
            <a:ext cx="7051505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82566" y="1444650"/>
            <a:ext cx="5661385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25" y="1444650"/>
            <a:ext cx="2523797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2525" y="1444650"/>
            <a:ext cx="2523797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217" y="1444650"/>
            <a:ext cx="5770733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/>
        </p:nvGrpSpPr>
        <p:grpSpPr>
          <a:xfrm>
            <a:off x="0" y="0"/>
            <a:ext cx="5161475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2931" y="2807208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70181" y="3429000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/>
        </p:nvSpPr>
        <p:spPr>
          <a:xfrm rot="13500000">
            <a:off x="-1302864" y="-162471"/>
            <a:ext cx="6043521" cy="6320308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/>
        </p:nvSpPr>
        <p:spPr>
          <a:xfrm rot="13500000">
            <a:off x="-1614363" y="-997743"/>
            <a:ext cx="6043521" cy="675666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/>
        </p:nvSpPr>
        <p:spPr>
          <a:xfrm rot="18900000" flipH="1">
            <a:off x="-2010864" y="-465959"/>
            <a:ext cx="647933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/>
        </p:nvSpPr>
        <p:spPr>
          <a:xfrm>
            <a:off x="0" y="1"/>
            <a:ext cx="9144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/>
        </p:nvSpPr>
        <p:spPr>
          <a:xfrm rot="16200000" flipV="1">
            <a:off x="1112261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/>
        </p:nvSpPr>
        <p:spPr>
          <a:xfrm rot="5400000" flipV="1">
            <a:off x="3597488" y="782783"/>
            <a:ext cx="6326154" cy="476059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/>
        </p:nvSpPr>
        <p:spPr>
          <a:xfrm rot="2700000">
            <a:off x="6700970" y="2066798"/>
            <a:ext cx="4406148" cy="397442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/>
        </p:nvSpPr>
        <p:spPr>
          <a:xfrm rot="8100000" flipH="1">
            <a:off x="7187681" y="1088097"/>
            <a:ext cx="3804135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/>
        </p:nvGrpSpPr>
        <p:grpSpPr>
          <a:xfrm rot="16200000">
            <a:off x="132239" y="-689051"/>
            <a:ext cx="1532001" cy="1369847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/>
        </p:nvGrpSpPr>
        <p:grpSpPr>
          <a:xfrm rot="16200000">
            <a:off x="1392345" y="-373940"/>
            <a:ext cx="818398" cy="73962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/>
        </p:nvGrpSpPr>
        <p:grpSpPr>
          <a:xfrm>
            <a:off x="7332057" y="2057401"/>
            <a:ext cx="331016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/>
        </p:nvGrpSpPr>
        <p:grpSpPr>
          <a:xfrm rot="16200000" flipH="1">
            <a:off x="7303720" y="6409175"/>
            <a:ext cx="1052473" cy="907084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/>
        </p:nvSpPr>
        <p:spPr>
          <a:xfrm>
            <a:off x="400049" y="914400"/>
            <a:ext cx="1458686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/>
        </p:nvSpPr>
        <p:spPr>
          <a:xfrm>
            <a:off x="717745" y="923306"/>
            <a:ext cx="753836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0" y="3200401"/>
            <a:ext cx="5663293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625386"/>
            <a:ext cx="5038725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7275" y="1749570"/>
            <a:ext cx="702945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24" y="1825625"/>
            <a:ext cx="8411426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542926"/>
            <a:ext cx="8410575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6" y="1681163"/>
            <a:ext cx="3868340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5609" y="1681163"/>
            <a:ext cx="3868341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3376" y="2505075"/>
            <a:ext cx="3868340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56559" y="2505075"/>
            <a:ext cx="3887391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115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4375" y="6356351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17FD-53CC-4082-BDB0-E3CEC4E742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2"/>
            <a:ext cx="9144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2"/>
            <a:ext cx="9144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333375" y="542926"/>
            <a:ext cx="8410575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8439150" y="6315076"/>
            <a:ext cx="30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057400"/>
            <a:ext cx="5308092" cy="8199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WASTE IDENTIFIER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4495800"/>
            <a:ext cx="2514600" cy="1752600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spc="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UMANG GUPTA</a:t>
            </a:r>
          </a:p>
          <a:p>
            <a:pPr>
              <a:lnSpc>
                <a:spcPct val="100000"/>
              </a:lnSpc>
            </a:pPr>
            <a:r>
              <a:rPr lang="en-US" b="1" spc="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SARTHAK JAIN</a:t>
            </a:r>
          </a:p>
          <a:p>
            <a:pPr>
              <a:lnSpc>
                <a:spcPct val="100000"/>
              </a:lnSpc>
            </a:pPr>
            <a:r>
              <a:rPr lang="en-US" b="1" spc="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TANMAY JAIN</a:t>
            </a:r>
          </a:p>
          <a:p>
            <a:pPr>
              <a:lnSpc>
                <a:spcPct val="100000"/>
              </a:lnSpc>
            </a:pPr>
            <a:r>
              <a:rPr lang="en-US" b="1" spc="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PRIYANSHU PATHAK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899" y="838200"/>
            <a:ext cx="3705225" cy="535531"/>
          </a:xfrm>
        </p:spPr>
        <p:txBody>
          <a:bodyPr/>
          <a:lstStyle/>
          <a:p>
            <a:pPr algn="just"/>
            <a:r>
              <a:rPr lang="en-US" dirty="0"/>
              <a:t>Concept &amp; 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2133600"/>
            <a:ext cx="8353425" cy="4114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Waste identifier is a tool  that is able to identify the waste and help in segregating waste.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 Waste identifier will work on CNN Architecture, Deep learning algorithms , keras and tesorflow libaray , Neural Network Analysis and Flask API.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e.g.  if we have plastic polythene in our hand then the waste identifier will identify it and predict the type of waste and shown whether its recyclable or not.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By introducing this idea in waste processing plant, the manual segregation process will be replaced and hence less human exposure to the waste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28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    </a:t>
            </a:r>
            <a:r>
              <a:rPr lang="en-US" sz="3600" dirty="0">
                <a:solidFill>
                  <a:schemeClr val="bg1"/>
                </a:solidFill>
              </a:rPr>
              <a:t>How To Run Our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7400" y="1143000"/>
            <a:ext cx="4800600" cy="91440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the Necessary Requirements and  Run app.py file using "python app.py" command on the terminal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4229497" y="2399903"/>
            <a:ext cx="533400" cy="79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81200" y="2743200"/>
            <a:ext cx="487680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the resulting link or address from the terminal and run into the browser of your choice.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4191794" y="3885406"/>
            <a:ext cx="608806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81200" y="4267200"/>
            <a:ext cx="495300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file which you want to categorise or segregate.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267994" y="5410200"/>
            <a:ext cx="608806" cy="79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57400" y="5867400"/>
            <a:ext cx="5029200" cy="685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category of image is shown as the output.</a:t>
            </a: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0).png"/>
          <p:cNvPicPr>
            <a:picLocks noChangeAspect="1"/>
          </p:cNvPicPr>
          <p:nvPr/>
        </p:nvPicPr>
        <p:blipFill rotWithShape="1">
          <a:blip r:embed="rId2"/>
          <a:srcRect l="16326" r="18367"/>
          <a:stretch/>
        </p:blipFill>
        <p:spPr>
          <a:xfrm>
            <a:off x="685800" y="1905000"/>
            <a:ext cx="3581400" cy="3429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1600200" y="5334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WASTE IDENTIFIER INTERFACE</a:t>
            </a:r>
          </a:p>
        </p:txBody>
      </p:sp>
      <p:pic>
        <p:nvPicPr>
          <p:cNvPr id="5" name="Picture 4" descr="Screenshot (22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43" y="1905000"/>
            <a:ext cx="3505200" cy="3429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f66687569_win32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tf66687569_win32</Template>
  <TotalTime>167</TotalTime>
  <Words>183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Trade Gothic LT Pro</vt:lpstr>
      <vt:lpstr>Trebuchet MS</vt:lpstr>
      <vt:lpstr>Wingdings</vt:lpstr>
      <vt:lpstr>tf66687569_win32</vt:lpstr>
      <vt:lpstr>WASTE IDENTIFIER</vt:lpstr>
      <vt:lpstr>Concept &amp; Benefits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Management</dc:title>
  <dc:creator>PC</dc:creator>
  <cp:lastModifiedBy>Tanmay Jain</cp:lastModifiedBy>
  <cp:revision>22</cp:revision>
  <dcterms:created xsi:type="dcterms:W3CDTF">2020-10-10T15:20:43Z</dcterms:created>
  <dcterms:modified xsi:type="dcterms:W3CDTF">2020-10-10T18:17:32Z</dcterms:modified>
</cp:coreProperties>
</file>