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820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40009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1221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875602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773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65789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050619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11444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5235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77946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988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21672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42771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49081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1982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
        <p:nvSpPr>
          <p:cNvPr id="5" name="Date Placeholder 4"/>
          <p:cNvSpPr>
            <a:spLocks noGrp="1"/>
          </p:cNvSpPr>
          <p:nvPr>
            <p:ph type="dt" sz="half" idx="10"/>
          </p:nvPr>
        </p:nvSpPr>
        <p:spPr/>
        <p:txBody>
          <a:bodyPr/>
          <a:lstStyle/>
          <a:p>
            <a:fld id="{2640BB4D-51E7-467C-9A87-91809F3D86C5}" type="datetimeFigureOut">
              <a:rPr lang="en-IN" smtClean="0"/>
              <a:t>09-09-2023</a:t>
            </a:fld>
            <a:endParaRPr lang="en-IN"/>
          </a:p>
        </p:txBody>
      </p:sp>
    </p:spTree>
    <p:extLst>
      <p:ext uri="{BB962C8B-B14F-4D97-AF65-F5344CB8AC3E}">
        <p14:creationId xmlns:p14="http://schemas.microsoft.com/office/powerpoint/2010/main" val="351156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09-09-2023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408334947"/>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u="sng" dirty="0">
                <a:solidFill>
                  <a:srgbClr val="1A202C"/>
                </a:solidFill>
                <a:effectLst/>
                <a:latin typeface="circular"/>
              </a:rPr>
              <a:t>Storytelling Case Study: Airbnb, NYC</a:t>
            </a:r>
            <a:br>
              <a:rPr lang="en-IN" sz="4000" b="1" i="0" u="sng" dirty="0">
                <a:solidFill>
                  <a:srgbClr val="1A202C"/>
                </a:solidFill>
                <a:effectLst/>
                <a:latin typeface="circular"/>
              </a:rPr>
            </a:br>
            <a:endParaRPr lang="en-IN" sz="4000" u="sng"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b="1" dirty="0"/>
              <a:t>By :Sarthak Mishra</a:t>
            </a:r>
            <a:endParaRPr lang="en-IN" b="1" dirty="0"/>
          </a:p>
          <a:p>
            <a:r>
              <a:rPr lang="en-IN" b="1" dirty="0" err="1"/>
              <a:t>Jeena</a:t>
            </a:r>
            <a:r>
              <a:rPr lang="en-IN" b="1" dirty="0"/>
              <a:t> Elizabeth Jose &amp;</a:t>
            </a:r>
          </a:p>
          <a:p>
            <a:r>
              <a:rPr lang="en-IN" b="1" dirty="0"/>
              <a:t>HYDER ALI</a:t>
            </a:r>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3" y="2300052"/>
            <a:ext cx="4513262" cy="1956271"/>
          </a:xfrm>
        </p:spPr>
      </p:pic>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u="sng" dirty="0"/>
              <a:t>Objective</a:t>
            </a:r>
            <a:r>
              <a:rPr lang="en-IN" b="1" dirty="0"/>
              <a:t>:</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u="sng" dirty="0"/>
              <a:t>Background</a:t>
            </a:r>
            <a:endParaRPr lang="en-IN" b="1" u="sng"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u="sng" dirty="0"/>
              <a:t>Data Preparation	</a:t>
            </a:r>
            <a:endParaRPr lang="en-IN" b="1" u="sng"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u="sng"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u="sng" dirty="0"/>
              <a:t>Customer Booking with respect to minimum nights</a:t>
            </a:r>
            <a:endParaRPr lang="en-IN" sz="2400" b="1" u="sng"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u="sng"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1906474"/>
            <a:ext cx="4874700" cy="2881836"/>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u="sng" dirty="0"/>
              <a:t>Price range preferred by Customers</a:t>
            </a:r>
            <a:endParaRPr lang="en-IN" sz="2400" b="1" u="sng"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2025445"/>
            <a:ext cx="4776377" cy="2812025"/>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u="sng"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1802167"/>
            <a:ext cx="4776377" cy="299597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516</TotalTime>
  <Words>621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Sarthak Mishra</cp:lastModifiedBy>
  <cp:revision>11</cp:revision>
  <dcterms:created xsi:type="dcterms:W3CDTF">2022-01-03T15:55:11Z</dcterms:created>
  <dcterms:modified xsi:type="dcterms:W3CDTF">2023-09-09T04:10:49Z</dcterms:modified>
</cp:coreProperties>
</file>