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ink/ink4.xml" ContentType="application/inkml+xml"/>
  <Override PartName="/ppt/notesSlides/notesSlide4.xml" ContentType="application/vnd.openxmlformats-officedocument.presentationml.notesSlide+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ink/ink7.xml" ContentType="application/inkml+xml"/>
  <Override PartName="/ppt/ink/ink8.xml" ContentType="application/inkml+xml"/>
  <Override PartName="/ppt/notesSlides/notesSlide8.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9.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0.xml" ContentType="application/vnd.openxmlformats-officedocument.presentationml.notesSlide+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6" r:id="rId9"/>
    <p:sldId id="263" r:id="rId10"/>
    <p:sldId id="265" r:id="rId11"/>
  </p:sldIdLst>
  <p:sldSz cx="14630400" cy="8229600"/>
  <p:notesSz cx="8229600" cy="14630400"/>
  <p:embeddedFontLst>
    <p:embeddedFont>
      <p:font typeface="Consolas" panose="020B0609020204030204" pitchFamily="49" charset="0"/>
      <p:regular r:id="rId13"/>
      <p:bold r:id="rId14"/>
      <p:italic r:id="rId15"/>
      <p:boldItalic r:id="rId16"/>
    </p:embeddedFont>
    <p:embeddedFont>
      <p:font typeface="Raleway" pitchFamily="2" charset="0"/>
      <p:regular r:id="rId17"/>
    </p:embeddedFont>
    <p:embeddedFont>
      <p:font typeface="Roboto" panose="02000000000000000000" pitchFamily="2" charset="0"/>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8T18:45:15.123"/>
    </inkml:context>
    <inkml:brush xml:id="br0">
      <inkml:brushProperty name="width" value="0.35" units="cm"/>
      <inkml:brushProperty name="height" value="0.35" units="cm"/>
      <inkml:brushProperty name="color" value="#FFFFFF"/>
    </inkml:brush>
  </inkml:definitions>
  <inkml:trace contextRef="#ctx0" brushRef="#br0">4338 374 24575,'0'-5'0,"-1"0"0,0 1 0,0-1 0,0 0 0,-1 0 0,1 1 0,-1-1 0,-1 1 0,1-1 0,0 1 0,-1 0 0,0 0 0,0 0 0,0 0 0,-1 1 0,-4-5 0,-10-8 0,-1 1 0,-23-14 0,15 11 0,3-2 0,18 15 0,0 0 0,0 0 0,-1 0 0,1 0 0,-1 1 0,0 0 0,0 1 0,-1-1 0,-8-2 0,16 7 0,1-1 0,-1 0 0,0 0 0,1 1 0,-1-1 0,0 0 0,0 1 0,1-1 0,-1 0 0,0 1 0,0-1 0,1 1 0,-1-1 0,0 0 0,0 1 0,0-1 0,0 1 0,0-1 0,0 0 0,0 1 0,0-1 0,0 1 0,0-1 0,0 1 0,0-1 0,0 0 0,0 1 0,0-1 0,0 1 0,0-1 0,0 0 0,-1 1 0,1-1 0,0 1 0,0-1 0,0 0 0,-1 1 0,1-1 0,0 0 0,0 1 0,-1-1 0,1 0 0,0 0 0,-1 1 0,1-1 0,-1 0 0,1 0 0,0 1 0,-1-1 0,1 0 0,0 0 0,-1 0 0,1 0 0,-1 0 0,0 0 0,26 7 0,1-1 0,41 4 0,-44-8 0,0 1 0,-1 2 0,40 11 0,23 8 0,-14-5 0,-62-16 0,1 1 0,0 1 0,-1-1 0,0 2 0,0-1 0,0 1 0,10 10 0,-16-14 0,0 1 0,-1-1 0,1 1 0,-1-1 0,0 1 0,0 0 0,0 0 0,0 0 0,0 0 0,-1 0 0,1 0 0,-1 1 0,0-1 0,0 1 0,0-1 0,0 0 0,-1 1 0,1-1 0,-1 1 0,0 0 0,0-1 0,-1 1 0,1-1 0,-1 1 0,0 3 0,-4 3 0,-1 0 0,0 0 0,-1-1 0,1 0 0,-2 0 0,1 0 0,-1-1 0,-1 0 0,-13 9 0,-39 34 0,3 2 0,-69 82 0,125-131 0,-1-1 0,1 0 0,-1 0 0,1-1 0,-1 1 0,0 0 0,0-1 0,0 0 0,-1 0 0,1 0 0,0 0 0,-1 0 0,1-1 0,-1 1 0,0-1 0,1 0 0,-1 0 0,0 0 0,0-1 0,0 1 0,1-1 0,-1 0 0,0 0 0,0-1 0,-7 0 0,-97-9 0,0 5 0,-122 9 0,113 10 0,-14 1 0,-372-13 0,259-4 0,206 2 0,10-1 0,1 1 0,0 1 0,0 2 0,0 0 0,-27 8 0,-2 3 0,0-3 0,-1-1 0,-59 0 0,60-3 0,-69 17 0,0 1 0,112-23 0,-36 6 0,0-1 0,-1-3 0,-86-4 0,78-7 0,1-2 0,0-3 0,-90-30 0,74 20 0,54 18 0,0-1 0,1 0 0,-1-2 0,1 0 0,1-2 0,-26-14 0,20 9 0,0 1 0,-2 1 0,1 1 0,-1 1 0,-1 2 0,-32-8 0,-40-14 0,76 24 0,1 1 0,-1 0 0,0 2 0,-23-1 0,23 3 0,1-2 0,0 0 0,0-1 0,-27-9 0,19 4 0,0 2 0,0 1 0,-1 1 0,0 1 0,-53 1 0,12 0 0,-3-9 0,60 9 0,0 0 0,-1 0 0,1 2 0,-1 0 0,1 0 0,-25 4 0,38-4 0,1 1 0,-1 0 0,1 0 0,0 0 0,-1 0 0,1 0 0,0 0 0,-1 0 0,1 0 0,0 0 0,-1 1 0,1-1 0,0 0 0,-1 0 0,1 0 0,0 0 0,-1 0 0,1 1 0,0-1 0,0 0 0,-1 0 0,1 0 0,0 1 0,0-1 0,-1 0 0,1 0 0,0 1 0,0-1 0,0 0 0,-1 1 0,1-1 0,0 0 0,0 1 0,11 6 0,33 4 0,-35-9 0,175 47 0,97 22 0,-217-59 0,1-2 0,98 1 0,-47-13 0,0-5 0,126-24 0,360-79 0,-310 79 0,-191 22 0,-60 3 0,0-3 0,-1-1 0,1-2 0,57-25 0,46-14 0,-120 44 0,0 2 0,1 0 0,0 2 0,29-1 0,-36 4 0,-4 0 0,0 0 0,1 0 0,-1-1 0,0-1 0,0-1 0,0 0 0,0 0 0,22-10 0,-8 0 0,39-15 0,-55 25 0,-1 0 0,1 0 0,0 1 0,0 1 0,1 0 0,16 0 0,70 9 0,-51-4 0,0-1 0,67-5 0,-71-2 0,65 1 0,-87 5 0,-1 0 0,0 1 0,0 1 0,0 1 0,23 9 0,-24-8 0,0-1 0,1-1 0,36 3 0,-32-4 0,45 10 0,-36-4 0,-17-5 0,0 0 0,0 1 0,-1 1 0,1 1 0,-1 0 0,0 1 0,20 14 0,-16-10 0,-19-12 0,-1 1 0,0-1 0,1 0 0,-1 1 0,0-1 0,1 0 0,-1 0 0,1 1 0,-1-1 0,0 0 0,1 0 0,-1 0 0,1 0 0,-1 0 0,0 0 0,1 1 0,-1-1 0,1 0 0,-1 0 0,1 0 0,-1 0 0,1 0 0,-1-1 0,0 1 0,1 0 0,-1 0 0,1 0 0,-1 0 0,0 0 0,1-1 0,-1 1 0,1 0 0,-1 0 0,0-1 0,1 1 0,-1 0 0,0 0 0,1-1 0,-1 1 0,0-1 0,0 1 0,1 0 0,-1-1 0,0 1 0,1-1 0,-2 0 0,1 0 0,0 0 0,0 1 0,0-1 0,-1 0 0,1 0 0,0 0 0,-1 0 0,1 1 0,0-1 0,-1 0 0,1 0 0,-1 1 0,0-1 0,1 0 0,-1 1 0,1-1 0,-1 0 0,0 1 0,0-1 0,1 1 0,-1 0 0,0-1 0,0 1 0,-1-1 0,-26-9 0,25 9 0,-218-69 0,113 34 0,61 22 0,0 2 0,0 1 0,-1 3 0,0 2 0,-59 0 0,-797 8 0,868 0 0,0 2 0,0 1 0,0 2 0,-48 16 0,61-17 0,-10 1 0,0-2 0,0-2 0,-1 0 0,-58-5 0,44 1 0,-59 5 0,-487 21 0,548-26 0,1 2 0,-57 10 0,-87 16 0,-115 25 0,278-46 0,7 0 0,0-2 0,1 0 0,-28 1 0,41-4 0,1-1 0,0 0 0,0 0 0,-1-1 0,1 1 0,0-1 0,0 0 0,0 0 0,-1-1 0,1 1 0,1-1 0,-1 0 0,0 0 0,0 0 0,1 0 0,-1-1 0,1 1 0,-1-1 0,1 0 0,-4-6 0,4 6 0,-4-7 0,0 1 0,-1-1 0,-18-15 0,22 22 0,0 0 0,-1 0 0,0 0 0,0 1 0,0 0 0,0 0 0,0 0 0,0 1 0,-1-1 0,1 1 0,-9 0 0,-45-3 0,24 2 0,-51-10 0,66 8 0,0 1 0,0-1 0,0-1 0,1-1 0,-1-1 0,-28-14 0,47 21 0,0 0 0,1-1 0,-1 1 0,1 0 0,-1-1 0,1 1 0,-1 0 0,1-1 0,-1 1 0,1 0 0,-1-1 0,1 1 0,0-1 0,-1 1 0,1-1 0,0 1 0,-1-1 0,1 1 0,0-1 0,-1 1 0,1-1 0,0 1 0,0-1 0,0 1 0,0-1 0,0 0 0,-1 1 0,1-1 0,0 1 0,0-1 0,1 0 0,-1 1 0,0-1 0,0 1 0,0-1 0,0 0 0,0 1 0,1-1 0,-1 1 0,0-1 0,0 1 0,1-1 0,-1 1 0,0-1 0,1 1 0,-1-1 0,1 1 0,-1-1 0,0 1 0,1 0 0,0-1 0,2-1 0,0 0 0,0 0 0,0 1 0,0-1 0,0 1 0,0-1 0,6 0 0,13-3 0,45-2 0,-42 6 0,44-9 0,-11-3 0,1 2 0,0 4 0,0 1 0,116 6 0,-70 5 0,171-13 0,-117 3 0,-21 2 0,-127 1 0,-1 0 0,0 0 0,1-1 0,18-8 0,-23 9 0,0-1 0,1 0 0,-1 1 0,0 0 0,1 1 0,-1 0 0,1 0 0,0 0 0,-1 0 0,1 1 0,0 0 0,-1 1 0,13 2 0,-4 0 0,0 0 0,0 0 0,1-1 0,-1-1 0,0-1 0,1 0 0,26-5 0,-3-2 0,67-23 0,-78 22 0,0 1 0,0 2 0,0 1 0,30-1 0,115 7 0,-111 0 0,115-9 0,-52-7 0,155 3 0,-254 12 0,-11 0 0,0-1 0,0 0 0,0-1 0,0-1 0,0 0 0,0-1 0,22-7 0,-16 1 0,1 2 0,0 0 0,1 1 0,-1 2 0,1 0 0,0 1 0,0 1 0,1 2 0,-1 0 0,0 1 0,38 7 0,-17 1 0,0-3 0,1-1 0,-1-3 0,65-4 0,-98 1 57,-1-2 0,0 1 0,-1-1 0,1-1 0,12-5 0,-14 5-342,1 0 1,0 0-1,0 1 1,1 1-1,16-3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8T18:47:13.790"/>
    </inkml:context>
    <inkml:brush xml:id="br0">
      <inkml:brushProperty name="width" value="0.35" units="cm"/>
      <inkml:brushProperty name="height" value="0.35" units="cm"/>
      <inkml:brushProperty name="color" value="#FFFFFF"/>
    </inkml:brush>
  </inkml:definitions>
  <inkml:trace contextRef="#ctx0" brushRef="#br0">4425 1 24575,'-7'1'0,"0"-1"0,0 2 0,0-1 0,-1 1 0,-11 5 0,-17 4 0,-240 50 0,-369 91 0,576-134 0,0-2 0,-1-4 0,-141 7 0,-415-24 0,368-15 0,180 13 0,-50-6 0,-130-7 0,126 18 0,-231-35 0,135-2 0,141 24 0,-132-6 0,-88 16 0,259 5 0,6 2-273,0 2 0,0 1 0,1 2 0,-53 17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8T18:47:16.778"/>
    </inkml:context>
    <inkml:brush xml:id="br0">
      <inkml:brushProperty name="width" value="0.35" units="cm"/>
      <inkml:brushProperty name="height" value="0.35" units="cm"/>
      <inkml:brushProperty name="color" value="#FFFFFF"/>
    </inkml:brush>
  </inkml:definitions>
  <inkml:trace contextRef="#ctx0" brushRef="#br0">0 54 24546,'4095'0'0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8T18:47:22.069"/>
    </inkml:context>
    <inkml:brush xml:id="br0">
      <inkml:brushProperty name="width" value="0.35" units="cm"/>
      <inkml:brushProperty name="height" value="0.35" units="cm"/>
      <inkml:brushProperty name="color" value="#FFFFFF"/>
    </inkml:brush>
  </inkml:definitions>
  <inkml:trace contextRef="#ctx0" brushRef="#br0">606 193 24575,'573'0'0,"-555"1"0,-1 1 0,1 1 0,22 6 0,-19-4 0,0-1 0,21 1 0,101 10 0,21 0 0,-127-12 0,44 9 0,-46-5 0,55 2 0,22-10 0,-472-26 0,265 13 0,-66-4 0,45 19 0,63 1 0,-70-7 0,94 0 0,-53-16 0,51 12 0,-45-8 0,14 12 0,-107 4 0,2 0 0,136-3 0,1-1 0,0-2 0,0-1 0,1-1 0,-32-15 0,-47-15 0,70 29 138,23 8-305,1-2 0,0 0 0,1 0 0,-1-1 0,1-1 0,0 0 0,0-1 0,-14-10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8T18:47:29.940"/>
    </inkml:context>
    <inkml:brush xml:id="br0">
      <inkml:brushProperty name="width" value="0.35" units="cm"/>
      <inkml:brushProperty name="height" value="0.35" units="cm"/>
      <inkml:brushProperty name="color" value="#FFFFFF"/>
    </inkml:brush>
  </inkml:definitions>
  <inkml:trace contextRef="#ctx0" brushRef="#br0">0 0 24455,'0'557'0,"4306"-557"0,-4306-557 0,-4306 557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8T18:47:37.689"/>
    </inkml:context>
    <inkml:brush xml:id="br0">
      <inkml:brushProperty name="width" value="0.35" units="cm"/>
      <inkml:brushProperty name="height" value="0.35" units="cm"/>
      <inkml:brushProperty name="color" value="#FFFFFF"/>
    </inkml:brush>
  </inkml:definitions>
  <inkml:trace contextRef="#ctx0" brushRef="#br0">4499 1 24575,'-1'4'0,"0"1"0,-1 0 0,1 0 0,-1-1 0,0 1 0,0-1 0,0 0 0,-1 1 0,0-1 0,0 0 0,-6 6 0,-8 13 0,17-22 0,-16 25 0,0 1 0,-20 52 0,34-74 0,-1 0 0,0 0 0,0 0 0,0 0 0,-1-1 0,0 1 0,1-1 0,-1 0 0,-1 0 0,1 0 0,-1-1 0,1 0 0,-1 0 0,0 0 0,-10 4 0,-7 3 0,-1-2 0,-32 9 0,-4-3 0,1-4 0,-118 8 0,-126-18 0,140-3 0,-507 3 0,493-15 0,1-1 0,126 18 0,1 1 0,0 2 0,-52 14 0,-139 46 0,226-62 0,-16 5 0,-1-1 0,0-2 0,-45 2 0,-95-7 0,-28 2 0,-81 39 0,184-23 0,-182 10 0,268-27 0,-300-5 0,293 2 0,0-1 0,1-1 0,-1-1 0,1 0 0,0-1 0,1 0 0,-1-1 0,1-1 0,-17-12 0,-1 0 0,-18-13 0,38 23 0,-2 1 0,1 0 0,-27-12 0,33 19 0,-51-25 0,55 25 0,-1 0 0,1-1 0,-1 1 0,1-1 0,0 0 0,0 0 0,0 0 0,1 0 0,-1 0 0,1-1 0,-1 1 0,-2-7 0,4 8 0,1 1 0,0-1 0,-1 0 0,1 0 0,0 0 0,0 1 0,0-1 0,0 0 0,1 0 0,-1 0 0,0 1 0,1-1 0,-1 0 0,1 0 0,0 1 0,-1-1 0,1 1 0,0-1 0,0 0 0,0 1 0,0 0 0,0-1 0,1 1 0,-1-1 0,0 1 0,1 0 0,-1 0 0,1 0 0,-1 0 0,1 0 0,1-1 0,5-2 0,0-1 0,0 1 0,0 0 0,17-4 0,13 0 0,0 2 0,73-3 0,-38 4 0,369-10 0,-393 13 0,66-11 0,30-1 0,-98 13 0,9 0 0,59-9 0,26-3 0,243 7 0,-216 8 0,376-2 0,-521-2 0,-1-1 0,1 0 0,0-2 0,37-13 0,-33 10 0,2 0 0,39-5 0,22 8 0,95 6 0,-54 2 0,276-3 0,-398 0-273,0 0 0,0-1 0,0 0 0,9-2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8T18:47:46.286"/>
    </inkml:context>
    <inkml:brush xml:id="br0">
      <inkml:brushProperty name="width" value="0.35" units="cm"/>
      <inkml:brushProperty name="height" value="0.35" units="cm"/>
      <inkml:brushProperty name="color" value="#FFFFFF"/>
    </inkml:brush>
  </inkml:definitions>
  <inkml:trace contextRef="#ctx0" brushRef="#br0">1259 1 24575,'-21'17'0,"-1"0"0,0-1 0,-1-1 0,-41 20 0,26-14 0,32-18 0,-183 93 0,163-86 0,0 0 0,0-2 0,-1-1 0,0-1 0,-47 4 0,-14-3 0,1 4 0,-88 23 0,204-30 0,25-1 0,1040-5 0,-1072 4 0,1 1 0,-1 0 0,1 2 0,-1 0 0,0 2 0,-1 0 0,0 1 0,34 19 0,-48-24 0,0 0 0,0 0 0,0 0 0,1-1 0,0-1 0,-1 1 0,1-1 0,0-1 0,-1 1 0,10-2 0,-3 0 0,1-1 0,-1-1 0,0 0 0,19-7 0,-38 6 0,-1 1 0,0 1 0,1-1 0,-1 1 0,-10-3 0,-120-34 0,-1 5 0,-159-17 0,155 39 0,-220 10 0,167 5 0,25 11 0,31 1 0,101-11 0,1 2 0,1 2 0,-1 1 0,2 2 0,-48 20 0,79-29 38,1-1 0,-1 0 0,0 0 0,1 1 0,-1 0 0,1-1 0,-1 1 0,-3 4 0,6-6-76,-1 0 1,1 1 0,0-1 0,0 1 0,-1 0 0,1-1 0,0 1 0,0-1 0,-1 1 0,1-1-1,0 1 1,0 0 0,0-1 0,0 1 0,0-1 0,0 1 0,0 0 0,0-1 0,0 1 0,0-1-1,0 1 1,0-1 0,1 1 0,-1 0 0,0-1 0,0 1 0,0-1 0,1 1 0,-1-1 0,0 1-1,1-1 1,-1 1 0,1-1 0,-1 1 0,0-1 0,1 0 0,-1 1 0,1-1 0,-1 0 0,1 1-1,-1-1 1,1 0 0,0 0 0,-1 1 0,2-1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8T18:47:59.831"/>
    </inkml:context>
    <inkml:brush xml:id="br0">
      <inkml:brushProperty name="width" value="0.35" units="cm"/>
      <inkml:brushProperty name="height" value="0.35" units="cm"/>
      <inkml:brushProperty name="color" value="#FFFFFF"/>
    </inkml:brush>
  </inkml:definitions>
  <inkml:trace contextRef="#ctx0" brushRef="#br0">2929 302 24575,'397'-15'0,"-76"1"0,-228 11 0,246 6 0,-214 10 0,44 2 0,-157-15 0,-1 1 0,1 0 0,0 0 0,-1 2 0,1-1 0,18 8 0,-25-8 0,-1 1 0,0-1 0,1 1 0,-1 0 0,-1 0 0,1 0 0,0 0 0,-1 1 0,0-1 0,1 1 0,-2 0 0,1 0 0,0 0 0,-1 1 0,0-1 0,0 1 0,0-1 0,2 9 0,7 20 0,12 53 0,-21-80 0,-1 1 0,0-1 0,-1 1 0,0 0 0,0 0 0,0-1 0,-1 1 0,0 0 0,0-1 0,-3 9 0,3-13 0,-1 1 0,1-1 0,-1 1 0,0-1 0,0 0 0,0 1 0,0-1 0,0 0 0,0-1 0,-1 1 0,1 0 0,-1-1 0,1 1 0,-1-1 0,1 0 0,-1 0 0,0 0 0,0 0 0,1 0 0,-1-1 0,-4 1 0,-9 2 0,1-2 0,-27 0 0,31-1 0,-50 1 0,0 3 0,1 3 0,-1 2 0,2 2 0,0 4 0,-61 22 0,46-5 0,49-20 0,0-2 0,0 0 0,-1-2 0,-41 8 0,5-6 0,2 2 0,-78 26 0,86-22 0,0-2 0,-1-2 0,-77 7 0,-58 9 0,119-15 0,-134 8 0,-382-46 0,438 18 0,90 6 0,0-2 0,-84-17 0,-209-46 0,283 57 0,-1-1 0,-81-2 0,-434 14 0,424 9 0,-163 33 0,308-41 0,16-1 0,25-1 0,2638-3-960,-2567 3 1040,142 21 0,-19-2 720,-170-14-800,-4-2 0,63 16 0,-59-11 0,1-2 0,0-2 0,0-3 0,63-5 0,-27 1 0,6 3 0,103-4 0,-183 2 0,0-1 0,0-1 0,0 0 0,-1-1 0,27-11 0,-32 12 0,-1-1 0,0 0 0,0-1 0,0 1 0,-1-1 0,1-1 0,-1 1 0,-1-1 0,1 0 0,-1-1 0,8-10 0,11-15 0,-18 26 0,-1 0 0,0 0 0,-1-1 0,1 0 0,6-14 0,-11 19 0,1 0 0,0-1 0,-1 1 0,1 0 0,-1-1 0,0 1 0,0-1 0,0 1 0,0 0 0,-1-1 0,1 1 0,0 0 0,-1-1 0,0 1 0,1 0 0,-1-1 0,0 1 0,0 0 0,0 0 0,-1 0 0,1 0 0,0 0 0,-1 0 0,-3-3 0,-6-4 0,-1 0 0,0 0 0,-1 2 0,0-1 0,0 2 0,-1-1 0,1 2 0,-17-5 0,-24-11 0,-5-6 0,-1 2 0,-1 4 0,-1 1 0,0 4 0,-112-15 0,-483-2 0,623 31 0,-59-9 0,-13-2 0,-408 10 0,43 2 0,287-13 0,-43-2 0,179 14 0,-55-10 0,-27-3 0,-212 15 0,315 3 0,0 1 0,0 1 0,0 1 0,0 1 0,-41 19 0,68-26 0,0 0 0,0 0 0,0 0 0,1 0 0,-1 0 0,0 0 0,0 0 0,0 0 0,0 0 0,0 0 0,0 0 0,0 0 0,0 0 0,0 1 0,0-1 0,0 0 0,0 0 0,0 0 0,0 0 0,1 0 0,-1 0 0,0 0 0,0 0 0,0 0 0,0 1 0,0-1 0,0 0 0,0 0 0,0 0 0,0 0 0,0 0 0,0 0 0,0 0 0,0 0 0,0 1 0,-1-1 0,1 0 0,0 0 0,0 0 0,0 0 0,0 0 0,0 0 0,0 0 0,0 0 0,0 0 0,0 0 0,0 1 0,0-1 0,0 0 0,0 0 0,0 0 0,-1 0 0,1 0 0,0 0 0,0 0 0,0 0 0,0 0 0,0 0 0,0 0 0,16 2 0,27-2 0,274-38 0,-150 15 0,748-135 0,-901 155 0,690-142 0,-546 105 0,-153 39 0,0 1 0,0 0 0,0 0 0,0 0 0,0 1 0,0 0 0,-1 0 0,1 0 0,0 0 0,0 1 0,7 3 0,49 29 0,-40-21 0,-18-11 0,0 0 0,0 0 0,0 0 0,-1 0 0,1 0 0,0 1 0,-1-1 0,0 1 0,1 0 0,-1 0 0,0-1 0,-1 1 0,1 1 0,2 3 0,-4-6 0,0 0 0,0 0 0,0 0 0,0 0 0,1 0 0,-1 0 0,0 0 0,-1 0 0,1 0 0,0 0 0,0 0 0,0 0 0,-1 0 0,1 0 0,0-1 0,-1 1 0,1 0 0,-1 0 0,1 0 0,-1 0 0,0 0 0,-1 1 0,0 0 0,0-1 0,0 0 0,0 1 0,0-1 0,0 0 0,0 0 0,0 0 0,-1 0 0,1 0 0,0-1 0,-4 1 0,-76 13 0,48-10 0,-50 14 0,-545 194 0,311-99 0,268-97 0,-1-1 0,-1-3 0,0-2 0,-1-2 0,0-3 0,-59-1 0,-325-23 0,318 7 0,-193-46 0,259 46 0,34 9 0,-1-1 0,1-1 0,1-1 0,-20-8 0,32 10 0,-1 0 0,1 0 0,1-1 0,-1 1 0,-5-8 0,6 7 0,-1 0 0,1 0 0,-1 0 0,-1 1 0,-6-5 0,-9 0 0,0 1 0,0 0 0,-46-8 0,50 13 0,0 0 0,0-2 0,1 0 0,0-1 0,0 0 0,0-2 0,-29-17 0,46 24 0,-1 1 0,0 0 0,1-1 0,-1 1 0,0-1 0,1 1 0,-1-1 0,0 0 0,1 1 0,-1-1 0,1 1 0,-1-1 0,1 0 0,-1 0 0,1 1 0,0-1 0,-1 0 0,1 0 0,0 0 0,-1 1 0,1-1 0,0 0 0,0 0 0,0 0 0,0-1 0,0 1 0,1 1 0,-1-1 0,1 0 0,0 0 0,-1 0 0,1 1 0,0-1 0,0 0 0,-1 1 0,1-1 0,0 1 0,0-1 0,0 1 0,0-1 0,0 1 0,0-1 0,2 1 0,9-4 0,0 2 0,23-3 0,-22 4 0,475-60 0,213-61 0,-472 78 0,-147 29 0,0 4 0,1 3 0,139 5 0,-222 3 0,0 0 0,0 0 0,-1 0 0,1 0 0,0 0 0,0 0 0,0 0 0,0 0 0,0 0 0,0 0 0,0 0 0,0 0 0,0 0 0,0 0 0,0 0 0,0 0 0,0 0 0,0 1 0,0-1 0,0 0 0,0 0 0,0 0 0,0 0 0,0 0 0,0 0 0,0 0 0,0 0 0,0 0 0,0 0 0,0 0 0,0 0 0,0 0 0,0 1 0,0-1 0,0 0 0,0 0 0,0 0 0,0 0 0,0 0 0,0 0 0,0 0 0,0 0 0,0 0 0,0 0 0,0 0 0,0 0 0,0 0 0,0 1 0,0-1 0,0 0 0,0 0 0,0 0 0,0 0 0,-13 6 0,-20 4 0,-165 23-682,-293 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8T18:45:26.923"/>
    </inkml:context>
    <inkml:brush xml:id="br0">
      <inkml:brushProperty name="width" value="0.35" units="cm"/>
      <inkml:brushProperty name="height" value="0.35" units="cm"/>
      <inkml:brushProperty name="color" value="#FFFFFF"/>
    </inkml:brush>
  </inkml:definitions>
  <inkml:trace contextRef="#ctx0" brushRef="#br0">715 436 24575,'-10'-10'0,"-24"-13"0,-21-14 0,-17-10 0,-5 3 0,4 4 0,5 3 0,3 9 0,9 3 0,8 1 0,2 0 0,9-1 0,10-2 0,6 4 0,5 11 0,6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8T18:45:42.760"/>
    </inkml:context>
    <inkml:brush xml:id="br0">
      <inkml:brushProperty name="width" value="0.35" units="cm"/>
      <inkml:brushProperty name="height" value="0.35" units="cm"/>
      <inkml:brushProperty name="color" value="#FFFFFF"/>
    </inkml:brush>
  </inkml:definitions>
  <inkml:trace contextRef="#ctx0" brushRef="#br0">65 390 24575,'187'2'0,"199"-5"0,-264-12 0,-79 9 0,59-3 0,418 10 0,-472-3 0,0-3 0,79-18 0,50-6 0,-112 22 0,67-18 0,42-5 0,48 3 0,-128 14 0,-41 4 0,80-1 0,-120 9 0,1-1 0,-1 0 0,0-1 0,0 0 0,0-1 0,19-9 0,-15 6 0,1 1 0,26-5 0,98-20 0,31-4 0,-115 25 0,-6 1 0,60-3 0,-77 9 0,42-8 0,-42 4 0,41-1 0,153 7 0,-124 2 0,-98-1 0,-1 0 0,1 0 0,-1 1 0,0 0 0,1 0 0,-1 0 0,0 1 0,0 0 0,0 0 0,0 1 0,0 0 0,0 0 0,-1 0 0,1 1 0,-1-1 0,0 1 0,0 1 0,-1-1 0,1 1 0,-1 0 0,0-1 0,0 2 0,0-1 0,-1 0 0,0 1 0,3 6 0,16 35 0,-13-28 0,0 0 0,-1 1 0,7 26 0,-15-45 0,3 10 0,-1 0 0,1 1 0,-2-1 0,0 0 0,0 14 0,-2-21 0,1 1 0,-1-1 0,0 0 0,-1 0 0,1 0 0,-1 0 0,0 0 0,0 0 0,0 0 0,0-1 0,0 1 0,-1-1 0,0 0 0,0 1 0,0-1 0,0 0 0,-4 3 0,-4 1 0,-1 0 0,1 0 0,-1-1 0,0-1 0,0 0 0,-1-1 0,1 0 0,-1-1 0,0 0 0,0-1 0,-14 1 0,2 0 0,-43 12 0,12 1 0,-76 9 0,-21 5 0,53-4 0,-2-4 0,0-5 0,-2-4 0,-119-1 0,-36-32 0,147 9 0,69 5 0,1-2 0,-1-1 0,1-3 0,1-1 0,-45-21 0,61 25 0,-1 1 0,-1 1 0,0 1 0,0 1 0,-41-2 0,-142 7 0,108 3 0,-22-3 0,26-1 0,-134 15 0,106-1 0,-62 11 0,182-22 0,-247 38 0,150-28 0,-132 6 0,220-18 0,-1 1 0,1 1 0,-1 0 0,1 1 0,0 1 0,0 0 0,0 1 0,1 1 0,0 0 0,0 1 0,-14 8 0,17-9 0,0-1 0,0-1 0,-1 0 0,0 0 0,0-2 0,0 1 0,-21 1 0,-27 6 0,58-10 0,1 0 0,0 0 0,0 0 0,0 0 0,0 0 0,0 1 0,0-1 0,0 0 0,0 1 0,0-1 0,0 1 0,0-1 0,1 1 0,-1-1 0,0 1 0,0 0 0,0 0 0,1-1 0,-1 1 0,0 0 0,1 0 0,-1 0 0,0 1 0,1-2 0,0 1 0,1 0 0,-1 0 0,0 0 0,1-1 0,-1 1 0,0 0 0,1 0 0,-1-1 0,1 1 0,0 0 0,-1-1 0,1 1 0,-1-1 0,1 1 0,0 0 0,-1-1 0,1 0 0,0 1 0,1 0 0,46 19 0,24 3 0,-11-2 0,90 18 0,-38-28 0,7 2 0,-33-2 0,1-4 0,159-7 0,-103-2 0,-125 2 0,91 0 0,159 19 0,-190-7 0,-2 1 0,135 5 0,648-19 0,-805 3 0,60 11 0,-60-5 0,67 0 0,-113-8 0,58 0 0,-1-2 0,90-16 0,-126 14 0,60-1 0,-59 5 0,55-8 0,-69 3 0,0 1 0,30-15 0,25-6 0,-52 18 0,0-1 0,-1 0 0,0-1 0,20-13 0,-8 5 0,-7 4 0,0 2 0,1 1 0,40-10 0,-50 15 0,0-1 0,-1-1 0,20-10 0,5-4 0,-39 21 0,1 1 0,-1-1 0,0 0 0,0 0 0,1 0 0,-1 0 0,0 1 0,0-1 0,0 0 0,0 0 0,1 1 0,-1-1 0,0 0 0,0 0 0,0 1 0,0-1 0,0 0 0,0 0 0,0 1 0,1-1 0,-1 0 0,0 0 0,0 1 0,0-1 0,0 0 0,0 1 0,0-1 0,0 0 0,-1 0 0,1 1 0,0-1 0,0 0 0,0 0 0,0 1 0,0-1 0,0 0 0,0 0 0,-1 1 0,1-1 0,-4 18 0,3-15 0,0 4 0,-1 1 0,0 0 0,-1-1 0,0 0 0,0 1 0,-1-1 0,0-1 0,0 1 0,-1 0 0,1-1 0,-1 0 0,-7 6 0,8-8 0,0-2 0,0 1 0,0 0 0,-1-1 0,1 0 0,-1 0 0,1 0 0,-1 0 0,0-1 0,1 0 0,-1 0 0,0 0 0,0-1 0,0 1 0,0-1 0,0 0 0,0-1 0,0 1 0,1-1 0,-10-2 0,7 1 0,0 0 0,0-1 0,1 0 0,0 0 0,-1 0 0,1-1 0,0 1 0,1-1 0,-1-1 0,1 1 0,0-1 0,-7-8 0,-1-4 0,0-1 0,-17-32 0,-8-12 0,10 24 0,2-1 0,1-1 0,3-1 0,-28-68 0,48 103 0,0 1 0,0-1 0,-1 0 0,0 1 0,0-1 0,-1 1 0,1 0 0,-7-7 0,8 11 0,0-1 0,0 0 0,-1 0 0,1 1 0,0-1 0,-1 1 0,1 0 0,-1 0 0,1 0 0,-1 0 0,0 0 0,1 1 0,-1-1 0,0 1 0,0-1 0,1 1 0,-1 0 0,0 0 0,0 0 0,1 1 0,-5 0 0,-11 4 0,1 0 0,-1 1 0,1 2 0,0-1 0,1 2 0,-29 19 0,33-22 0,0-1 0,0-1 0,-1 0 0,1 0 0,-1-1 0,0-1 0,0 0 0,0-1 0,-16 0 0,-43 6 0,-3 14 0,57-15 0,1-1 0,-1-1 0,0 0 0,-25 2 0,-22-5 0,35-1 0,1 1 0,-1 1 0,0 2 0,-42 10 0,46-5 0,23-6 0,38-3 0,-3-2 0,92-1 0,303 4 0,-405 1 0,-1 1 0,-1 1 0,1 1 0,39 14 0,-57-17-124,1-1 0,-1 0 0,0-1 0,0 1 0,0 0 0,1-1-1,-1 0 1,0 1 0,1-2 0,2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8T18:46:08.441"/>
    </inkml:context>
    <inkml:brush xml:id="br0">
      <inkml:brushProperty name="width" value="0.35" units="cm"/>
      <inkml:brushProperty name="height" value="0.35" units="cm"/>
      <inkml:brushProperty name="color" value="#FFFFFF"/>
    </inkml:brush>
  </inkml:definitions>
  <inkml:trace contextRef="#ctx0" brushRef="#br0">5219 364 24575,'36'16'0,"2"-1"0,0-3 0,51 11 0,-12-4 0,-10 2 0,-30-9 0,0-2 0,54 8 0,-79-16 0,1-1 0,-1-1 0,0 0 0,0-1 0,0 0 0,1-1 0,-1-1 0,0 1 0,-1-2 0,1 0 0,19-9 0,-25 9 0,1 0 0,0 1 0,0 0 0,1 0 0,-1 1 0,0 0 0,1 0 0,0 0 0,-1 1 0,1 1 0,0-1 0,-1 1 0,1 0 0,0 1 0,-1 0 0,1 0 0,0 0 0,-1 1 0,1 1 0,-1-1 0,0 1 0,0 0 0,0 1 0,10 6 0,-7-4 0,-1 0 0,0 0 0,0 1 0,-1 1 0,1 0 0,-2 0 0,1 0 0,-1 1 0,0 0 0,-1 0 0,0 1 0,-1-1 0,0 1 0,0 1 0,3 11 0,1 7 0,1 0 0,2-1 0,18 33 0,-22-50 0,0 0 0,1 0 0,16 14 0,11 12 0,-32-31 0,0-2 0,-1 1 0,1-1 0,1 1 0,8 6 0,-13-10 0,1-1 0,-1 0 0,1 1 0,-1-1 0,1 0 0,0 1 0,-1-1 0,1 0 0,0 0 0,-1 0 0,1 1 0,0-1 0,-1 0 0,1 0 0,0 0 0,-1 0 0,1 0 0,0 0 0,-1 0 0,1-1 0,0 1 0,-1 0 0,1 0 0,0 0 0,-1-1 0,1 1 0,0 0 0,-1-1 0,1 1 0,-1-1 0,1 1 0,-1 0 0,1-1 0,-1 1 0,1-1 0,-1 0 0,1 1 0,-1-1 0,0 1 0,1-1 0,-1 1 0,0-1 0,1 0 0,-1 1 0,0-1 0,0 0 0,0 1 0,0-1 0,0 0 0,0 1 0,1-1 0,-2-1 0,5-21 0,-1 0 0,-1 0 0,-1 0 0,-3-39 0,0 16 0,2 40 0,0 0 0,-1 0 0,1 0 0,-1 0 0,0 0 0,-1 0 0,1 0 0,-5-10 0,4 14 0,1 0 0,0 0 0,-1 1 0,1-1 0,-1 0 0,0 0 0,0 1 0,1-1 0,-1 1 0,0 0 0,0 0 0,0-1 0,-1 1 0,1 0 0,0 1 0,0-1 0,0 0 0,-1 1 0,1-1 0,0 1 0,-1 0 0,1-1 0,-1 1 0,1 0 0,-4 1 0,-21 2 0,0 2 0,0 0 0,-26 10 0,-39 7 0,45-12 0,-55 20 0,50-14 0,29-11 0,-1 0 0,0-2 0,-31 1 0,-28 3 0,-7 3 0,-167-3 0,236-7 0,-21 2 0,-73 12 0,32-2 0,-403 22 0,170-20 0,214-7 0,15-5 0,-116-14 0,123 5 0,-153 6 0,-131 27 0,24 1 0,-202 6 0,487-34 0,35 1 0,19 0 0,7 0 0,166-1 0,2525 1-1023,-2667 0 1023,-6 1 0,1-1 0,40-7 0,-63 7 5,0-1 1,0 1 0,1 0 0,-1-1 0,0 0-1,0 0 1,0 1 0,0-1 0,0 0-1,0-1 1,-1 1 0,1 0 0,2-2 0,-4 2 0,0 1 1,1-1 0,-1 1 0,0-1 0,0 1-1,1-1 1,-1 1 0,0-1 0,0 0 0,0 1-1,0-1 1,0 0 0,0 1 0,0-1 0,0 1-1,0-1 1,0 0 0,0 1 0,0-1 0,-1 1-1,1-1 1,0 1 0,0-1 0,-1 0 0,1 1-1,0-1 1,-1 1 0,1-1 0,-1 0 0,-5-4 83,0-1 0,0 1 0,0 0 0,-1 0 0,-12-7 1,-33-17-16,-2 2 1,-96-33-1,-129-25-104,-1582-298-1745,1537 347 2171,838 32-62,-2-33-126,-472 34-209,389-41 0,-329 29 0,0-5 0,119-40 0,-196 50-18,-23 10 18,1 0 0,-1 0-1,0 0 1,0 0 0,0-1-1,0 1 1,0 0 0,1 0 0,-1 0-1,0 0 1,0 0 0,0 0-1,0 0 1,0-1 0,0 1-1,0 0 1,0 0 0,0 0-1,0 0 1,1 0 0,-1-1 0,0 1-1,0 0 1,0 0 0,0 0-1,0 0 1,0 0 0,0-1-1,0 1 1,0 0 0,0 0-1,0 0 1,0 0 0,0-1-1,0 1 1,-1 0 0,1 0 0,0 0-1,0 0 1,0 0 0,0-1-1,0 1 1,0 0 0,0 0-1,0 0 1,0 0 0,-1 0-1,1 0 1,0 0 0,0-1 0,0 1-1,0 0 1,0 0 0,0 0-1,-1 0 1,-4-1 29,0-1 0,0 1 0,-1 0 0,1 1 0,-10-1 0,-559 1 531,287 3-1270,62-3 568,-458 7-83,4 34 184,527-17 41,122-15 0,28-5 79,9-1 123,13 0 360,266-1-208,-28-3-299,-432-4-55,-48-3 0,50-11 0,-23-1 0,192 20 0,-4-1 0,-1 0 0,0 1 0,1 0 0,-1 0 0,0 1 0,-13 3 0,21-4 0,0 0 0,0 0 0,0 0 0,-1 0 0,1 0 0,0 0 0,0 0 0,0 0 0,0 0 0,0 0 0,0 0 0,0 0 0,0 0 0,-1 1 0,1-1 0,0 0 0,0 0 0,0 0 0,0 0 0,0 0 0,0 0 0,0 0 0,0 0 0,0 0 0,0 0 0,0 1 0,0-1 0,0 0 0,0 0 0,0 0 0,0 0 0,0 0 0,0 0 0,0 0 0,0 0 0,0 1 0,0-1 0,0 0 0,0 0 0,0 0 0,0 0 0,0 0 0,0 0 0,0 0 0,0 0 0,0 1 0,0-1 0,0 0 0,0 0 0,0 0 0,0 0 0,0 0 0,0 0 0,0 0 0,0 0 0,1 0 0,-1 0 0,0 0 0,0 1 0,10 5 0,13 3 0,3-2 0,0 0 0,1-2 0,53 5 0,86-8 0,-107-2 0,211-13 0,-89 2 0,-175 10 0,0 1 0,0 0 0,0 0 0,1 0 0,-1 1 0,0 0 0,0 0 0,0 1 0,0 0 0,6 2 0,-12-4 0,1 0 0,-1 0 0,1 0 0,-1 1 0,0-1 0,1 0 0,-1 0 0,0 0 0,1 1 0,-1-1 0,0 0 0,1 1 0,-1-1 0,0 0 0,0 0 0,1 1 0,-1-1 0,0 0 0,0 1 0,0-1 0,0 1 0,1-1 0,-1 0 0,0 1 0,0-1 0,0 0 0,0 1 0,0-1 0,0 1 0,0-1 0,0 0 0,0 1 0,0-1 0,0 1 0,0 0 0,-13 9 0,-26 4 0,-36 1 0,1-3 0,-98 4 0,120-13 0,-421 15 0,291-14 0,150-3 0,0 2 0,0 1 0,-58 16 0,65-16 0,1 0 0,-1-2 0,-1 0 0,1-2 0,-32-4 0,-5 2 0,-838-6 0,879 8 0,14-1 0,-1 1 0,0 0 0,1 1 0,-1-1 0,0 2 0,-11 2 0,19-4 0,0 0 0,0 0 0,-1 0 0,1 0 0,0 0 0,0 0 0,0 0 0,0 0 0,-1 0 0,1 0 0,0 0 0,0 0 0,0 0 0,0 0 0,-1 1 0,1-1 0,0 0 0,0 0 0,0 0 0,0 0 0,0 0 0,0 0 0,0 1 0,-1-1 0,1 0 0,0 0 0,0 0 0,0 0 0,0 0 0,0 1 0,0-1 0,0 0 0,0 0 0,0 0 0,0 0 0,0 1 0,0-1 0,0 0 0,0 0 0,0 0 0,0 0 0,0 1 0,0-1 0,0 0 0,0 0 0,0 0 0,0 0 0,0 1 0,0-1 0,0 0 0,1 0 0,-1 0 0,0 0 0,0 0 0,0 0 0,0 1 0,0-1 0,0 0 0,0 0 0,1 0 0,-1 0 0,0 0 0,0 0 0,0 0 0,0 0 0,1 0 0,-1 1 0,7 2 0,0 1 0,1-1 0,-1-1 0,1 1 0,14 2 0,-4-1 0,258 73 0,-120-30 0,262 42 0,-312-77 0,135-2 0,-170-12 0,1-4 0,127-25 0,-131 14 0,55-10 0,-119 26 0,0 1 0,0 0 0,0-1 0,-1 2 0,1-1 0,0 0 0,0 1 0,0 0 0,-1-1 0,1 1 0,0 1 0,-1-1 0,6 3 0,-8-3 0,0-1 0,-1 1 0,1 0 0,0-1 0,0 1 0,0 0 0,-1 0 0,1 0 0,-1-1 0,1 1 0,0 0 0,-1 0 0,1 0 0,-1 0 0,0 0 0,1 0 0,-1 0 0,0 0 0,1 2 0,-2-1 0,1 0 0,0 0 0,0 0 0,-1-1 0,1 1 0,-1 0 0,0 0 0,1-1 0,-1 1 0,0 0 0,0-1 0,0 1 0,0-1 0,0 1 0,-2 1 0,-6 9 0,0 1 0,1 0 0,0 1 0,1-1 0,1 2 0,-6 16 0,1-1 0,8-25 0,1 0 0,-1 0 0,0 0 0,0 0 0,0 0 0,-1-1 0,1 0 0,-1 0 0,0 0 0,-1 0 0,1 0 0,-1-1 0,1 0 0,-1 0 0,0 0 0,0-1 0,0 1 0,-1-1 0,-5 2 0,-10 1 0,0-1 0,1-1 0,-40 1 0,34-3 0,-857 26 0,869-27 0,0 0 0,0 0 0,0 2 0,0-1 0,0 2 0,0 0 0,0 1 0,-17 6 0,30-9 0,0-1 0,1 0 0,-1 0 0,0 1 0,0-1 0,0 1 0,0-1 0,0 1 0,1-1 0,-1 1 0,0-1 0,1 1 0,-1 0 0,0-1 0,1 1 0,-1 0 0,0 0 0,1-1 0,-1 1 0,1 0 0,0 0 0,-1 0 0,1 0 0,0 0 0,-1 0 0,1-1 0,0 1 0,0 0 0,0 0 0,0 0 0,0 0 0,0 0 0,0 0 0,0 0 0,0 0 0,0 0 0,1 0 0,-1 0 0,0 0 0,1-1 0,-1 1 0,1 0 0,-1 0 0,1 1 0,3 3 0,1 0 0,0 0 0,0 0 0,0-1 0,8 6 0,2 1 0,28 25 0,1-2 0,2-2 0,2-2 0,0-2 0,86 35 0,-110-55 0,0 0 0,1-2 0,0 0 0,0-2 0,36 2 0,129-8 0,-91-1 0,-25 1 0,110 4 0,-118 11 0,-49-9 0,1 0 0,18 1 0,367 0 0,-223-7 0,-140 1 0,1-3 0,-1-1 0,57-14 0,113-48 0,-187 59 0,0-1 0,-1-1 0,0-2 0,-1 0 0,0-1 0,-1-1 0,0-1 0,-2 0 0,1-2 0,-2 0 0,0-1 0,27-39 0,-43 56 0,1-1 0,-1 0 0,0 0 0,0 0 0,0-1 0,0 1 0,0 0 0,0 0 0,0 0 0,-1-1 0,1 1 0,-1 0 0,0-1 0,0 1 0,0-1 0,0 1 0,0 0 0,0-1 0,0 1 0,-1 0 0,0-1 0,1 1 0,-1 0 0,0 0 0,0-1 0,-2-3 0,-1 2 0,0 0 0,0 0 0,0 1 0,-1-1 0,1 1 0,-1 0 0,0 0 0,0 0 0,0 1 0,-9-4 0,-27-7 0,-2 1 0,1 2 0,-1 2 0,-52-2 0,-19-5 0,53 6 0,0 2 0,-1 4 0,0 1 0,-87 11 0,-43 10 0,185-18 0,1 1 0,0-1 0,-1 1 0,-9 5 0,1 6 0,15-13 0,-1 1 0,1-1 0,0 1 0,0 0 0,0-1 0,0 1 0,0-1 0,0 1 0,0-1 0,0 1 0,0 0 0,0-1 0,0 1 0,0-1 0,1 1 0,-1-1 0,0 1 0,0 0 0,1-1 0,-1 1 0,0-1 0,1 0 0,-1 1 0,0-1 0,1 1 0,-1-1 0,1 1 0,-1-1 0,0 0 0,1 1 0,5 2 0,0 0 0,0-1 0,0 0 0,0 0 0,0 0 0,0 0 0,0-1 0,0 0 0,1-1 0,-1 1 0,0-1 0,11-2 0,5 3 0,570-12 0,-493 1 0,-1-4 0,0-5 0,185-60 0,-240 64 0,-20 7 0,37-16 0,-59 20 0,-10 2 0,-15 2 0,-246 17 0,-290 57 0,554-73 0,-1 0 0,-1 0 0,1 0 0,0 1 0,1 0 0,-1 0 0,-12 7 0,19-9 0,0 0 0,-1 0 0,1 1 0,0-1 0,0 0 0,0 0 0,0 0 0,0 1 0,0-1 0,0 0 0,0 0 0,0 1 0,0-1 0,0 0 0,0 0 0,0 1 0,0-1 0,0 0 0,0 0 0,0 1 0,0-1 0,0 0 0,0 0 0,0 1 0,0-1 0,1 0 0,-1 0 0,0 0 0,0 1 0,0-1 0,0 0 0,0 0 0,1 0 0,-1 0 0,0 1 0,0-1 0,0 0 0,1 0 0,-1 0 0,0 0 0,0 0 0,1 0 0,15 12 0,2 2 0,-18-13 0,1 0 0,-1 0 0,1 0 0,-1 1 0,0-1 0,1 0 0,-1 0 0,0 0 0,0 0 0,0 1 0,0-1 0,0 0 0,0 0 0,0 0 0,-1 0 0,1 0 0,0 1 0,-1-1 0,1 0 0,0 0 0,-1 0 0,0 0 0,1 0 0,-1 0 0,0 0 0,1 0 0,-1 0 0,0 0 0,0-1 0,0 1 0,1 0 0,-1 0 0,0-1 0,0 1 0,-2 0 0,-4 3 0,1 0 0,0-1 0,-1 0 0,-10 3 0,-21 4 0,-48 6 0,7-2 0,71-11 0,-1-1 0,1 1 0,0 1 0,-1 0 0,2 0 0,-14 9 0,19-11 0,-1 0 0,1 0 0,-1 0 0,1 0 0,0 1 0,0-1 0,0 1 0,0-1 0,-2 6 0,3-6 0,1-1 0,-1 0 0,1 1 0,0-1 0,-1 1 0,1-1 0,0 1 0,0-1 0,0 1 0,0-1 0,0 1 0,0-1 0,1 1 0,-1-1 0,0 1 0,1-1 0,-1 1 0,1-1 0,0 0 0,-1 1 0,2 1 0,2 1 0,0 0 0,1 0 0,-1-1 0,1 1 0,0-1 0,0 0 0,0 0 0,0 0 0,0-1 0,0 0 0,11 3 0,21 11 0,95 50 0,-30-14 0,-48-25 0,-41-19 0,1-1 0,19 8 0,1-5 0,1-1 0,0-2 0,1-1 0,49 2 0,148-9 0,-104-2 0,-35 4 0,-27 1 0,0-3 0,87-13 0,-84 4 0,1 3 0,-1 3 0,119 8 0,-72 14 0,-49-7 0,-49-7 0,-1 0 0,0 1 0,0 1 0,-1 0 0,1 2 0,-1 0 0,18 12 0,-23-14 0,0-1 0,0 0 0,0-1 0,1 0 0,-1-1 0,1 0 0,0-1 0,16 0 0,111-3 0,-71-2 0,-34 4 0,0 1 0,65 12 0,-31-5 0,-1-3 0,137-6 0,-80-3 0,325 3 0,-440 0 0,0-1 0,0 0 0,1-1 0,-1 0 0,0 0 0,-1-1 0,1 0 0,10-6 0,6-4 0,37-27 0,-48 30 0,-2 3 0,0 0 0,0 1 0,1 0 0,28-7 0,-27 9 0,0 0 0,0-2 0,-1 0 0,20-11 0,-20 9 0,-1 0 0,1 1 0,26-8 0,-34 12 0,1 2 0,-1-1 0,1 1 0,0 0 0,0 0 0,0 0 0,-1 1 0,1 0 0,0 1 0,11 2 0,-4 3 0,-18 0 0,2-5 0,-1 0 0,1 0 0,0 0 0,-1-1 0,1 1 0,-1-1 0,1 0 0,-1 0 0,-3 0 0,-323-45 0,303 39 0,1-2 0,-25-11 0,-25-8 0,-5-4 0,67 24 0,-1 1 0,-1 0 0,1 1 0,-1 1 0,1 0 0,-1 1 0,-23-2 0,15 9-1365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8T18:46:29.575"/>
    </inkml:context>
    <inkml:brush xml:id="br0">
      <inkml:brushProperty name="width" value="0.35" units="cm"/>
      <inkml:brushProperty name="height" value="0.35" units="cm"/>
      <inkml:brushProperty name="color" value="#FFFFFF"/>
    </inkml:brush>
  </inkml:definitions>
  <inkml:trace contextRef="#ctx0" brushRef="#br0">295 684 24575,'2'7'0,"-1"0"0,1-1 0,0 1 0,1-1 0,-1 1 0,2-1 0,-1 0 0,0 0 0,5 6 0,0 0 0,17 25 0,3-1 0,1-2 0,54 51 0,-62-64 0,8 7 0,1-2 0,1-1 0,1-2 0,2-1 0,64 32 0,-71-41 0,0-2 0,1-1 0,1-1 0,-1-1 0,1-2 0,1-1 0,-1-1 0,43 0 0,-38-8 0,0-1 0,-1-1 0,1-2 0,-1-1 0,44-20 0,-12 6 0,128-35 0,46-16 0,-87 24 0,184-33 0,-267 67 0,1 4 0,104-6 0,335 18 0,-217 2 0,-244-1 0,1 2 0,-1 2 0,0 2 0,0 3 0,-1 1 0,0 3 0,-1 1 0,59 29 0,-76-31 0,-16-8 0,1 1 0,-1 1 0,1 0 0,-2 1 0,1 0 0,20 18 0,-31-24 0,0 0 0,0 0 0,0 0 0,0-1 0,0 1 0,0 0 0,1-1 0,-1 0 0,1 1 0,4 0 0,-6-1 0,0-1 0,0 0 0,0 0 0,0 0 0,1 0 0,-1 0 0,0 0 0,0 0 0,0 0 0,0 0 0,0 0 0,0-1 0,1 1 0,-1-1 0,0 1 0,0-1 0,0 1 0,1-2 0,1 0 0,-1-1 0,0 1 0,0-1 0,0 0 0,0 0 0,0 0 0,0 0 0,-1 0 0,0 0 0,1 0 0,-1-1 0,0 1 0,-1 0 0,1-1 0,0-4 0,2-14 0,-1 0 0,1 0 0,1 0 0,1 1 0,1-1 0,15-35 0,-21 56 0,0 1 0,0-1 0,0 1 0,0-1 0,0 1 0,0-1 0,1 1 0,-1-1 0,0 1 0,0 0 0,1-1 0,-1 1 0,0-1 0,1 1 0,-1 0 0,0-1 0,1 1 0,-1 0 0,0-1 0,1 1 0,-1 0 0,1 0 0,-1-1 0,1 1 0,-1 0 0,0 0 0,1 0 0,-1 0 0,1 0 0,-1-1 0,1 1 0,-1 0 0,1 0 0,-1 0 0,1 0 0,-1 1 0,1-1 0,-1 0 0,1 0 0,0 0 0,0 1 0,0 1 0,1-1 0,-1 1 0,0-1 0,0 1 0,0-1 0,0 1 0,0-1 0,0 1 0,1 3 0,13 47 0,-11-18 0,-2 1 0,-1-1 0,-3 38 0,0-65 0,1-1 0,-1 1 0,0-1 0,-1 1 0,1-1 0,-1 0 0,0 0 0,-1 0 0,0 0 0,0 0 0,0-1 0,0 0 0,-1 0 0,0 0 0,0 0 0,0-1 0,-1 0 0,1 0 0,-10 4 0,-12 7 0,0-1 0,-56 19 0,81-33 0,-44 19 0,-60 32 0,85-42 0,-1-1 0,0-1 0,0 0 0,0-2 0,-35 4 0,-37 8 0,40-2 0,14-3 0,-1-2 0,0-1 0,-83 5 0,-127 0 0,146-7 0,-53 1 0,-1-8 0,-313-40 0,337 26 0,-238 6 0,256 9 0,82 1 0,0 2 0,1 1 0,0 2 0,0 1 0,1 1 0,0 2 0,-34 17 0,37-18 0,0 0 0,0-2 0,-1-1 0,0-2 0,-32 2 0,-157-5 0,128-4 0,50-1 0,0-1 0,0-3 0,1-1 0,-62-20 0,102 28 0,1 0 0,-1 0 0,0-1 0,0 1 0,1 0 0,-1 0 0,0 0 0,1-1 0,-1 1 0,0 0 0,1-1 0,-1 1 0,0-1 0,1 1 0,-1-1 0,1 1 0,-1-1 0,1 1 0,-1-1 0,1 1 0,-1-1 0,1 0 0,-1 1 0,1-1 0,0 0 0,-1 1 0,1-1 0,0 0 0,0 0 0,0 1 0,-1-1 0,1 0 0,0 0 0,0 1 0,0-1 0,0 0 0,0 0 0,1 1 0,-1-1 0,0 0 0,0 0 0,0 1 0,0-1 0,1 0 0,-1 1 0,0-1 0,1 0 0,-1 1 0,1-1 0,-1 0 0,1 1 0,0-1 0,6-17 0,-7 14 0,0 1 0,1-1 0,-1 0 0,0 0 0,-1 1 0,1-1 0,-1 0 0,1 1 0,-1-1 0,0 0 0,0 1 0,-1-1 0,1 1 0,-1 0 0,0-1 0,0 1 0,0 0 0,0 0 0,0 0 0,-1 0 0,1 1 0,-1-1 0,0 1 0,-6-5 0,-6-4 0,-2 1 0,1 0 0,-30-11 0,25 11 0,-30-12 0,-52-27 0,94 44 0,0-1 0,0 0 0,1 0 0,0-1 0,0 0 0,0 0 0,1-1 0,-8-11 0,13 17 0,1 0 0,0 0 0,0 0 0,0 0 0,0-1 0,0 1 0,1 0 0,-1 0 0,1-1 0,-1 1 0,1 0 0,0-1 0,0 1 0,0 0 0,0-1 0,0 1 0,0-1 0,1 1 0,-1 0 0,1 0 0,0-1 0,0 1 0,0 0 0,0 0 0,0 0 0,0 0 0,0 0 0,1 0 0,-1 0 0,1 0 0,-1 0 0,4-2 0,6-5 0,-1 1 0,1 0 0,0 0 0,19-8 0,-26 13 0,448-250 0,-36 43 0,-394 201 0,1 2 0,0 0 0,0 1 0,0 1 0,1 1 0,26-1 0,-13 5 0,0 1 0,1 1 0,42 10 0,-49-7 0,392 83 0,-407-84 0,-1 0 0,0 2 0,0-1 0,0 2 0,-1 0 0,0 1 0,23 16 0,-36-23 0,0 0 0,0 0 0,0 0 0,0-1 0,0 1 0,-1 0 0,1 0 0,0 0 0,-1 0 0,1 1 0,0-1 0,-1 0 0,1 0 0,-1 0 0,0 0 0,1 1 0,-1-1 0,0 0 0,0 0 0,0 1 0,0-1 0,0 0 0,0 0 0,0 1 0,0-1 0,0 0 0,-1 0 0,1 0 0,0 1 0,-1-1 0,1 0 0,-1 0 0,0 0 0,1 0 0,-1 0 0,0 0 0,1 0 0,-1 0 0,0 0 0,0 0 0,0 0 0,0 0 0,0-1 0,0 1 0,0 0 0,-2 0 0,-4 3 0,1 1 0,-2-2 0,1 1 0,0-1 0,-1 0 0,-9 2 0,-258 39 0,142-27 0,-621 141 0,713-147 0,-60 26 0,96-35 0,-9 5 0,28-10 0,361-59 0,-280 50 0,241-36 0,263-32 0,-396 65 0,231 11 0,-425 5 0,-1 0 0,1 1 0,0 0 0,-1 0 0,1 1 0,-1-1 0,1 2 0,-1 0 0,0 0 0,-1 0 0,9 6 0,16 9 0,-30-18 0,1 0 0,-1 0 0,1 0 0,-1-1 0,1 1 0,0-1 0,-1 1 0,1-1 0,-1 0 0,1 0 0,0 0 0,-1 0 0,1-1 0,0 1 0,-1-1 0,1 0 0,-1 1 0,5-3 0,4-3 0,0 0 0,19-13 0,-17 10 0,33-24 0,-2-1 0,-1-2 0,47-52 0,-84 80 0,1 1 0,0 1 0,1-1 0,-1 1 0,10-6 0,-13 10 0,0 1 0,-1-1 0,1 1 0,0-1 0,0 1 0,0 0 0,0 1 0,0-1 0,0 1 0,0 0 0,0 0 0,0 0 0,0 0 0,0 1 0,5 0 0,30 0 0,14 2 0,-51-3 0,0 0 0,-1 1 0,1-1 0,0 1 0,0-1 0,-1 1 0,1 0 0,0 0 0,-1-1 0,1 1 0,-1 0 0,1 0 0,-1 1 0,0-1 0,1 0 0,-1 0 0,0 1 0,0-1 0,0 1 0,0-1 0,0 1 0,1 2 0,-1-1 0,-1 0 0,0 0 0,0-1 0,0 1 0,0 0 0,0 0 0,0 0 0,-1 0 0,0-1 0,1 1 0,-1 0 0,0 0 0,0-1 0,-1 1 0,1-1 0,0 1 0,-1-1 0,0 0 0,1 1 0,-1-1 0,-3 3 0,-8 8 0,0 0 0,-17 13 0,18-16 0,-95 74 0,95-76 0,0 0 0,-1-2 0,1 1 0,-1-1 0,-1-1 0,1-1 0,-23 6 0,29-10 0,1 1 0,-1-1 0,1 0 0,-1-1 0,1 0 0,-1 0 0,1 0 0,0-1 0,-10-3 0,-54-29 0,36 17 0,-87-42 0,-361-162 0,470 216 0,2 2 0,1-1 0,0 0 0,1 0 0,-1-1 0,-8-6 0,17 11 0,-1 0 0,1 0 0,0 0 0,0-1 0,0 1 0,-1 0 0,1 0 0,0 0 0,0 0 0,-1 0 0,1 0 0,0-1 0,0 1 0,0 0 0,-1 0 0,1 0 0,0 0 0,0-1 0,0 1 0,0 0 0,0 0 0,-1-1 0,1 1 0,0 0 0,0 0 0,0-1 0,0 1 0,0 0 0,0 0 0,0-1 0,0 1 0,0 0 0,0 0 0,0-1 0,0 1 0,0 0 0,0 0 0,0-1 0,0 1 0,0 0 0,0 0 0,1 0 0,-1-1 0,0 1 0,0 0 0,0 0 0,0-1 0,0 1 0,1 0 0,-1 0 0,0 0 0,0 0 0,0-1 0,0 1 0,1 0 0,-1 0 0,0 0 0,0 0 0,1 0 0,-1 0 0,1-1 0,19-1 0,18 3 0,1 1 0,53 11 0,-21-2 0,473 55 0,7-36 0,-513-29 0,-20 0 0,0-1 0,0-1 0,32-4 0,-45 4 0,-1 0 0,1-1 0,0 1 0,-1-1 0,0 0 0,1 0 0,-1-1 0,0 1 0,0-1 0,0 0 0,0 0 0,-1 0 0,1 0 0,-1-1 0,0 1 0,0-1 0,0 0 0,4-8 0,10-26 0,-2-2 0,-1 1 0,12-65 0,-1 8 0,23-91 0,-48 187 0,0 0 0,0 0 0,0 0 0,0 0 0,0 0 0,0 0 0,0 1 0,0-1 0,0 0 0,0 0 0,0 0 0,0 0 0,1 0 0,-1 0 0,0 0 0,0 0 0,0 0 0,0 1 0,0-1 0,0 0 0,0 0 0,0 0 0,0 0 0,0 0 0,0 0 0,0 0 0,1 0 0,-1 0 0,0 0 0,0 0 0,0 0 0,0 0 0,0 0 0,0 0 0,0 0 0,0 0 0,1 0 0,-1 0 0,0 0 0,0 0 0,0 0 0,0 0 0,0 0 0,0 0 0,0 0 0,0 0 0,1 0 0,-1 0 0,0 0 0,0 0 0,0 0 0,0 0 0,0 0 0,0 0 0,0 0 0,0 0 0,0-1 0,6 21 0,4 26 0,36 177 0,-29-158 0,-3 1 0,-3 0 0,3 71 0,-14-136 0,3 25 0,-3-26 0,1 1 0,-1-1 0,0 1 0,1-1 0,-1 0 0,1 1 0,-1-1 0,1 0 0,-1 1 0,1-1 0,-1 0 0,1 0 0,0 1 0,-1-1 0,1 0 0,-1 0 0,1 0 0,-1 0 0,1 0 0,0 0 0,-1 0 0,1 0 0,-1 0 0,1 0 0,-1 0 0,1 0 0,0 0 0,-1-1 0,1 1 0,-1 0 0,1 0 0,-1-1 0,1 1 0,0-1 0,2 1 0,-1 0 0,1 0 0,-1 0 0,1 0 0,-1 1 0,0-1 0,1 1 0,-1-1 0,1 1 0,-1 0 0,0 0 0,1 0 0,-1 0 0,0 0 0,0 1 0,0-1 0,0 1 0,0-1 0,0 1 0,-1 0 0,1-1 0,2 4 0,21 15 0,68 18 0,28 14 0,-99-40 0,35 17 0,-50-26 0,-1 0 0,0 1 0,1 0 0,-1 1 0,-1-1 0,1 1 0,-1 0 0,0 1 0,0-1 0,0 1 0,-1 0 0,0 0 0,0 1 0,0-1 0,-1 1 0,0 0 0,2 7 0,0 1 0,0 0 0,-1 0 0,-1 0 0,-1 0 0,0 1 0,-1-1 0,0 18 0,-2-29 0,1 0 0,-1-1 0,0 1 0,0-1 0,0 1 0,-1-1 0,1 0 0,-1 1 0,0-1 0,0 0 0,0 0 0,0 0 0,0 0 0,-1-1 0,1 1 0,-1 0 0,0-1 0,1 0 0,-1 0 0,-1 0 0,1 0 0,0 0 0,-5 1 0,-9 5 0,0-2 0,0 0 0,-28 4 0,22-4 0,-8 0 0,-37 2 0,51-7 0,0 1 0,0 0 0,0 1 0,1 1 0,-1 0 0,1 1 0,0 1 0,-24 13 0,27-12 0,0 0 0,0-1 0,0-1 0,-1 0 0,0-1 0,0 0 0,0-1 0,-27 3 0,-6-4 0,-66-4 0,28-1 0,61 1 0,0-1 0,0-1 0,0-1 0,1-1 0,-31-13 0,-47-11 0,-177-27 0,237 48 0,-18-6 0,-2 3 0,-113-7 0,129 17 0,-49-10 0,-39-2 0,29 14 0,-36-1 0,129 0 0,-1-1 0,1-1 0,0 0 0,1-1 0,-1 0 0,-12-6 0,11 4 0,1 1 0,-1 1 0,-1 0 0,1 1 0,-13-3 0,-131 1 0,109 6 0,0-2 0,-53-9 0,67 5 154,23 4-323,-1 0 1,1-1-1,0 0 0,0 0 0,0-1 0,0-1 1,0 0-1,-11-6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8T18:46:44.092"/>
    </inkml:context>
    <inkml:brush xml:id="br0">
      <inkml:brushProperty name="width" value="0.35" units="cm"/>
      <inkml:brushProperty name="height" value="0.35" units="cm"/>
      <inkml:brushProperty name="color" value="#FFFFFF"/>
    </inkml:brush>
  </inkml:definitions>
  <inkml:trace contextRef="#ctx0" brushRef="#br0">4627 751 24575,'-71'-119'0,"27"50"0,-119-233 0,157 292 0,-1-1 0,-14-17 0,16 21 0,0 1 0,0-1 0,0 0 0,1 0 0,0 0 0,0-1 0,-5-14 0,9 21 0,-1-1 0,1 1 0,0 0 0,-1-1 0,1 1 0,0-1 0,0 1 0,0-1 0,0 1 0,1-1 0,-1 1 0,0-1 0,0 1 0,1-1 0,0-1 0,0 2 0,-1 0 0,1 1 0,-1-1 0,1 1 0,0-1 0,-1 1 0,1 0 0,-1-1 0,1 1 0,0-1 0,-1 1 0,1 0 0,0 0 0,-1-1 0,1 1 0,0 0 0,-1 0 0,1 0 0,0 0 0,0 0 0,-1 0 0,2 0 0,2 1 0,0-1 0,0 1 0,0 1 0,-1-1 0,1 0 0,0 1 0,-1 0 0,0 0 0,6 3 0,6 6 0,-1-1 0,-1 2 0,1 0 0,-2 1 0,22 27 0,-27-33 0,-1 0 0,0-1 0,1 0 0,0-1 0,1 1 0,-1-1 0,15 6 0,-11-5 0,0 1 0,0 0 0,-1 0 0,10 10 0,-18-15 0,0 0 0,0 1 0,0-1 0,0 1 0,0-1 0,-1 1 0,1 0 0,-1 0 0,0-1 0,0 1 0,0 0 0,0 0 0,0 0 0,0 0 0,-1 0 0,0 1 0,1-1 0,-1 0 0,0 0 0,-1 5 0,-1-3 0,0 0 0,0 0 0,-1 0 0,1 0 0,-1 0 0,0-1 0,-1 0 0,1 1 0,-1-1 0,0 0 0,1-1 0,-2 1 0,-6 4 0,-10 10 0,7-6 0,0 0 0,-2-2 0,1 1 0,-1-2 0,-29 13 0,-31 17 0,5 6 0,3 1 0,-3-4 0,-76 32 0,125-66 0,0-2 0,-1-1 0,0 0 0,-1-2 0,-25 1 0,-2 1 0,-555 12 0,411-19 0,156 2 0,-15 1 0,0-3 0,0-1 0,-81-17 0,58 6 0,-120-8 0,-27-4 0,142 12 0,-1 3 0,-136-1 0,-76-2 0,83 2 0,124 10 0,6 1 0,-105-15 0,133 10 0,-1 2 0,-1 3 0,1 2 0,0 3 0,-98 19 0,125-18 0,-176 27 0,184-31 0,37-2 0,467 37-212,-4 28-230,-299-38 276,147 25-11,104 15 144,-289-51 47,148-3 0,-256-15 102,1-1-1,-2-2 1,1-1 0,-1-2-1,51-20 1,65-17 192,12 3-308,-101 24 0,0 3 0,2 3 0,86-8 0,296 19 0,-218 4 0,-217-1 0,1 0 0,0 0 0,-1 1 0,1 1 0,-1 0 0,11 4 0,60 30 0,-73-33 0,33 21 0,-32-19 0,0 0 0,0-1 0,14 6 0,-10-10 0,-11-8 0,-2 4 0,-1 1 0,0 0 0,0-1 0,0 1 0,0 0 0,-1 0 0,1 0 0,0 0 0,-3-2 0,-32-32 0,-45-33 0,-8-8 0,-80-97 0,92 91 0,-103-86 0,156 151 0,-2 1 0,0 1 0,-1 1 0,0 1 0,-1 1 0,-1 2 0,0 1 0,0 1 0,-36-6 0,-31 0 0,-149-4 0,137 13 0,-851-9 0,644 17 0,314-2 0,-21-1 0,0 2 0,1 0 0,-1 1 0,-25 7 0,47-9 0,-1 0 0,1 0 0,0 0 0,-1 0 0,1 0 0,-1 0 0,1 0 0,0 0 0,-1 0 0,1 0 0,0 0 0,-1 0 0,1 0 0,0 1 0,-1-1 0,1 0 0,0 0 0,-1 0 0,1 1 0,0-1 0,-1 0 0,1 0 0,0 1 0,0-1 0,-1 0 0,1 1 0,0-1 0,0 0 0,0 1 0,-1-1 0,1 0 0,0 1 0,13 4 0,32 0 0,-44-5 0,1919 63-1300,-1877-63 1428,0-1 0,0-2 0,0-3 0,-1-1 0,42-13 0,-27 2 3,-11 2-51,0 2 0,2 2 1,-1 2-1,89-8 0,-65 20-80,-51 0 0,-1-1 0,1-1 0,-1-1 0,0-1 0,1 0 0,25-7 0,-45 9 0,0 0 0,1 0 0,-1 0 0,0 0 0,0 0 0,1 0 0,-1 0 0,0 0 0,1 0 0,-1 0 0,0 0 0,0-1 0,1 1 0,-1 0 0,0 0 0,0 0 0,1 0 0,-1 0 0,0-1 0,0 1 0,1 0 0,-1 0 0,0 0 0,0-1 0,0 1 0,1 0 0,-1 0 0,0-1 0,0 1 0,0 0 0,0 0 0,0-1 0,0 1 0,0 0 0,1 0 0,-1-1 0,0 1 0,0 0 0,0-1 0,-13-4 0,-20 0 0,-80 1 0,-170 15 0,-107 44 0,146-24 0,152-22 0,0 4 0,-93 25 0,109-15 0,-11 3 0,-128 21 0,42-31 0,-233-8 0,174-8 0,53 13 0,51-1 0,126-12 0,-30 0 0,31 0 0,0 0 0,0 0 0,0 0 0,0 0 0,0 0 0,0 0 0,0 0 0,0 0 0,0-1 0,0 1 0,0 0 0,0-1 0,0 1 0,0-1 0,0 1 0,0-1 0,0 1 0,0-1 0,0 0 0,1 1 0,-1-1 0,0 0 0,0-1 0,1 2 0,0-1 0,0 1 0,0 0 0,0-1 0,1 1 0,-1 0 0,0-1 0,0 1 0,0 0 0,1-1 0,-1 1 0,0 0 0,1 0 0,-1-1 0,0 1 0,1 0 0,-1 0 0,0 0 0,1-1 0,-1 1 0,0 0 0,1 0 0,-1 0 0,0 0 0,1 0 0,-1 0 0,0 0 0,1 0 0,0 0 0,13-3 0,0 0 0,0 2 0,19-1 0,-1 1 0,769-57-983,-150 16 145,164-8 312,-762 46 526,-20 1 0,0 2 0,35 3 0,-62-1 208,0 0 1,-1 1-1,1 0 1,0 0-1,7 3 1,21 7 824,10-4-984,-11-3-46,0 2 0,0 0 0,-1 3-1,48 20 1,-79-30-3,0 0 0,0 0 0,0 1 0,0-1 0,0 1 0,0-1 0,0 1 0,0-1 0,0 1 0,-1 0 0,1-1 0,0 1 0,0 0 0,-1 0 0,1-1 0,0 1 0,-1 0 0,1 0 0,-1 0 0,1 0 0,-1 0 0,0 0 0,1 0 0,-1 0 0,0 0 0,1 1 0,-2 0 0,1-1 0,-1 0 0,0 0 0,1 0 0,-1 0 0,0 0 0,0 0 0,0 0 0,1 0 0,-1 0 0,0 0 0,0 0 0,-1-1 0,1 1 0,0 0 0,0-1 0,-2 2 0,-7 2 0,1-1 0,-1 1 0,-20 3 0,-20-1 0,-73-1 0,-22 3 0,-33 28 0,125-23 0,1-3 0,-88 7 0,-383-16 0,237-3 0,-131 4 0,-477-5 0,540-31 0,185 12 0,127 16 0,1-3 0,0-1 0,1-2 0,0-2 0,-51-25 0,-143-52 0,204 80 0,18 7 0,0 1 0,-1 0 0,1 1 0,0 0 0,-1 1 0,0 0 0,1 1 0,-1 1 0,1 0 0,-1 0 0,1 1 0,-15 5 0,-11 0 0,16-4 0,0 1 0,-26 9 0,44-12 0,0 1 0,-1-1 0,1 1 0,0 0 0,0 1 0,0-1 0,0 1 0,0-1 0,1 1 0,-1 0 0,1 1 0,0-1 0,0 0 0,0 1 0,0 0 0,-2 5 0,3-6 0,1-1 0,1 1 0,-1 0 0,0 0 0,1-1 0,-1 1 0,1 0 0,0 0 0,0-1 0,0 1 0,0 0 0,0 0 0,0 0 0,1-1 0,0 1 0,-1 0 0,1 0 0,0-1 0,0 1 0,1-1 0,-1 1 0,1-1 0,-1 1 0,1-1 0,0 0 0,-1 0 0,4 3 0,6 5 0,1-1 0,-1 0 0,2 0 0,15 8 0,3 2 0,-8-1 0,-1 1 0,-2 1 0,33 39 0,-28-29 0,40 35 0,-57-59 0,0 0 0,1 0 0,-1-1 0,1 0 0,0 0 0,0-1 0,17 5 0,4-2 0,36 5 0,-9-2 0,-33-6 0,1-1 0,-1-2 0,0 0 0,1-2 0,-1 0 0,1-2 0,-1-1 0,0-1 0,-1 0 0,1-2 0,29-13 0,84-35-1365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8T18:46:57.035"/>
    </inkml:context>
    <inkml:brush xml:id="br0">
      <inkml:brushProperty name="width" value="0.35" units="cm"/>
      <inkml:brushProperty name="height" value="0.35" units="cm"/>
      <inkml:brushProperty name="color" value="#FFFFFF"/>
    </inkml:brush>
  </inkml:definitions>
  <inkml:trace contextRef="#ctx0" brushRef="#br0">1 0 24566,'0'706'0,"4673"-706"0,-4673-706 0,-4673 706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8T18:47:02.245"/>
    </inkml:context>
    <inkml:brush xml:id="br0">
      <inkml:brushProperty name="width" value="0.35" units="cm"/>
      <inkml:brushProperty name="height" value="0.35" units="cm"/>
      <inkml:brushProperty name="color" value="#FFFFFF"/>
    </inkml:brush>
  </inkml:definitions>
  <inkml:trace contextRef="#ctx0" brushRef="#br0">4078 20 24575,'-538'31'0,"-24"0"0,420-34 0,-171 4 0,169 13 0,-34 1 0,-24-14 0,-68 4 0,198-1 0,-123 25 0,125-18 0,0-3 0,-1-3 0,-102-5 0,97-2 0,55 1 0,0-1 0,-37-9 0,-25-3 0,-37 9 0,64 4 0,-106-15 0,58-2 0,-111-25 0,54-16-1365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8T18:47:09.201"/>
    </inkml:context>
    <inkml:brush xml:id="br0">
      <inkml:brushProperty name="width" value="0.35" units="cm"/>
      <inkml:brushProperty name="height" value="0.35" units="cm"/>
      <inkml:brushProperty name="color" value="#FFFFFF"/>
    </inkml:brush>
  </inkml:definitions>
  <inkml:trace contextRef="#ctx0" brushRef="#br0">1 12 24423,'4517'0'0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322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customXml" Target="../ink/ink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customXml" Target="../ink/ink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customXml" Target="../ink/ink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hyperlink" Target="https://sarthak-5690584.postman.co/workspace/Sarthak's-Workspace~4441b7fc-4b4f-4f5a-8632-423fd5a9953c/collection/45892851-f2e558e9-c632-4632-9c93-a212a53d5968?action=share&amp;creator=45892851" TargetMode="External"/><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customXml" Target="../ink/ink14.xml"/><Relationship Id="rId5" Type="http://schemas.openxmlformats.org/officeDocument/2006/relationships/image" Target="../media/image19.png"/><Relationship Id="rId4" Type="http://schemas.openxmlformats.org/officeDocument/2006/relationships/customXml" Target="../ink/ink13.xm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68307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Project Introduction</a:t>
            </a:r>
            <a:endParaRPr lang="en-US" sz="4450" dirty="0"/>
          </a:p>
        </p:txBody>
      </p:sp>
      <p:sp>
        <p:nvSpPr>
          <p:cNvPr id="4" name="Text 1"/>
          <p:cNvSpPr/>
          <p:nvPr/>
        </p:nvSpPr>
        <p:spPr>
          <a:xfrm>
            <a:off x="6280190" y="3732014"/>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The E-Commerce Backend System is built using </a:t>
            </a:r>
            <a:r>
              <a:rPr lang="en-US" sz="1750" b="1" dirty="0">
                <a:solidFill>
                  <a:srgbClr val="3C3939"/>
                </a:solidFill>
                <a:latin typeface="Roboto" pitchFamily="34" charset="0"/>
                <a:ea typeface="Roboto" pitchFamily="34" charset="-122"/>
                <a:cs typeface="Roboto" pitchFamily="34" charset="-120"/>
              </a:rPr>
              <a:t>FastAPI</a:t>
            </a:r>
            <a:r>
              <a:rPr lang="en-US" sz="1750" dirty="0">
                <a:solidFill>
                  <a:srgbClr val="3C3939"/>
                </a:solidFill>
                <a:latin typeface="Roboto" pitchFamily="34" charset="0"/>
                <a:ea typeface="Roboto" pitchFamily="34" charset="-122"/>
                <a:cs typeface="Roboto" pitchFamily="34" charset="-120"/>
              </a:rPr>
              <a:t> to support a modern, secure, and scalable REST API for an online shopping platform. It provides role-based access control for Admins and Users, supports product management, cart functionality, order processing, and secure authentication with logging and error handling.</a:t>
            </a:r>
            <a:endParaRPr lang="en-US" sz="1750" dirty="0"/>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5A7B5303-356A-1B55-24F3-2EB1D640F51A}"/>
                  </a:ext>
                </a:extLst>
              </p14:cNvPr>
              <p14:cNvContentPartPr/>
              <p14:nvPr/>
            </p14:nvContentPartPr>
            <p14:xfrm>
              <a:off x="12842915" y="7793831"/>
              <a:ext cx="1658520" cy="335160"/>
            </p14:xfrm>
          </p:contentPart>
        </mc:Choice>
        <mc:Fallback>
          <p:pic>
            <p:nvPicPr>
              <p:cNvPr id="6" name="Ink 5">
                <a:extLst>
                  <a:ext uri="{FF2B5EF4-FFF2-40B4-BE49-F238E27FC236}">
                    <a16:creationId xmlns:a16="http://schemas.microsoft.com/office/drawing/2014/main" id="{5A7B5303-356A-1B55-24F3-2EB1D640F51A}"/>
                  </a:ext>
                </a:extLst>
              </p:cNvPr>
              <p:cNvPicPr/>
              <p:nvPr/>
            </p:nvPicPr>
            <p:blipFill>
              <a:blip r:embed="rId5"/>
              <a:stretch>
                <a:fillRect/>
              </a:stretch>
            </p:blipFill>
            <p:spPr>
              <a:xfrm>
                <a:off x="12780275" y="7731191"/>
                <a:ext cx="1784160" cy="460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3C8CFE25-89EB-913F-1D96-F963193A554F}"/>
                  </a:ext>
                </a:extLst>
              </p14:cNvPr>
              <p14:cNvContentPartPr/>
              <p14:nvPr/>
            </p14:nvContentPartPr>
            <p14:xfrm>
              <a:off x="13544555" y="7039631"/>
              <a:ext cx="257760" cy="157320"/>
            </p14:xfrm>
          </p:contentPart>
        </mc:Choice>
        <mc:Fallback>
          <p:pic>
            <p:nvPicPr>
              <p:cNvPr id="8" name="Ink 7">
                <a:extLst>
                  <a:ext uri="{FF2B5EF4-FFF2-40B4-BE49-F238E27FC236}">
                    <a16:creationId xmlns:a16="http://schemas.microsoft.com/office/drawing/2014/main" id="{3C8CFE25-89EB-913F-1D96-F963193A554F}"/>
                  </a:ext>
                </a:extLst>
              </p:cNvPr>
              <p:cNvPicPr/>
              <p:nvPr/>
            </p:nvPicPr>
            <p:blipFill>
              <a:blip r:embed="rId7"/>
              <a:stretch>
                <a:fillRect/>
              </a:stretch>
            </p:blipFill>
            <p:spPr>
              <a:xfrm>
                <a:off x="13481555" y="6976631"/>
                <a:ext cx="383400" cy="28296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626281"/>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Conclusion</a:t>
            </a:r>
            <a:endParaRPr lang="en-US" sz="4450" dirty="0"/>
          </a:p>
        </p:txBody>
      </p:sp>
      <p:sp>
        <p:nvSpPr>
          <p:cNvPr id="3" name="Text 1"/>
          <p:cNvSpPr/>
          <p:nvPr/>
        </p:nvSpPr>
        <p:spPr>
          <a:xfrm>
            <a:off x="793790" y="3788688"/>
            <a:ext cx="13042821" cy="1814513"/>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I have successfully developed and tested a robust e-commerce backend system using FastAPI. It includes role-based access control, secure user authentication, complete shopping workflow, and features like password reset via token and email. The system handles product deletion gracefully, including messaging for deleted items, and ensures comprehensive error handling with proper logging. All endpoints were tested using Postman, responding with appropriate status codes and validated data. The API is secure, modular, scalable, and delivers a seamless user experience — ready for real-world deployment.</a:t>
            </a:r>
            <a:endParaRPr lang="en-US" sz="1750"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0039DC6-562B-40EA-8008-450E9BF6F835}"/>
                  </a:ext>
                </a:extLst>
              </p14:cNvPr>
              <p14:cNvContentPartPr/>
              <p14:nvPr/>
            </p14:nvContentPartPr>
            <p14:xfrm>
              <a:off x="12801515" y="7766111"/>
              <a:ext cx="1647000" cy="358200"/>
            </p14:xfrm>
          </p:contentPart>
        </mc:Choice>
        <mc:Fallback>
          <p:pic>
            <p:nvPicPr>
              <p:cNvPr id="4" name="Ink 3">
                <a:extLst>
                  <a:ext uri="{FF2B5EF4-FFF2-40B4-BE49-F238E27FC236}">
                    <a16:creationId xmlns:a16="http://schemas.microsoft.com/office/drawing/2014/main" id="{B0039DC6-562B-40EA-8008-450E9BF6F835}"/>
                  </a:ext>
                </a:extLst>
              </p:cNvPr>
              <p:cNvPicPr/>
              <p:nvPr/>
            </p:nvPicPr>
            <p:blipFill>
              <a:blip r:embed="rId4"/>
              <a:stretch>
                <a:fillRect/>
              </a:stretch>
            </p:blipFill>
            <p:spPr>
              <a:xfrm>
                <a:off x="12738515" y="7703471"/>
                <a:ext cx="1772640" cy="48384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2361" y="622578"/>
            <a:ext cx="5660112" cy="70746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Technology Stack</a:t>
            </a:r>
            <a:endParaRPr lang="en-US" sz="4450" dirty="0"/>
          </a:p>
        </p:txBody>
      </p:sp>
      <p:sp>
        <p:nvSpPr>
          <p:cNvPr id="3" name="Text 1"/>
          <p:cNvSpPr/>
          <p:nvPr/>
        </p:nvSpPr>
        <p:spPr>
          <a:xfrm>
            <a:off x="792361" y="1782842"/>
            <a:ext cx="13045678"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Here's the technologies used in the E-Commerce Backend System:</a:t>
            </a:r>
            <a:endParaRPr lang="en-US" sz="1750" dirty="0"/>
          </a:p>
        </p:txBody>
      </p:sp>
      <p:sp>
        <p:nvSpPr>
          <p:cNvPr id="4" name="Shape 2"/>
          <p:cNvSpPr/>
          <p:nvPr/>
        </p:nvSpPr>
        <p:spPr>
          <a:xfrm>
            <a:off x="792361" y="2399824"/>
            <a:ext cx="13045678" cy="5207318"/>
          </a:xfrm>
          <a:prstGeom prst="roundRect">
            <a:avLst>
              <a:gd name="adj" fmla="val 1826"/>
            </a:avLst>
          </a:prstGeom>
          <a:noFill/>
          <a:ln w="7620">
            <a:solidFill>
              <a:srgbClr val="000000">
                <a:alpha val="8000"/>
              </a:srgbClr>
            </a:solidFill>
            <a:prstDash val="solid"/>
          </a:ln>
        </p:spPr>
      </p:sp>
      <p:sp>
        <p:nvSpPr>
          <p:cNvPr id="5" name="Shape 3"/>
          <p:cNvSpPr/>
          <p:nvPr/>
        </p:nvSpPr>
        <p:spPr>
          <a:xfrm>
            <a:off x="799981" y="2407444"/>
            <a:ext cx="13030438" cy="649010"/>
          </a:xfrm>
          <a:prstGeom prst="rect">
            <a:avLst/>
          </a:prstGeom>
          <a:solidFill>
            <a:srgbClr val="FFFFFF">
              <a:alpha val="4000"/>
            </a:srgbClr>
          </a:solidFill>
          <a:ln/>
        </p:spPr>
      </p:sp>
      <p:sp>
        <p:nvSpPr>
          <p:cNvPr id="6" name="Text 4"/>
          <p:cNvSpPr/>
          <p:nvPr/>
        </p:nvSpPr>
        <p:spPr>
          <a:xfrm>
            <a:off x="1026319" y="2550795"/>
            <a:ext cx="6058733"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Layer</a:t>
            </a:r>
            <a:endParaRPr lang="en-US" sz="1750" dirty="0"/>
          </a:p>
        </p:txBody>
      </p:sp>
      <p:sp>
        <p:nvSpPr>
          <p:cNvPr id="7" name="Text 5"/>
          <p:cNvSpPr/>
          <p:nvPr/>
        </p:nvSpPr>
        <p:spPr>
          <a:xfrm>
            <a:off x="7545348" y="2550795"/>
            <a:ext cx="6058733"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Technology Used</a:t>
            </a:r>
            <a:endParaRPr lang="en-US" sz="1750" dirty="0"/>
          </a:p>
        </p:txBody>
      </p:sp>
      <p:sp>
        <p:nvSpPr>
          <p:cNvPr id="8" name="Shape 6"/>
          <p:cNvSpPr/>
          <p:nvPr/>
        </p:nvSpPr>
        <p:spPr>
          <a:xfrm>
            <a:off x="799981" y="3056453"/>
            <a:ext cx="13030438" cy="649010"/>
          </a:xfrm>
          <a:prstGeom prst="rect">
            <a:avLst/>
          </a:prstGeom>
          <a:solidFill>
            <a:srgbClr val="000000">
              <a:alpha val="4000"/>
            </a:srgbClr>
          </a:solidFill>
          <a:ln/>
        </p:spPr>
      </p:sp>
      <p:sp>
        <p:nvSpPr>
          <p:cNvPr id="9" name="Text 7"/>
          <p:cNvSpPr/>
          <p:nvPr/>
        </p:nvSpPr>
        <p:spPr>
          <a:xfrm>
            <a:off x="1026319" y="3199805"/>
            <a:ext cx="6058733"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Backend</a:t>
            </a:r>
            <a:endParaRPr lang="en-US" sz="1750" dirty="0"/>
          </a:p>
        </p:txBody>
      </p:sp>
      <p:sp>
        <p:nvSpPr>
          <p:cNvPr id="10" name="Text 8"/>
          <p:cNvSpPr/>
          <p:nvPr/>
        </p:nvSpPr>
        <p:spPr>
          <a:xfrm>
            <a:off x="7545348" y="3199805"/>
            <a:ext cx="6058733"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Python 3.12 + FastAPI</a:t>
            </a:r>
            <a:endParaRPr lang="en-US" sz="1750" dirty="0"/>
          </a:p>
        </p:txBody>
      </p:sp>
      <p:sp>
        <p:nvSpPr>
          <p:cNvPr id="11" name="Shape 9"/>
          <p:cNvSpPr/>
          <p:nvPr/>
        </p:nvSpPr>
        <p:spPr>
          <a:xfrm>
            <a:off x="799981" y="3705463"/>
            <a:ext cx="13030438" cy="649010"/>
          </a:xfrm>
          <a:prstGeom prst="rect">
            <a:avLst/>
          </a:prstGeom>
          <a:solidFill>
            <a:srgbClr val="FFFFFF">
              <a:alpha val="4000"/>
            </a:srgbClr>
          </a:solidFill>
          <a:ln/>
        </p:spPr>
      </p:sp>
      <p:sp>
        <p:nvSpPr>
          <p:cNvPr id="12" name="Text 10"/>
          <p:cNvSpPr/>
          <p:nvPr/>
        </p:nvSpPr>
        <p:spPr>
          <a:xfrm>
            <a:off x="1026319" y="3848814"/>
            <a:ext cx="6058733"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ORM</a:t>
            </a:r>
            <a:endParaRPr lang="en-US" sz="1750" dirty="0"/>
          </a:p>
        </p:txBody>
      </p:sp>
      <p:sp>
        <p:nvSpPr>
          <p:cNvPr id="13" name="Text 11"/>
          <p:cNvSpPr/>
          <p:nvPr/>
        </p:nvSpPr>
        <p:spPr>
          <a:xfrm>
            <a:off x="7545348" y="3848814"/>
            <a:ext cx="6058733"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SQLAlchemy</a:t>
            </a:r>
            <a:endParaRPr lang="en-US" sz="1750" dirty="0"/>
          </a:p>
        </p:txBody>
      </p:sp>
      <p:sp>
        <p:nvSpPr>
          <p:cNvPr id="14" name="Shape 12"/>
          <p:cNvSpPr/>
          <p:nvPr/>
        </p:nvSpPr>
        <p:spPr>
          <a:xfrm>
            <a:off x="799981" y="4354473"/>
            <a:ext cx="13030438" cy="649010"/>
          </a:xfrm>
          <a:prstGeom prst="rect">
            <a:avLst/>
          </a:prstGeom>
          <a:solidFill>
            <a:srgbClr val="000000">
              <a:alpha val="4000"/>
            </a:srgbClr>
          </a:solidFill>
          <a:ln/>
        </p:spPr>
      </p:sp>
      <p:sp>
        <p:nvSpPr>
          <p:cNvPr id="15" name="Text 13"/>
          <p:cNvSpPr/>
          <p:nvPr/>
        </p:nvSpPr>
        <p:spPr>
          <a:xfrm>
            <a:off x="1026319" y="4497824"/>
            <a:ext cx="6058733"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Database</a:t>
            </a:r>
            <a:endParaRPr lang="en-US" sz="1750" dirty="0"/>
          </a:p>
        </p:txBody>
      </p:sp>
      <p:sp>
        <p:nvSpPr>
          <p:cNvPr id="16" name="Text 14"/>
          <p:cNvSpPr/>
          <p:nvPr/>
        </p:nvSpPr>
        <p:spPr>
          <a:xfrm>
            <a:off x="7545348" y="4497824"/>
            <a:ext cx="6058733"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PostgreSQL</a:t>
            </a:r>
            <a:endParaRPr lang="en-US" sz="1750" dirty="0"/>
          </a:p>
        </p:txBody>
      </p:sp>
      <p:sp>
        <p:nvSpPr>
          <p:cNvPr id="17" name="Shape 15"/>
          <p:cNvSpPr/>
          <p:nvPr/>
        </p:nvSpPr>
        <p:spPr>
          <a:xfrm>
            <a:off x="799981" y="5003483"/>
            <a:ext cx="13030438" cy="649010"/>
          </a:xfrm>
          <a:prstGeom prst="rect">
            <a:avLst/>
          </a:prstGeom>
          <a:solidFill>
            <a:srgbClr val="FFFFFF">
              <a:alpha val="4000"/>
            </a:srgbClr>
          </a:solidFill>
          <a:ln/>
        </p:spPr>
      </p:sp>
      <p:sp>
        <p:nvSpPr>
          <p:cNvPr id="18" name="Text 16"/>
          <p:cNvSpPr/>
          <p:nvPr/>
        </p:nvSpPr>
        <p:spPr>
          <a:xfrm>
            <a:off x="1026319" y="5146834"/>
            <a:ext cx="6058733"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Auth</a:t>
            </a:r>
            <a:endParaRPr lang="en-US" sz="1750" dirty="0"/>
          </a:p>
        </p:txBody>
      </p:sp>
      <p:sp>
        <p:nvSpPr>
          <p:cNvPr id="19" name="Text 17"/>
          <p:cNvSpPr/>
          <p:nvPr/>
        </p:nvSpPr>
        <p:spPr>
          <a:xfrm>
            <a:off x="7545348" y="5146834"/>
            <a:ext cx="6058733"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JWT (JSON Web Tokens)</a:t>
            </a:r>
            <a:endParaRPr lang="en-US" sz="1750" dirty="0"/>
          </a:p>
        </p:txBody>
      </p:sp>
      <p:sp>
        <p:nvSpPr>
          <p:cNvPr id="20" name="Shape 18"/>
          <p:cNvSpPr/>
          <p:nvPr/>
        </p:nvSpPr>
        <p:spPr>
          <a:xfrm>
            <a:off x="799981" y="5652492"/>
            <a:ext cx="13030438" cy="649010"/>
          </a:xfrm>
          <a:prstGeom prst="rect">
            <a:avLst/>
          </a:prstGeom>
          <a:solidFill>
            <a:srgbClr val="000000">
              <a:alpha val="4000"/>
            </a:srgbClr>
          </a:solidFill>
          <a:ln/>
        </p:spPr>
      </p:sp>
      <p:sp>
        <p:nvSpPr>
          <p:cNvPr id="21" name="Text 19"/>
          <p:cNvSpPr/>
          <p:nvPr/>
        </p:nvSpPr>
        <p:spPr>
          <a:xfrm>
            <a:off x="1026319" y="5795843"/>
            <a:ext cx="6058733"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Logging</a:t>
            </a:r>
            <a:endParaRPr lang="en-US" sz="1750" dirty="0"/>
          </a:p>
        </p:txBody>
      </p:sp>
      <p:sp>
        <p:nvSpPr>
          <p:cNvPr id="22" name="Text 20"/>
          <p:cNvSpPr/>
          <p:nvPr/>
        </p:nvSpPr>
        <p:spPr>
          <a:xfrm>
            <a:off x="7545348" y="5795843"/>
            <a:ext cx="6058733"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Python’s logging module</a:t>
            </a:r>
            <a:endParaRPr lang="en-US" sz="1750" dirty="0"/>
          </a:p>
        </p:txBody>
      </p:sp>
      <p:sp>
        <p:nvSpPr>
          <p:cNvPr id="23" name="Shape 21"/>
          <p:cNvSpPr/>
          <p:nvPr/>
        </p:nvSpPr>
        <p:spPr>
          <a:xfrm>
            <a:off x="799981" y="6301502"/>
            <a:ext cx="13030438" cy="649010"/>
          </a:xfrm>
          <a:prstGeom prst="rect">
            <a:avLst/>
          </a:prstGeom>
          <a:solidFill>
            <a:srgbClr val="FFFFFF">
              <a:alpha val="4000"/>
            </a:srgbClr>
          </a:solidFill>
          <a:ln/>
        </p:spPr>
      </p:sp>
      <p:sp>
        <p:nvSpPr>
          <p:cNvPr id="24" name="Text 22"/>
          <p:cNvSpPr/>
          <p:nvPr/>
        </p:nvSpPr>
        <p:spPr>
          <a:xfrm>
            <a:off x="1026319" y="6444853"/>
            <a:ext cx="6058733"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Emailing</a:t>
            </a:r>
            <a:endParaRPr lang="en-US" sz="1750" dirty="0"/>
          </a:p>
        </p:txBody>
      </p:sp>
      <p:sp>
        <p:nvSpPr>
          <p:cNvPr id="25" name="Text 23"/>
          <p:cNvSpPr/>
          <p:nvPr/>
        </p:nvSpPr>
        <p:spPr>
          <a:xfrm>
            <a:off x="7545348" y="6444853"/>
            <a:ext cx="6058733"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SMTP with FastAPI BackgroundTasks</a:t>
            </a:r>
            <a:endParaRPr lang="en-US" sz="1750" dirty="0"/>
          </a:p>
        </p:txBody>
      </p:sp>
      <p:sp>
        <p:nvSpPr>
          <p:cNvPr id="26" name="Shape 24"/>
          <p:cNvSpPr/>
          <p:nvPr/>
        </p:nvSpPr>
        <p:spPr>
          <a:xfrm>
            <a:off x="799981" y="6950512"/>
            <a:ext cx="13030438" cy="649010"/>
          </a:xfrm>
          <a:prstGeom prst="rect">
            <a:avLst/>
          </a:prstGeom>
          <a:solidFill>
            <a:srgbClr val="000000">
              <a:alpha val="4000"/>
            </a:srgbClr>
          </a:solidFill>
          <a:ln/>
        </p:spPr>
      </p:sp>
      <p:sp>
        <p:nvSpPr>
          <p:cNvPr id="27" name="Text 25"/>
          <p:cNvSpPr/>
          <p:nvPr/>
        </p:nvSpPr>
        <p:spPr>
          <a:xfrm>
            <a:off x="1026319" y="7093863"/>
            <a:ext cx="6058733"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Tools</a:t>
            </a:r>
            <a:endParaRPr lang="en-US" sz="1750" dirty="0"/>
          </a:p>
        </p:txBody>
      </p:sp>
      <p:sp>
        <p:nvSpPr>
          <p:cNvPr id="28" name="Text 26"/>
          <p:cNvSpPr/>
          <p:nvPr/>
        </p:nvSpPr>
        <p:spPr>
          <a:xfrm>
            <a:off x="7545348" y="7093863"/>
            <a:ext cx="6058733" cy="362307"/>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Uvicorn, Pydantic, Postman</a:t>
            </a:r>
            <a:endParaRPr lang="en-US" sz="1750" dirty="0"/>
          </a:p>
        </p:txBody>
      </p:sp>
      <mc:AlternateContent xmlns:mc="http://schemas.openxmlformats.org/markup-compatibility/2006">
        <mc:Choice xmlns:p14="http://schemas.microsoft.com/office/powerpoint/2010/main" Requires="p14">
          <p:contentPart p14:bwMode="auto" r:id="rId3">
            <p14:nvContentPartPr>
              <p14:cNvPr id="29" name="Ink 28">
                <a:extLst>
                  <a:ext uri="{FF2B5EF4-FFF2-40B4-BE49-F238E27FC236}">
                    <a16:creationId xmlns:a16="http://schemas.microsoft.com/office/drawing/2014/main" id="{E9F5594E-E94C-6E25-5526-8970BD4D8625}"/>
                  </a:ext>
                </a:extLst>
              </p14:cNvPr>
              <p14:cNvContentPartPr/>
              <p14:nvPr/>
            </p14:nvContentPartPr>
            <p14:xfrm>
              <a:off x="12918155" y="7723631"/>
              <a:ext cx="1516320" cy="345240"/>
            </p14:xfrm>
          </p:contentPart>
        </mc:Choice>
        <mc:Fallback>
          <p:pic>
            <p:nvPicPr>
              <p:cNvPr id="29" name="Ink 28">
                <a:extLst>
                  <a:ext uri="{FF2B5EF4-FFF2-40B4-BE49-F238E27FC236}">
                    <a16:creationId xmlns:a16="http://schemas.microsoft.com/office/drawing/2014/main" id="{E9F5594E-E94C-6E25-5526-8970BD4D8625}"/>
                  </a:ext>
                </a:extLst>
              </p:cNvPr>
              <p:cNvPicPr/>
              <p:nvPr/>
            </p:nvPicPr>
            <p:blipFill>
              <a:blip r:embed="rId4"/>
              <a:stretch>
                <a:fillRect/>
              </a:stretch>
            </p:blipFill>
            <p:spPr>
              <a:xfrm>
                <a:off x="12855515" y="7660991"/>
                <a:ext cx="1641960" cy="47088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566868"/>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System Architecture</a:t>
            </a:r>
            <a:endParaRPr lang="en-US" sz="4450" dirty="0"/>
          </a:p>
        </p:txBody>
      </p:sp>
      <p:sp>
        <p:nvSpPr>
          <p:cNvPr id="4" name="Text 1"/>
          <p:cNvSpPr/>
          <p:nvPr/>
        </p:nvSpPr>
        <p:spPr>
          <a:xfrm>
            <a:off x="6280190" y="3615809"/>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The system architecture is designed for clarity and efficiency:</a:t>
            </a:r>
            <a:endParaRPr lang="en-US" sz="1750" dirty="0"/>
          </a:p>
        </p:txBody>
      </p:sp>
      <p:sp>
        <p:nvSpPr>
          <p:cNvPr id="5" name="Shape 2"/>
          <p:cNvSpPr/>
          <p:nvPr/>
        </p:nvSpPr>
        <p:spPr>
          <a:xfrm>
            <a:off x="6280190" y="4233863"/>
            <a:ext cx="7556421" cy="1428750"/>
          </a:xfrm>
          <a:prstGeom prst="roundRect">
            <a:avLst>
              <a:gd name="adj" fmla="val 6668"/>
            </a:avLst>
          </a:prstGeom>
          <a:solidFill>
            <a:srgbClr val="E1E1EA"/>
          </a:solidFill>
          <a:ln/>
        </p:spPr>
      </p:sp>
      <p:sp>
        <p:nvSpPr>
          <p:cNvPr id="6" name="Shape 3"/>
          <p:cNvSpPr/>
          <p:nvPr/>
        </p:nvSpPr>
        <p:spPr>
          <a:xfrm>
            <a:off x="6268879" y="4233863"/>
            <a:ext cx="7579043" cy="1428750"/>
          </a:xfrm>
          <a:prstGeom prst="roundRect">
            <a:avLst>
              <a:gd name="adj" fmla="val 2381"/>
            </a:avLst>
          </a:prstGeom>
          <a:solidFill>
            <a:srgbClr val="E1E1EA"/>
          </a:solidFill>
          <a:ln/>
        </p:spPr>
      </p:sp>
      <p:sp>
        <p:nvSpPr>
          <p:cNvPr id="7" name="Text 4"/>
          <p:cNvSpPr/>
          <p:nvPr/>
        </p:nvSpPr>
        <p:spPr>
          <a:xfrm>
            <a:off x="6495693" y="4403884"/>
            <a:ext cx="7125414"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highlight>
                  <a:srgbClr val="E1E1EA"/>
                </a:highlight>
                <a:latin typeface="Consolas" pitchFamily="34" charset="0"/>
                <a:ea typeface="Consolas" pitchFamily="34" charset="-122"/>
                <a:cs typeface="Consolas" pitchFamily="34" charset="-120"/>
              </a:rPr>
              <a:t>[FastAPI Routers] --&gt; [Service Logic + DB Access] --&gt; [PostgreSQL DB] | [JWT Auth Middleware] | v [Logging + Errors]</a:t>
            </a:r>
            <a:endParaRPr lang="en-US" sz="1750" dirty="0"/>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8391A8ED-A7AD-C73F-3052-05A5C3BA653B}"/>
                  </a:ext>
                </a:extLst>
              </p14:cNvPr>
              <p14:cNvContentPartPr/>
              <p14:nvPr/>
            </p14:nvContentPartPr>
            <p14:xfrm>
              <a:off x="12127595" y="7635791"/>
              <a:ext cx="2311200" cy="444240"/>
            </p14:xfrm>
          </p:contentPart>
        </mc:Choice>
        <mc:Fallback>
          <p:pic>
            <p:nvPicPr>
              <p:cNvPr id="8" name="Ink 7">
                <a:extLst>
                  <a:ext uri="{FF2B5EF4-FFF2-40B4-BE49-F238E27FC236}">
                    <a16:creationId xmlns:a16="http://schemas.microsoft.com/office/drawing/2014/main" id="{8391A8ED-A7AD-C73F-3052-05A5C3BA653B}"/>
                  </a:ext>
                </a:extLst>
              </p:cNvPr>
              <p:cNvPicPr/>
              <p:nvPr/>
            </p:nvPicPr>
            <p:blipFill>
              <a:blip r:embed="rId5"/>
              <a:stretch>
                <a:fillRect/>
              </a:stretch>
            </p:blipFill>
            <p:spPr>
              <a:xfrm>
                <a:off x="12064955" y="7573151"/>
                <a:ext cx="2436840" cy="56988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88670" y="621030"/>
            <a:ext cx="5634157" cy="704255"/>
          </a:xfrm>
          <a:prstGeom prst="rect">
            <a:avLst/>
          </a:prstGeom>
          <a:noFill/>
          <a:ln/>
        </p:spPr>
        <p:txBody>
          <a:bodyPr wrap="none" lIns="0" tIns="0" rIns="0" bIns="0" rtlCol="0" anchor="t"/>
          <a:lstStyle/>
          <a:p>
            <a:pPr marL="0" indent="0" algn="l">
              <a:lnSpc>
                <a:spcPts val="5500"/>
              </a:lnSpc>
              <a:buNone/>
            </a:pPr>
            <a:r>
              <a:rPr lang="en-US" sz="4400" dirty="0">
                <a:solidFill>
                  <a:srgbClr val="1B1B27"/>
                </a:solidFill>
                <a:latin typeface="Raleway" pitchFamily="34" charset="0"/>
                <a:ea typeface="Raleway" pitchFamily="34" charset="-122"/>
                <a:cs typeface="Raleway" pitchFamily="34" charset="-120"/>
              </a:rPr>
              <a:t>User Roles</a:t>
            </a:r>
            <a:endParaRPr lang="en-US" sz="4400" dirty="0"/>
          </a:p>
        </p:txBody>
      </p:sp>
      <p:pic>
        <p:nvPicPr>
          <p:cNvPr id="3" name="Image 0" descr="preencoded.png"/>
          <p:cNvPicPr>
            <a:picLocks noChangeAspect="1"/>
          </p:cNvPicPr>
          <p:nvPr/>
        </p:nvPicPr>
        <p:blipFill>
          <a:blip r:embed="rId3"/>
          <a:stretch>
            <a:fillRect/>
          </a:stretch>
        </p:blipFill>
        <p:spPr>
          <a:xfrm>
            <a:off x="788670" y="1916787"/>
            <a:ext cx="2867144" cy="2867144"/>
          </a:xfrm>
          <a:prstGeom prst="rect">
            <a:avLst/>
          </a:prstGeom>
        </p:spPr>
      </p:pic>
      <p:sp>
        <p:nvSpPr>
          <p:cNvPr id="4" name="Text 1"/>
          <p:cNvSpPr/>
          <p:nvPr/>
        </p:nvSpPr>
        <p:spPr>
          <a:xfrm>
            <a:off x="788670" y="5037415"/>
            <a:ext cx="2817019" cy="352068"/>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Admin</a:t>
            </a:r>
            <a:endParaRPr lang="en-US" sz="2200" dirty="0"/>
          </a:p>
        </p:txBody>
      </p:sp>
      <p:sp>
        <p:nvSpPr>
          <p:cNvPr id="5" name="Text 2"/>
          <p:cNvSpPr/>
          <p:nvPr/>
        </p:nvSpPr>
        <p:spPr>
          <a:xfrm>
            <a:off x="788670" y="5614749"/>
            <a:ext cx="6251615" cy="360521"/>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3C3939"/>
                </a:solidFill>
                <a:latin typeface="Roboto" pitchFamily="34" charset="0"/>
                <a:ea typeface="Roboto" pitchFamily="34" charset="-122"/>
                <a:cs typeface="Roboto" pitchFamily="34" charset="-120"/>
              </a:rPr>
              <a:t>Create, Update, Delete Products</a:t>
            </a:r>
            <a:endParaRPr lang="en-US" sz="1750" dirty="0"/>
          </a:p>
        </p:txBody>
      </p:sp>
      <p:sp>
        <p:nvSpPr>
          <p:cNvPr id="6" name="Text 3"/>
          <p:cNvSpPr/>
          <p:nvPr/>
        </p:nvSpPr>
        <p:spPr>
          <a:xfrm>
            <a:off x="788670" y="6054090"/>
            <a:ext cx="6251615" cy="360521"/>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3C3939"/>
                </a:solidFill>
                <a:latin typeface="Roboto" pitchFamily="34" charset="0"/>
                <a:ea typeface="Roboto" pitchFamily="34" charset="-122"/>
                <a:cs typeface="Roboto" pitchFamily="34" charset="-120"/>
              </a:rPr>
              <a:t>View all products</a:t>
            </a:r>
            <a:endParaRPr lang="en-US" sz="1750" dirty="0"/>
          </a:p>
        </p:txBody>
      </p:sp>
      <p:sp>
        <p:nvSpPr>
          <p:cNvPr id="7" name="Text 4"/>
          <p:cNvSpPr/>
          <p:nvPr/>
        </p:nvSpPr>
        <p:spPr>
          <a:xfrm>
            <a:off x="788670" y="6493431"/>
            <a:ext cx="6251615" cy="360521"/>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3C3939"/>
                </a:solidFill>
                <a:latin typeface="Roboto" pitchFamily="34" charset="0"/>
                <a:ea typeface="Roboto" pitchFamily="34" charset="-122"/>
                <a:cs typeface="Roboto" pitchFamily="34" charset="-120"/>
              </a:rPr>
              <a:t>Manage categories</a:t>
            </a:r>
            <a:endParaRPr lang="en-US" sz="1750" dirty="0"/>
          </a:p>
        </p:txBody>
      </p:sp>
      <p:pic>
        <p:nvPicPr>
          <p:cNvPr id="8" name="Image 1" descr="preencoded.png"/>
          <p:cNvPicPr>
            <a:picLocks noChangeAspect="1"/>
          </p:cNvPicPr>
          <p:nvPr/>
        </p:nvPicPr>
        <p:blipFill>
          <a:blip r:embed="rId4"/>
          <a:stretch>
            <a:fillRect/>
          </a:stretch>
        </p:blipFill>
        <p:spPr>
          <a:xfrm>
            <a:off x="7597735" y="1916787"/>
            <a:ext cx="3893820" cy="2664143"/>
          </a:xfrm>
          <a:prstGeom prst="rect">
            <a:avLst/>
          </a:prstGeom>
        </p:spPr>
      </p:pic>
      <p:sp>
        <p:nvSpPr>
          <p:cNvPr id="9" name="Text 5"/>
          <p:cNvSpPr/>
          <p:nvPr/>
        </p:nvSpPr>
        <p:spPr>
          <a:xfrm>
            <a:off x="7597735" y="4834414"/>
            <a:ext cx="2817019" cy="352068"/>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User</a:t>
            </a:r>
            <a:endParaRPr lang="en-US" sz="2200" dirty="0"/>
          </a:p>
        </p:txBody>
      </p:sp>
      <p:sp>
        <p:nvSpPr>
          <p:cNvPr id="10" name="Text 6"/>
          <p:cNvSpPr/>
          <p:nvPr/>
        </p:nvSpPr>
        <p:spPr>
          <a:xfrm>
            <a:off x="7597735" y="5411748"/>
            <a:ext cx="6251615" cy="360521"/>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3C3939"/>
                </a:solidFill>
                <a:latin typeface="Roboto" pitchFamily="34" charset="0"/>
                <a:ea typeface="Roboto" pitchFamily="34" charset="-122"/>
                <a:cs typeface="Roboto" pitchFamily="34" charset="-120"/>
              </a:rPr>
              <a:t>Register/Login</a:t>
            </a:r>
            <a:endParaRPr lang="en-US" sz="1750" dirty="0"/>
          </a:p>
        </p:txBody>
      </p:sp>
      <p:sp>
        <p:nvSpPr>
          <p:cNvPr id="11" name="Text 7"/>
          <p:cNvSpPr/>
          <p:nvPr/>
        </p:nvSpPr>
        <p:spPr>
          <a:xfrm>
            <a:off x="7597735" y="5851088"/>
            <a:ext cx="6251615" cy="360521"/>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3C3939"/>
                </a:solidFill>
                <a:latin typeface="Roboto" pitchFamily="34" charset="0"/>
                <a:ea typeface="Roboto" pitchFamily="34" charset="-122"/>
                <a:cs typeface="Roboto" pitchFamily="34" charset="-120"/>
              </a:rPr>
              <a:t>View/Search products</a:t>
            </a:r>
            <a:endParaRPr lang="en-US" sz="1750" dirty="0"/>
          </a:p>
        </p:txBody>
      </p:sp>
      <p:sp>
        <p:nvSpPr>
          <p:cNvPr id="12" name="Text 8"/>
          <p:cNvSpPr/>
          <p:nvPr/>
        </p:nvSpPr>
        <p:spPr>
          <a:xfrm>
            <a:off x="7597735" y="6290429"/>
            <a:ext cx="6251615" cy="360521"/>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3C3939"/>
                </a:solidFill>
                <a:latin typeface="Roboto" pitchFamily="34" charset="0"/>
                <a:ea typeface="Roboto" pitchFamily="34" charset="-122"/>
                <a:cs typeface="Roboto" pitchFamily="34" charset="-120"/>
              </a:rPr>
              <a:t>Add to cart</a:t>
            </a:r>
            <a:endParaRPr lang="en-US" sz="1750" dirty="0"/>
          </a:p>
        </p:txBody>
      </p:sp>
      <p:sp>
        <p:nvSpPr>
          <p:cNvPr id="13" name="Text 9"/>
          <p:cNvSpPr/>
          <p:nvPr/>
        </p:nvSpPr>
        <p:spPr>
          <a:xfrm>
            <a:off x="7597735" y="6729770"/>
            <a:ext cx="6251615" cy="360521"/>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3C3939"/>
                </a:solidFill>
                <a:latin typeface="Roboto" pitchFamily="34" charset="0"/>
                <a:ea typeface="Roboto" pitchFamily="34" charset="-122"/>
                <a:cs typeface="Roboto" pitchFamily="34" charset="-120"/>
              </a:rPr>
              <a:t>Checkout</a:t>
            </a:r>
            <a:endParaRPr lang="en-US" sz="1750" dirty="0"/>
          </a:p>
        </p:txBody>
      </p:sp>
      <p:sp>
        <p:nvSpPr>
          <p:cNvPr id="14" name="Text 10"/>
          <p:cNvSpPr/>
          <p:nvPr/>
        </p:nvSpPr>
        <p:spPr>
          <a:xfrm>
            <a:off x="7597735" y="7169110"/>
            <a:ext cx="6251615" cy="360521"/>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3C3939"/>
                </a:solidFill>
                <a:latin typeface="Roboto" pitchFamily="34" charset="0"/>
                <a:ea typeface="Roboto" pitchFamily="34" charset="-122"/>
                <a:cs typeface="Roboto" pitchFamily="34" charset="-120"/>
              </a:rPr>
              <a:t>View order history</a:t>
            </a:r>
            <a:endParaRPr lang="en-US" sz="1750" dirty="0"/>
          </a:p>
        </p:txBody>
      </p:sp>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78FB0A77-875C-7954-B833-78F84B767405}"/>
                  </a:ext>
                </a:extLst>
              </p14:cNvPr>
              <p14:cNvContentPartPr/>
              <p14:nvPr/>
            </p14:nvContentPartPr>
            <p14:xfrm>
              <a:off x="12899795" y="7574591"/>
              <a:ext cx="1623240" cy="537840"/>
            </p14:xfrm>
          </p:contentPart>
        </mc:Choice>
        <mc:Fallback>
          <p:pic>
            <p:nvPicPr>
              <p:cNvPr id="15" name="Ink 14">
                <a:extLst>
                  <a:ext uri="{FF2B5EF4-FFF2-40B4-BE49-F238E27FC236}">
                    <a16:creationId xmlns:a16="http://schemas.microsoft.com/office/drawing/2014/main" id="{78FB0A77-875C-7954-B833-78F84B767405}"/>
                  </a:ext>
                </a:extLst>
              </p:cNvPr>
              <p:cNvPicPr/>
              <p:nvPr/>
            </p:nvPicPr>
            <p:blipFill>
              <a:blip r:embed="rId6"/>
              <a:stretch>
                <a:fillRect/>
              </a:stretch>
            </p:blipFill>
            <p:spPr>
              <a:xfrm>
                <a:off x="12837155" y="7511951"/>
                <a:ext cx="1748880" cy="66348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64250" y="522922"/>
            <a:ext cx="4745355" cy="593169"/>
          </a:xfrm>
          <a:prstGeom prst="rect">
            <a:avLst/>
          </a:prstGeom>
          <a:noFill/>
          <a:ln/>
        </p:spPr>
        <p:txBody>
          <a:bodyPr wrap="none" lIns="0" tIns="0" rIns="0" bIns="0" rtlCol="0" anchor="t"/>
          <a:lstStyle/>
          <a:p>
            <a:pPr marL="0" indent="0" algn="l">
              <a:lnSpc>
                <a:spcPts val="4650"/>
              </a:lnSpc>
              <a:buNone/>
            </a:pPr>
            <a:r>
              <a:rPr lang="en-US" sz="3700" dirty="0">
                <a:solidFill>
                  <a:srgbClr val="1B1B27"/>
                </a:solidFill>
                <a:latin typeface="Raleway" pitchFamily="34" charset="0"/>
                <a:ea typeface="Raleway" pitchFamily="34" charset="-122"/>
                <a:cs typeface="Raleway" pitchFamily="34" charset="-120"/>
              </a:rPr>
              <a:t>Features by Module</a:t>
            </a:r>
            <a:endParaRPr lang="en-US" sz="3700" dirty="0"/>
          </a:p>
        </p:txBody>
      </p:sp>
      <p:sp>
        <p:nvSpPr>
          <p:cNvPr id="3" name="Shape 1"/>
          <p:cNvSpPr/>
          <p:nvPr/>
        </p:nvSpPr>
        <p:spPr>
          <a:xfrm>
            <a:off x="664250" y="1495663"/>
            <a:ext cx="4307443" cy="3373398"/>
          </a:xfrm>
          <a:prstGeom prst="roundRect">
            <a:avLst>
              <a:gd name="adj" fmla="val 2363"/>
            </a:avLst>
          </a:prstGeom>
          <a:solidFill>
            <a:srgbClr val="E1E1EA"/>
          </a:solidFill>
          <a:ln w="7620">
            <a:solidFill>
              <a:srgbClr val="C7C7D0"/>
            </a:solidFill>
            <a:prstDash val="solid"/>
          </a:ln>
        </p:spPr>
      </p:sp>
      <p:sp>
        <p:nvSpPr>
          <p:cNvPr id="4" name="Text 2"/>
          <p:cNvSpPr/>
          <p:nvPr/>
        </p:nvSpPr>
        <p:spPr>
          <a:xfrm>
            <a:off x="861655" y="1693069"/>
            <a:ext cx="3912632" cy="711518"/>
          </a:xfrm>
          <a:prstGeom prst="rect">
            <a:avLst/>
          </a:prstGeom>
          <a:noFill/>
          <a:ln/>
        </p:spPr>
        <p:txBody>
          <a:bodyPr wrap="square" lIns="0" tIns="0" rIns="0" bIns="0" rtlCol="0" anchor="t"/>
          <a:lstStyle/>
          <a:p>
            <a:pPr marL="0" indent="0" algn="l">
              <a:lnSpc>
                <a:spcPts val="2800"/>
              </a:lnSpc>
              <a:buNone/>
            </a:pPr>
            <a:r>
              <a:rPr lang="en-US" sz="2200" dirty="0">
                <a:solidFill>
                  <a:srgbClr val="3C3939"/>
                </a:solidFill>
                <a:latin typeface="Raleway" pitchFamily="34" charset="0"/>
                <a:ea typeface="Raleway" pitchFamily="34" charset="-122"/>
                <a:cs typeface="Raleway" pitchFamily="34" charset="-120"/>
              </a:rPr>
              <a:t>Auth - User Authentication &amp; Role Management</a:t>
            </a:r>
            <a:endParaRPr lang="en-US" sz="2200" dirty="0"/>
          </a:p>
        </p:txBody>
      </p:sp>
      <p:sp>
        <p:nvSpPr>
          <p:cNvPr id="5" name="Text 3"/>
          <p:cNvSpPr/>
          <p:nvPr/>
        </p:nvSpPr>
        <p:spPr>
          <a:xfrm>
            <a:off x="861655" y="2518410"/>
            <a:ext cx="3912632" cy="303609"/>
          </a:xfrm>
          <a:prstGeom prst="rect">
            <a:avLst/>
          </a:prstGeom>
          <a:noFill/>
          <a:ln/>
        </p:spPr>
        <p:txBody>
          <a:bodyPr wrap="none" lIns="0" tIns="0" rIns="0" bIns="0" rtlCol="0" anchor="t"/>
          <a:lstStyle/>
          <a:p>
            <a:pPr marL="342900" indent="-342900" algn="l">
              <a:lnSpc>
                <a:spcPts val="2350"/>
              </a:lnSpc>
              <a:buSzPct val="100000"/>
              <a:buChar char="•"/>
            </a:pPr>
            <a:r>
              <a:rPr lang="en-US" sz="1450" b="1" dirty="0">
                <a:solidFill>
                  <a:srgbClr val="3C3939"/>
                </a:solidFill>
                <a:latin typeface="Roboto" pitchFamily="34" charset="0"/>
                <a:ea typeface="Roboto" pitchFamily="34" charset="-122"/>
                <a:cs typeface="Roboto" pitchFamily="34" charset="-120"/>
              </a:rPr>
              <a:t>Signup / Login</a:t>
            </a:r>
            <a:r>
              <a:rPr lang="en-US" sz="1450" dirty="0">
                <a:solidFill>
                  <a:srgbClr val="3C3939"/>
                </a:solidFill>
                <a:latin typeface="Roboto" pitchFamily="34" charset="0"/>
                <a:ea typeface="Roboto" pitchFamily="34" charset="-122"/>
                <a:cs typeface="Roboto" pitchFamily="34" charset="-120"/>
              </a:rPr>
              <a:t> using JWT</a:t>
            </a:r>
            <a:endParaRPr lang="en-US" sz="1450" dirty="0"/>
          </a:p>
        </p:txBody>
      </p:sp>
      <p:sp>
        <p:nvSpPr>
          <p:cNvPr id="6" name="Text 4"/>
          <p:cNvSpPr/>
          <p:nvPr/>
        </p:nvSpPr>
        <p:spPr>
          <a:xfrm>
            <a:off x="861655" y="2888337"/>
            <a:ext cx="3912632"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Password hashing (bcrypt)</a:t>
            </a:r>
            <a:endParaRPr lang="en-US" sz="1450" dirty="0"/>
          </a:p>
        </p:txBody>
      </p:sp>
      <p:sp>
        <p:nvSpPr>
          <p:cNvPr id="7" name="Text 5"/>
          <p:cNvSpPr/>
          <p:nvPr/>
        </p:nvSpPr>
        <p:spPr>
          <a:xfrm>
            <a:off x="861655" y="3258264"/>
            <a:ext cx="3912632" cy="607219"/>
          </a:xfrm>
          <a:prstGeom prst="rect">
            <a:avLst/>
          </a:prstGeom>
          <a:noFill/>
          <a:ln/>
        </p:spPr>
        <p:txBody>
          <a:bodyPr wrap="squar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Role assignment during registration (admin/user)</a:t>
            </a:r>
            <a:endParaRPr lang="en-US" sz="1450" dirty="0"/>
          </a:p>
        </p:txBody>
      </p:sp>
      <p:sp>
        <p:nvSpPr>
          <p:cNvPr id="8" name="Text 6"/>
          <p:cNvSpPr/>
          <p:nvPr/>
        </p:nvSpPr>
        <p:spPr>
          <a:xfrm>
            <a:off x="861655" y="3931801"/>
            <a:ext cx="3912632"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Password reset using email with token</a:t>
            </a:r>
            <a:endParaRPr lang="en-US" sz="1450" dirty="0"/>
          </a:p>
        </p:txBody>
      </p:sp>
      <p:sp>
        <p:nvSpPr>
          <p:cNvPr id="9" name="Text 7"/>
          <p:cNvSpPr/>
          <p:nvPr/>
        </p:nvSpPr>
        <p:spPr>
          <a:xfrm>
            <a:off x="861655" y="4301728"/>
            <a:ext cx="3912632"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Logging of login/logout and signup</a:t>
            </a:r>
            <a:endParaRPr lang="en-US" sz="1450" dirty="0"/>
          </a:p>
        </p:txBody>
      </p:sp>
      <p:sp>
        <p:nvSpPr>
          <p:cNvPr id="10" name="Shape 8"/>
          <p:cNvSpPr/>
          <p:nvPr/>
        </p:nvSpPr>
        <p:spPr>
          <a:xfrm>
            <a:off x="5161478" y="1495663"/>
            <a:ext cx="4307443" cy="3373398"/>
          </a:xfrm>
          <a:prstGeom prst="roundRect">
            <a:avLst>
              <a:gd name="adj" fmla="val 2363"/>
            </a:avLst>
          </a:prstGeom>
          <a:solidFill>
            <a:srgbClr val="E1E1EA"/>
          </a:solidFill>
          <a:ln w="7620">
            <a:solidFill>
              <a:srgbClr val="C7C7D0"/>
            </a:solidFill>
            <a:prstDash val="solid"/>
          </a:ln>
        </p:spPr>
      </p:sp>
      <p:sp>
        <p:nvSpPr>
          <p:cNvPr id="11" name="Text 9"/>
          <p:cNvSpPr/>
          <p:nvPr/>
        </p:nvSpPr>
        <p:spPr>
          <a:xfrm>
            <a:off x="5358884" y="1693069"/>
            <a:ext cx="3912632" cy="711518"/>
          </a:xfrm>
          <a:prstGeom prst="rect">
            <a:avLst/>
          </a:prstGeom>
          <a:noFill/>
          <a:ln/>
        </p:spPr>
        <p:txBody>
          <a:bodyPr wrap="square" lIns="0" tIns="0" rIns="0" bIns="0" rtlCol="0" anchor="t"/>
          <a:lstStyle/>
          <a:p>
            <a:pPr marL="0" indent="0" algn="l">
              <a:lnSpc>
                <a:spcPts val="2800"/>
              </a:lnSpc>
              <a:buNone/>
            </a:pPr>
            <a:r>
              <a:rPr lang="en-US" sz="2200" dirty="0">
                <a:solidFill>
                  <a:srgbClr val="3C3939"/>
                </a:solidFill>
                <a:latin typeface="Raleway" pitchFamily="34" charset="0"/>
                <a:ea typeface="Raleway" pitchFamily="34" charset="-122"/>
                <a:cs typeface="Raleway" pitchFamily="34" charset="-120"/>
              </a:rPr>
              <a:t>Products - Product Management</a:t>
            </a:r>
            <a:endParaRPr lang="en-US" sz="2200" dirty="0"/>
          </a:p>
        </p:txBody>
      </p:sp>
      <p:sp>
        <p:nvSpPr>
          <p:cNvPr id="12" name="Text 10"/>
          <p:cNvSpPr/>
          <p:nvPr/>
        </p:nvSpPr>
        <p:spPr>
          <a:xfrm>
            <a:off x="5358884" y="2518410"/>
            <a:ext cx="3912632"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CRUD operations (Admin only)</a:t>
            </a:r>
            <a:endParaRPr lang="en-US" sz="1450" dirty="0"/>
          </a:p>
        </p:txBody>
      </p:sp>
      <p:sp>
        <p:nvSpPr>
          <p:cNvPr id="13" name="Text 11"/>
          <p:cNvSpPr/>
          <p:nvPr/>
        </p:nvSpPr>
        <p:spPr>
          <a:xfrm>
            <a:off x="5358884" y="2888337"/>
            <a:ext cx="3912632"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Public listing, pagination, filtering</a:t>
            </a:r>
            <a:endParaRPr lang="en-US" sz="1450" dirty="0"/>
          </a:p>
        </p:txBody>
      </p:sp>
      <p:sp>
        <p:nvSpPr>
          <p:cNvPr id="14" name="Text 12"/>
          <p:cNvSpPr/>
          <p:nvPr/>
        </p:nvSpPr>
        <p:spPr>
          <a:xfrm>
            <a:off x="5358884" y="3258264"/>
            <a:ext cx="3912632"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Product search</a:t>
            </a:r>
            <a:endParaRPr lang="en-US" sz="1450" dirty="0"/>
          </a:p>
        </p:txBody>
      </p:sp>
      <p:sp>
        <p:nvSpPr>
          <p:cNvPr id="15" name="Text 13"/>
          <p:cNvSpPr/>
          <p:nvPr/>
        </p:nvSpPr>
        <p:spPr>
          <a:xfrm>
            <a:off x="5358884" y="3628192"/>
            <a:ext cx="3912632"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Deleted products are removed from:</a:t>
            </a:r>
            <a:endParaRPr lang="en-US" sz="1450" dirty="0"/>
          </a:p>
        </p:txBody>
      </p:sp>
      <p:sp>
        <p:nvSpPr>
          <p:cNvPr id="16" name="Text 14"/>
          <p:cNvSpPr/>
          <p:nvPr/>
        </p:nvSpPr>
        <p:spPr>
          <a:xfrm>
            <a:off x="5358884" y="3998119"/>
            <a:ext cx="3912632" cy="303609"/>
          </a:xfrm>
          <a:prstGeom prst="rect">
            <a:avLst/>
          </a:prstGeom>
          <a:noFill/>
          <a:ln/>
        </p:spPr>
        <p:txBody>
          <a:bodyPr wrap="none" lIns="0" tIns="0" rIns="0" bIns="0" rtlCol="0" anchor="t"/>
          <a:lstStyle/>
          <a:p>
            <a:pPr marL="685800" lvl="1"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Listings</a:t>
            </a:r>
            <a:endParaRPr lang="en-US" sz="1450" dirty="0"/>
          </a:p>
        </p:txBody>
      </p:sp>
      <p:sp>
        <p:nvSpPr>
          <p:cNvPr id="17" name="Text 15"/>
          <p:cNvSpPr/>
          <p:nvPr/>
        </p:nvSpPr>
        <p:spPr>
          <a:xfrm>
            <a:off x="5358884" y="4368046"/>
            <a:ext cx="3912632" cy="303609"/>
          </a:xfrm>
          <a:prstGeom prst="rect">
            <a:avLst/>
          </a:prstGeom>
          <a:noFill/>
          <a:ln/>
        </p:spPr>
        <p:txBody>
          <a:bodyPr wrap="none" lIns="0" tIns="0" rIns="0" bIns="0" rtlCol="0" anchor="t"/>
          <a:lstStyle/>
          <a:p>
            <a:pPr marL="685800" lvl="1"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Carts (with notification)</a:t>
            </a:r>
            <a:endParaRPr lang="en-US" sz="1450" dirty="0"/>
          </a:p>
        </p:txBody>
      </p:sp>
      <p:sp>
        <p:nvSpPr>
          <p:cNvPr id="18" name="Shape 16"/>
          <p:cNvSpPr/>
          <p:nvPr/>
        </p:nvSpPr>
        <p:spPr>
          <a:xfrm>
            <a:off x="9658707" y="1495663"/>
            <a:ext cx="4307443" cy="3373398"/>
          </a:xfrm>
          <a:prstGeom prst="roundRect">
            <a:avLst>
              <a:gd name="adj" fmla="val 2363"/>
            </a:avLst>
          </a:prstGeom>
          <a:solidFill>
            <a:srgbClr val="E1E1EA"/>
          </a:solidFill>
          <a:ln w="7620">
            <a:solidFill>
              <a:srgbClr val="C7C7D0"/>
            </a:solidFill>
            <a:prstDash val="solid"/>
          </a:ln>
        </p:spPr>
      </p:sp>
      <p:sp>
        <p:nvSpPr>
          <p:cNvPr id="19" name="Text 17"/>
          <p:cNvSpPr/>
          <p:nvPr/>
        </p:nvSpPr>
        <p:spPr>
          <a:xfrm>
            <a:off x="9856113" y="1693069"/>
            <a:ext cx="2847142" cy="355759"/>
          </a:xfrm>
          <a:prstGeom prst="rect">
            <a:avLst/>
          </a:prstGeom>
          <a:noFill/>
          <a:ln/>
        </p:spPr>
        <p:txBody>
          <a:bodyPr wrap="none" lIns="0" tIns="0" rIns="0" bIns="0" rtlCol="0" anchor="t"/>
          <a:lstStyle/>
          <a:p>
            <a:pPr marL="0" indent="0" algn="l">
              <a:lnSpc>
                <a:spcPts val="2800"/>
              </a:lnSpc>
              <a:buNone/>
            </a:pPr>
            <a:r>
              <a:rPr lang="en-US" sz="2200" dirty="0">
                <a:solidFill>
                  <a:srgbClr val="3C3939"/>
                </a:solidFill>
                <a:latin typeface="Raleway" pitchFamily="34" charset="0"/>
                <a:ea typeface="Raleway" pitchFamily="34" charset="-122"/>
                <a:cs typeface="Raleway" pitchFamily="34" charset="-120"/>
              </a:rPr>
              <a:t>Cart - Shopping Cart</a:t>
            </a:r>
            <a:endParaRPr lang="en-US" sz="2200" dirty="0"/>
          </a:p>
        </p:txBody>
      </p:sp>
      <p:sp>
        <p:nvSpPr>
          <p:cNvPr id="20" name="Text 18"/>
          <p:cNvSpPr/>
          <p:nvPr/>
        </p:nvSpPr>
        <p:spPr>
          <a:xfrm>
            <a:off x="9856113" y="2162651"/>
            <a:ext cx="3912632"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Add/update/remove items from cart</a:t>
            </a:r>
            <a:endParaRPr lang="en-US" sz="1450" dirty="0"/>
          </a:p>
        </p:txBody>
      </p:sp>
      <p:sp>
        <p:nvSpPr>
          <p:cNvPr id="21" name="Text 19"/>
          <p:cNvSpPr/>
          <p:nvPr/>
        </p:nvSpPr>
        <p:spPr>
          <a:xfrm>
            <a:off x="9856113" y="2532578"/>
            <a:ext cx="3912632"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Prevent adding more items than stock</a:t>
            </a:r>
            <a:endParaRPr lang="en-US" sz="1450" dirty="0"/>
          </a:p>
        </p:txBody>
      </p:sp>
      <p:sp>
        <p:nvSpPr>
          <p:cNvPr id="22" name="Text 20"/>
          <p:cNvSpPr/>
          <p:nvPr/>
        </p:nvSpPr>
        <p:spPr>
          <a:xfrm>
            <a:off x="9856113" y="2902506"/>
            <a:ext cx="3912632"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Auto-remove deleted products</a:t>
            </a:r>
            <a:endParaRPr lang="en-US" sz="1450" dirty="0"/>
          </a:p>
        </p:txBody>
      </p:sp>
      <p:sp>
        <p:nvSpPr>
          <p:cNvPr id="23" name="Text 21"/>
          <p:cNvSpPr/>
          <p:nvPr/>
        </p:nvSpPr>
        <p:spPr>
          <a:xfrm>
            <a:off x="9856113" y="3272433"/>
            <a:ext cx="3912632"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View full cart with product names</a:t>
            </a:r>
            <a:endParaRPr lang="en-US" sz="1450" dirty="0"/>
          </a:p>
        </p:txBody>
      </p:sp>
      <p:sp>
        <p:nvSpPr>
          <p:cNvPr id="24" name="Shape 22"/>
          <p:cNvSpPr/>
          <p:nvPr/>
        </p:nvSpPr>
        <p:spPr>
          <a:xfrm>
            <a:off x="664250" y="5058847"/>
            <a:ext cx="6556057" cy="2647712"/>
          </a:xfrm>
          <a:prstGeom prst="roundRect">
            <a:avLst>
              <a:gd name="adj" fmla="val 3011"/>
            </a:avLst>
          </a:prstGeom>
          <a:solidFill>
            <a:srgbClr val="E1E1EA"/>
          </a:solidFill>
          <a:ln w="7620">
            <a:solidFill>
              <a:srgbClr val="C7C7D0"/>
            </a:solidFill>
            <a:prstDash val="solid"/>
          </a:ln>
        </p:spPr>
      </p:sp>
      <p:sp>
        <p:nvSpPr>
          <p:cNvPr id="25" name="Text 23"/>
          <p:cNvSpPr/>
          <p:nvPr/>
        </p:nvSpPr>
        <p:spPr>
          <a:xfrm>
            <a:off x="861655" y="5256252"/>
            <a:ext cx="3450312" cy="355759"/>
          </a:xfrm>
          <a:prstGeom prst="rect">
            <a:avLst/>
          </a:prstGeom>
          <a:noFill/>
          <a:ln/>
        </p:spPr>
        <p:txBody>
          <a:bodyPr wrap="none" lIns="0" tIns="0" rIns="0" bIns="0" rtlCol="0" anchor="t"/>
          <a:lstStyle/>
          <a:p>
            <a:pPr marL="0" indent="0" algn="l">
              <a:lnSpc>
                <a:spcPts val="2800"/>
              </a:lnSpc>
              <a:buNone/>
            </a:pPr>
            <a:r>
              <a:rPr lang="en-US" sz="2200" dirty="0">
                <a:solidFill>
                  <a:srgbClr val="3C3939"/>
                </a:solidFill>
                <a:latin typeface="Raleway" pitchFamily="34" charset="0"/>
                <a:ea typeface="Raleway" pitchFamily="34" charset="-122"/>
                <a:cs typeface="Raleway" pitchFamily="34" charset="-120"/>
              </a:rPr>
              <a:t>Checkout - Order Creation</a:t>
            </a:r>
            <a:endParaRPr lang="en-US" sz="2200" dirty="0"/>
          </a:p>
        </p:txBody>
      </p:sp>
      <p:sp>
        <p:nvSpPr>
          <p:cNvPr id="26" name="Text 24"/>
          <p:cNvSpPr/>
          <p:nvPr/>
        </p:nvSpPr>
        <p:spPr>
          <a:xfrm>
            <a:off x="861655" y="5725835"/>
            <a:ext cx="6161246"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Convert cart items to orders</a:t>
            </a:r>
            <a:endParaRPr lang="en-US" sz="1450" dirty="0"/>
          </a:p>
        </p:txBody>
      </p:sp>
      <p:sp>
        <p:nvSpPr>
          <p:cNvPr id="27" name="Text 25"/>
          <p:cNvSpPr/>
          <p:nvPr/>
        </p:nvSpPr>
        <p:spPr>
          <a:xfrm>
            <a:off x="861655" y="6095762"/>
            <a:ext cx="6161246"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Dummy payment method: Cash on Delivery / Online</a:t>
            </a:r>
            <a:endParaRPr lang="en-US" sz="1450" dirty="0"/>
          </a:p>
        </p:txBody>
      </p:sp>
      <p:sp>
        <p:nvSpPr>
          <p:cNvPr id="28" name="Text 26"/>
          <p:cNvSpPr/>
          <p:nvPr/>
        </p:nvSpPr>
        <p:spPr>
          <a:xfrm>
            <a:off x="861655" y="6465689"/>
            <a:ext cx="6161246"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Deduct stock after successful order</a:t>
            </a:r>
            <a:endParaRPr lang="en-US" sz="1450" dirty="0"/>
          </a:p>
        </p:txBody>
      </p:sp>
      <p:sp>
        <p:nvSpPr>
          <p:cNvPr id="29" name="Text 27"/>
          <p:cNvSpPr/>
          <p:nvPr/>
        </p:nvSpPr>
        <p:spPr>
          <a:xfrm>
            <a:off x="861655" y="6835616"/>
            <a:ext cx="6161246"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Status: "paid" or "pending"</a:t>
            </a:r>
            <a:endParaRPr lang="en-US" sz="1450" dirty="0"/>
          </a:p>
        </p:txBody>
      </p:sp>
      <p:sp>
        <p:nvSpPr>
          <p:cNvPr id="30" name="Text 28"/>
          <p:cNvSpPr/>
          <p:nvPr/>
        </p:nvSpPr>
        <p:spPr>
          <a:xfrm>
            <a:off x="861655" y="7205543"/>
            <a:ext cx="6161246"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Log each checkout</a:t>
            </a:r>
            <a:endParaRPr lang="en-US" sz="1450" dirty="0"/>
          </a:p>
        </p:txBody>
      </p:sp>
      <p:sp>
        <p:nvSpPr>
          <p:cNvPr id="31" name="Shape 29"/>
          <p:cNvSpPr/>
          <p:nvPr/>
        </p:nvSpPr>
        <p:spPr>
          <a:xfrm>
            <a:off x="7410093" y="5058847"/>
            <a:ext cx="6556057" cy="2647712"/>
          </a:xfrm>
          <a:prstGeom prst="roundRect">
            <a:avLst>
              <a:gd name="adj" fmla="val 3011"/>
            </a:avLst>
          </a:prstGeom>
          <a:solidFill>
            <a:srgbClr val="E1E1EA"/>
          </a:solidFill>
          <a:ln w="7620">
            <a:solidFill>
              <a:srgbClr val="C7C7D0"/>
            </a:solidFill>
            <a:prstDash val="solid"/>
          </a:ln>
        </p:spPr>
      </p:sp>
      <p:sp>
        <p:nvSpPr>
          <p:cNvPr id="32" name="Text 30"/>
          <p:cNvSpPr/>
          <p:nvPr/>
        </p:nvSpPr>
        <p:spPr>
          <a:xfrm>
            <a:off x="7607498" y="5256252"/>
            <a:ext cx="3730466" cy="355759"/>
          </a:xfrm>
          <a:prstGeom prst="rect">
            <a:avLst/>
          </a:prstGeom>
          <a:noFill/>
          <a:ln/>
        </p:spPr>
        <p:txBody>
          <a:bodyPr wrap="none" lIns="0" tIns="0" rIns="0" bIns="0" rtlCol="0" anchor="t"/>
          <a:lstStyle/>
          <a:p>
            <a:pPr marL="0" indent="0" algn="l">
              <a:lnSpc>
                <a:spcPts val="2800"/>
              </a:lnSpc>
              <a:buNone/>
            </a:pPr>
            <a:r>
              <a:rPr lang="en-US" sz="2200" dirty="0">
                <a:solidFill>
                  <a:srgbClr val="3C3939"/>
                </a:solidFill>
                <a:latin typeface="Raleway" pitchFamily="34" charset="0"/>
                <a:ea typeface="Raleway" pitchFamily="34" charset="-122"/>
                <a:cs typeface="Raleway" pitchFamily="34" charset="-120"/>
              </a:rPr>
              <a:t>Orders - Order Management</a:t>
            </a:r>
            <a:endParaRPr lang="en-US" sz="2200" dirty="0"/>
          </a:p>
        </p:txBody>
      </p:sp>
      <p:sp>
        <p:nvSpPr>
          <p:cNvPr id="33" name="Text 31"/>
          <p:cNvSpPr/>
          <p:nvPr/>
        </p:nvSpPr>
        <p:spPr>
          <a:xfrm>
            <a:off x="7607498" y="5725835"/>
            <a:ext cx="6161246"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View order history (user only)</a:t>
            </a:r>
            <a:endParaRPr lang="en-US" sz="1450" dirty="0"/>
          </a:p>
        </p:txBody>
      </p:sp>
      <p:sp>
        <p:nvSpPr>
          <p:cNvPr id="34" name="Text 32"/>
          <p:cNvSpPr/>
          <p:nvPr/>
        </p:nvSpPr>
        <p:spPr>
          <a:xfrm>
            <a:off x="7607498" y="6095762"/>
            <a:ext cx="6161246"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View order details</a:t>
            </a:r>
            <a:endParaRPr lang="en-US" sz="1450" dirty="0"/>
          </a:p>
        </p:txBody>
      </p:sp>
      <p:sp>
        <p:nvSpPr>
          <p:cNvPr id="35" name="Text 33"/>
          <p:cNvSpPr/>
          <p:nvPr/>
        </p:nvSpPr>
        <p:spPr>
          <a:xfrm>
            <a:off x="7607498" y="6465689"/>
            <a:ext cx="6161246" cy="303609"/>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3C3939"/>
                </a:solidFill>
                <a:latin typeface="Roboto" pitchFamily="34" charset="0"/>
                <a:ea typeface="Roboto" pitchFamily="34" charset="-122"/>
                <a:cs typeface="Roboto" pitchFamily="34" charset="-120"/>
              </a:rPr>
              <a:t>Fetch product names even if product is deleted</a:t>
            </a:r>
            <a:endParaRPr lang="en-US" sz="14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736288"/>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Error Handling</a:t>
            </a:r>
            <a:endParaRPr lang="en-US" sz="4450" dirty="0"/>
          </a:p>
        </p:txBody>
      </p:sp>
      <p:sp>
        <p:nvSpPr>
          <p:cNvPr id="3" name="Text 1"/>
          <p:cNvSpPr/>
          <p:nvPr/>
        </p:nvSpPr>
        <p:spPr>
          <a:xfrm>
            <a:off x="793790" y="2898696"/>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All errors are returned in this format:</a:t>
            </a:r>
            <a:endParaRPr lang="en-US" sz="1750" dirty="0"/>
          </a:p>
        </p:txBody>
      </p:sp>
      <p:sp>
        <p:nvSpPr>
          <p:cNvPr id="4" name="Shape 2"/>
          <p:cNvSpPr/>
          <p:nvPr/>
        </p:nvSpPr>
        <p:spPr>
          <a:xfrm>
            <a:off x="793790" y="3516749"/>
            <a:ext cx="13042821" cy="1065848"/>
          </a:xfrm>
          <a:prstGeom prst="roundRect">
            <a:avLst>
              <a:gd name="adj" fmla="val 8938"/>
            </a:avLst>
          </a:prstGeom>
          <a:solidFill>
            <a:srgbClr val="E1E1EA"/>
          </a:solidFill>
          <a:ln/>
        </p:spPr>
      </p:sp>
      <p:sp>
        <p:nvSpPr>
          <p:cNvPr id="5" name="Shape 3"/>
          <p:cNvSpPr/>
          <p:nvPr/>
        </p:nvSpPr>
        <p:spPr>
          <a:xfrm>
            <a:off x="782479" y="3516749"/>
            <a:ext cx="13065443" cy="1065848"/>
          </a:xfrm>
          <a:prstGeom prst="roundRect">
            <a:avLst>
              <a:gd name="adj" fmla="val 3192"/>
            </a:avLst>
          </a:prstGeom>
          <a:solidFill>
            <a:srgbClr val="E1E1EA"/>
          </a:solidFill>
          <a:ln/>
        </p:spPr>
      </p:sp>
      <p:sp>
        <p:nvSpPr>
          <p:cNvPr id="6" name="Text 4"/>
          <p:cNvSpPr/>
          <p:nvPr/>
        </p:nvSpPr>
        <p:spPr>
          <a:xfrm>
            <a:off x="1009293" y="3686770"/>
            <a:ext cx="12611814"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highlight>
                  <a:srgbClr val="E1E1EA"/>
                </a:highlight>
                <a:latin typeface="Consolas" pitchFamily="34" charset="0"/>
                <a:ea typeface="Consolas" pitchFamily="34" charset="-122"/>
                <a:cs typeface="Consolas" pitchFamily="34" charset="-120"/>
              </a:rPr>
              <a:t>{ "error": true, "message": "Description of the error", "code": 400 }</a:t>
            </a:r>
            <a:endParaRPr lang="en-US" sz="1750" dirty="0"/>
          </a:p>
        </p:txBody>
      </p:sp>
      <p:sp>
        <p:nvSpPr>
          <p:cNvPr id="7" name="Text 5"/>
          <p:cNvSpPr/>
          <p:nvPr/>
        </p:nvSpPr>
        <p:spPr>
          <a:xfrm>
            <a:off x="793790" y="4922758"/>
            <a:ext cx="3402330" cy="425291"/>
          </a:xfrm>
          <a:prstGeom prst="rect">
            <a:avLst/>
          </a:prstGeom>
          <a:noFill/>
          <a:ln/>
        </p:spPr>
        <p:txBody>
          <a:bodyPr wrap="none" lIns="0" tIns="0" rIns="0" bIns="0" rtlCol="0" anchor="t"/>
          <a:lstStyle/>
          <a:p>
            <a:pPr marL="0" indent="0" algn="l">
              <a:lnSpc>
                <a:spcPts val="3300"/>
              </a:lnSpc>
              <a:buNone/>
            </a:pPr>
            <a:r>
              <a:rPr lang="en-US" sz="2650" dirty="0">
                <a:solidFill>
                  <a:srgbClr val="1B1B27"/>
                </a:solidFill>
                <a:latin typeface="Raleway" pitchFamily="34" charset="0"/>
                <a:ea typeface="Raleway" pitchFamily="34" charset="-122"/>
                <a:cs typeface="Raleway" pitchFamily="34" charset="-120"/>
              </a:rPr>
              <a:t>Global handlers:</a:t>
            </a:r>
            <a:endParaRPr lang="en-US" sz="2650" dirty="0"/>
          </a:p>
        </p:txBody>
      </p:sp>
      <p:sp>
        <p:nvSpPr>
          <p:cNvPr id="8" name="Text 6"/>
          <p:cNvSpPr/>
          <p:nvPr/>
        </p:nvSpPr>
        <p:spPr>
          <a:xfrm>
            <a:off x="793790" y="568821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HTTP Exceptions</a:t>
            </a:r>
            <a:endParaRPr lang="en-US" sz="1750" dirty="0"/>
          </a:p>
        </p:txBody>
      </p:sp>
      <p:sp>
        <p:nvSpPr>
          <p:cNvPr id="9" name="Text 7"/>
          <p:cNvSpPr/>
          <p:nvPr/>
        </p:nvSpPr>
        <p:spPr>
          <a:xfrm>
            <a:off x="793790" y="613040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Unhandled Exceptions (with logging)</a:t>
            </a:r>
            <a:endParaRPr lang="en-US" sz="1750" dirty="0"/>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A9C3E006-B937-61F3-1823-1A1EF9FD6955}"/>
                  </a:ext>
                </a:extLst>
              </p14:cNvPr>
              <p14:cNvContentPartPr/>
              <p14:nvPr/>
            </p14:nvContentPartPr>
            <p14:xfrm>
              <a:off x="12803675" y="7765391"/>
              <a:ext cx="1665720" cy="359280"/>
            </p14:xfrm>
          </p:contentPart>
        </mc:Choice>
        <mc:Fallback>
          <p:pic>
            <p:nvPicPr>
              <p:cNvPr id="10" name="Ink 9">
                <a:extLst>
                  <a:ext uri="{FF2B5EF4-FFF2-40B4-BE49-F238E27FC236}">
                    <a16:creationId xmlns:a16="http://schemas.microsoft.com/office/drawing/2014/main" id="{A9C3E006-B937-61F3-1823-1A1EF9FD6955}"/>
                  </a:ext>
                </a:extLst>
              </p:cNvPr>
              <p:cNvPicPr/>
              <p:nvPr/>
            </p:nvPicPr>
            <p:blipFill>
              <a:blip r:embed="rId4"/>
              <a:stretch>
                <a:fillRect/>
              </a:stretch>
            </p:blipFill>
            <p:spPr>
              <a:xfrm>
                <a:off x="12741035" y="7702751"/>
                <a:ext cx="1791360" cy="48492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265992"/>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Logging</a:t>
            </a:r>
            <a:endParaRPr lang="en-US" sz="4450" dirty="0"/>
          </a:p>
        </p:txBody>
      </p:sp>
      <p:sp>
        <p:nvSpPr>
          <p:cNvPr id="3" name="Text 1"/>
          <p:cNvSpPr/>
          <p:nvPr/>
        </p:nvSpPr>
        <p:spPr>
          <a:xfrm>
            <a:off x="793790" y="2428399"/>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Using Python’s logging module, the following information is logged:</a:t>
            </a:r>
            <a:endParaRPr lang="en-US" sz="1750" dirty="0"/>
          </a:p>
        </p:txBody>
      </p:sp>
      <p:sp>
        <p:nvSpPr>
          <p:cNvPr id="4" name="Shape 2"/>
          <p:cNvSpPr/>
          <p:nvPr/>
        </p:nvSpPr>
        <p:spPr>
          <a:xfrm>
            <a:off x="793790" y="3046452"/>
            <a:ext cx="13042821" cy="3917156"/>
          </a:xfrm>
          <a:prstGeom prst="roundRect">
            <a:avLst>
              <a:gd name="adj" fmla="val 2432"/>
            </a:avLst>
          </a:prstGeom>
          <a:noFill/>
          <a:ln w="7620">
            <a:solidFill>
              <a:srgbClr val="000000">
                <a:alpha val="8000"/>
              </a:srgbClr>
            </a:solidFill>
            <a:prstDash val="solid"/>
          </a:ln>
        </p:spPr>
      </p:sp>
      <p:sp>
        <p:nvSpPr>
          <p:cNvPr id="5" name="Shape 3"/>
          <p:cNvSpPr/>
          <p:nvPr/>
        </p:nvSpPr>
        <p:spPr>
          <a:xfrm>
            <a:off x="801410" y="3054072"/>
            <a:ext cx="13027581" cy="650319"/>
          </a:xfrm>
          <a:prstGeom prst="rect">
            <a:avLst/>
          </a:prstGeom>
          <a:solidFill>
            <a:srgbClr val="FFFFFF">
              <a:alpha val="4000"/>
            </a:srgbClr>
          </a:solidFill>
          <a:ln/>
        </p:spPr>
      </p:sp>
      <p:sp>
        <p:nvSpPr>
          <p:cNvPr id="6" name="Text 4"/>
          <p:cNvSpPr/>
          <p:nvPr/>
        </p:nvSpPr>
        <p:spPr>
          <a:xfrm>
            <a:off x="1028224" y="3197781"/>
            <a:ext cx="6056352"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Event Type</a:t>
            </a:r>
            <a:endParaRPr lang="en-US" sz="1750" dirty="0"/>
          </a:p>
        </p:txBody>
      </p:sp>
      <p:sp>
        <p:nvSpPr>
          <p:cNvPr id="7" name="Text 5"/>
          <p:cNvSpPr/>
          <p:nvPr/>
        </p:nvSpPr>
        <p:spPr>
          <a:xfrm>
            <a:off x="7545824" y="3197781"/>
            <a:ext cx="6056352"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Logged Information</a:t>
            </a:r>
            <a:endParaRPr lang="en-US" sz="1750" dirty="0"/>
          </a:p>
        </p:txBody>
      </p:sp>
      <p:sp>
        <p:nvSpPr>
          <p:cNvPr id="8" name="Shape 6"/>
          <p:cNvSpPr/>
          <p:nvPr/>
        </p:nvSpPr>
        <p:spPr>
          <a:xfrm>
            <a:off x="801410" y="3704392"/>
            <a:ext cx="13027581" cy="650319"/>
          </a:xfrm>
          <a:prstGeom prst="rect">
            <a:avLst/>
          </a:prstGeom>
          <a:solidFill>
            <a:srgbClr val="000000">
              <a:alpha val="4000"/>
            </a:srgbClr>
          </a:solidFill>
          <a:ln/>
        </p:spPr>
      </p:sp>
      <p:sp>
        <p:nvSpPr>
          <p:cNvPr id="9" name="Text 7"/>
          <p:cNvSpPr/>
          <p:nvPr/>
        </p:nvSpPr>
        <p:spPr>
          <a:xfrm>
            <a:off x="1028224" y="3848100"/>
            <a:ext cx="6056352"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API Access</a:t>
            </a:r>
            <a:endParaRPr lang="en-US" sz="1750" dirty="0"/>
          </a:p>
        </p:txBody>
      </p:sp>
      <p:sp>
        <p:nvSpPr>
          <p:cNvPr id="10" name="Text 8"/>
          <p:cNvSpPr/>
          <p:nvPr/>
        </p:nvSpPr>
        <p:spPr>
          <a:xfrm>
            <a:off x="7545824" y="3848100"/>
            <a:ext cx="6056352"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IP, Method, Path</a:t>
            </a:r>
            <a:endParaRPr lang="en-US" sz="1750" dirty="0"/>
          </a:p>
        </p:txBody>
      </p:sp>
      <p:sp>
        <p:nvSpPr>
          <p:cNvPr id="11" name="Shape 9"/>
          <p:cNvSpPr/>
          <p:nvPr/>
        </p:nvSpPr>
        <p:spPr>
          <a:xfrm>
            <a:off x="801410" y="4354711"/>
            <a:ext cx="13027581" cy="650319"/>
          </a:xfrm>
          <a:prstGeom prst="rect">
            <a:avLst/>
          </a:prstGeom>
          <a:solidFill>
            <a:srgbClr val="FFFFFF">
              <a:alpha val="4000"/>
            </a:srgbClr>
          </a:solidFill>
          <a:ln/>
        </p:spPr>
      </p:sp>
      <p:sp>
        <p:nvSpPr>
          <p:cNvPr id="12" name="Text 10"/>
          <p:cNvSpPr/>
          <p:nvPr/>
        </p:nvSpPr>
        <p:spPr>
          <a:xfrm>
            <a:off x="1028224" y="4498419"/>
            <a:ext cx="6056352"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Auth Events</a:t>
            </a:r>
            <a:endParaRPr lang="en-US" sz="1750" dirty="0"/>
          </a:p>
        </p:txBody>
      </p:sp>
      <p:sp>
        <p:nvSpPr>
          <p:cNvPr id="13" name="Text 11"/>
          <p:cNvSpPr/>
          <p:nvPr/>
        </p:nvSpPr>
        <p:spPr>
          <a:xfrm>
            <a:off x="7545824" y="4498419"/>
            <a:ext cx="6056352"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Signin, Signup attempts</a:t>
            </a:r>
            <a:endParaRPr lang="en-US" sz="1750" dirty="0"/>
          </a:p>
        </p:txBody>
      </p:sp>
      <p:sp>
        <p:nvSpPr>
          <p:cNvPr id="14" name="Shape 12"/>
          <p:cNvSpPr/>
          <p:nvPr/>
        </p:nvSpPr>
        <p:spPr>
          <a:xfrm>
            <a:off x="801410" y="5005030"/>
            <a:ext cx="13027581" cy="650319"/>
          </a:xfrm>
          <a:prstGeom prst="rect">
            <a:avLst/>
          </a:prstGeom>
          <a:solidFill>
            <a:srgbClr val="000000">
              <a:alpha val="4000"/>
            </a:srgbClr>
          </a:solidFill>
          <a:ln/>
        </p:spPr>
      </p:sp>
      <p:sp>
        <p:nvSpPr>
          <p:cNvPr id="15" name="Text 13"/>
          <p:cNvSpPr/>
          <p:nvPr/>
        </p:nvSpPr>
        <p:spPr>
          <a:xfrm>
            <a:off x="1028224" y="5148739"/>
            <a:ext cx="6056352"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Checkout</a:t>
            </a:r>
            <a:endParaRPr lang="en-US" sz="1750" dirty="0"/>
          </a:p>
        </p:txBody>
      </p:sp>
      <p:sp>
        <p:nvSpPr>
          <p:cNvPr id="16" name="Text 14"/>
          <p:cNvSpPr/>
          <p:nvPr/>
        </p:nvSpPr>
        <p:spPr>
          <a:xfrm>
            <a:off x="7545824" y="5148739"/>
            <a:ext cx="6056352"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Order placed, stock deducted</a:t>
            </a:r>
            <a:endParaRPr lang="en-US" sz="1750" dirty="0"/>
          </a:p>
        </p:txBody>
      </p:sp>
      <p:sp>
        <p:nvSpPr>
          <p:cNvPr id="17" name="Shape 15"/>
          <p:cNvSpPr/>
          <p:nvPr/>
        </p:nvSpPr>
        <p:spPr>
          <a:xfrm>
            <a:off x="801410" y="5655350"/>
            <a:ext cx="13027581" cy="650319"/>
          </a:xfrm>
          <a:prstGeom prst="rect">
            <a:avLst/>
          </a:prstGeom>
          <a:solidFill>
            <a:srgbClr val="FFFFFF">
              <a:alpha val="4000"/>
            </a:srgbClr>
          </a:solidFill>
          <a:ln/>
        </p:spPr>
      </p:sp>
      <p:sp>
        <p:nvSpPr>
          <p:cNvPr id="18" name="Text 16"/>
          <p:cNvSpPr/>
          <p:nvPr/>
        </p:nvSpPr>
        <p:spPr>
          <a:xfrm>
            <a:off x="1028224" y="5799058"/>
            <a:ext cx="6056352"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Errors/Exceptions</a:t>
            </a:r>
            <a:endParaRPr lang="en-US" sz="1750" dirty="0"/>
          </a:p>
        </p:txBody>
      </p:sp>
      <p:sp>
        <p:nvSpPr>
          <p:cNvPr id="19" name="Text 17"/>
          <p:cNvSpPr/>
          <p:nvPr/>
        </p:nvSpPr>
        <p:spPr>
          <a:xfrm>
            <a:off x="7545824" y="5799058"/>
            <a:ext cx="6056352"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Stack, route, user if available</a:t>
            </a:r>
            <a:endParaRPr lang="en-US" sz="1750" dirty="0"/>
          </a:p>
        </p:txBody>
      </p:sp>
      <p:sp>
        <p:nvSpPr>
          <p:cNvPr id="20" name="Shape 18"/>
          <p:cNvSpPr/>
          <p:nvPr/>
        </p:nvSpPr>
        <p:spPr>
          <a:xfrm>
            <a:off x="801410" y="6305669"/>
            <a:ext cx="13027581" cy="650319"/>
          </a:xfrm>
          <a:prstGeom prst="rect">
            <a:avLst/>
          </a:prstGeom>
          <a:solidFill>
            <a:srgbClr val="000000">
              <a:alpha val="4000"/>
            </a:srgbClr>
          </a:solidFill>
          <a:ln/>
        </p:spPr>
      </p:sp>
      <p:sp>
        <p:nvSpPr>
          <p:cNvPr id="21" name="Text 19"/>
          <p:cNvSpPr/>
          <p:nvPr/>
        </p:nvSpPr>
        <p:spPr>
          <a:xfrm>
            <a:off x="1028224" y="6449378"/>
            <a:ext cx="6056352"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Product Deletion</a:t>
            </a:r>
            <a:endParaRPr lang="en-US" sz="1750" dirty="0"/>
          </a:p>
        </p:txBody>
      </p:sp>
      <p:sp>
        <p:nvSpPr>
          <p:cNvPr id="22" name="Text 20"/>
          <p:cNvSpPr/>
          <p:nvPr/>
        </p:nvSpPr>
        <p:spPr>
          <a:xfrm>
            <a:off x="7545824" y="6449378"/>
            <a:ext cx="6056352"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If product was deleted from cart too</a:t>
            </a:r>
            <a:endParaRPr lang="en-US" sz="1750" dirty="0"/>
          </a:p>
        </p:txBody>
      </p:sp>
      <mc:AlternateContent xmlns:mc="http://schemas.openxmlformats.org/markup-compatibility/2006">
        <mc:Choice xmlns:p14="http://schemas.microsoft.com/office/powerpoint/2010/main" Requires="p14">
          <p:contentPart p14:bwMode="auto" r:id="rId3">
            <p14:nvContentPartPr>
              <p14:cNvPr id="24" name="Ink 23">
                <a:extLst>
                  <a:ext uri="{FF2B5EF4-FFF2-40B4-BE49-F238E27FC236}">
                    <a16:creationId xmlns:a16="http://schemas.microsoft.com/office/drawing/2014/main" id="{AC44A0FB-AFB3-F7FB-C336-2A315F4EB0CB}"/>
                  </a:ext>
                </a:extLst>
              </p14:cNvPr>
              <p14:cNvContentPartPr/>
              <p14:nvPr/>
            </p14:nvContentPartPr>
            <p14:xfrm>
              <a:off x="12778431" y="7811972"/>
              <a:ext cx="1682728" cy="254598"/>
            </p14:xfrm>
          </p:contentPart>
        </mc:Choice>
        <mc:Fallback>
          <p:pic>
            <p:nvPicPr>
              <p:cNvPr id="24" name="Ink 23">
                <a:extLst>
                  <a:ext uri="{FF2B5EF4-FFF2-40B4-BE49-F238E27FC236}">
                    <a16:creationId xmlns:a16="http://schemas.microsoft.com/office/drawing/2014/main" id="{AC44A0FB-AFB3-F7FB-C336-2A315F4EB0CB}"/>
                  </a:ext>
                </a:extLst>
              </p:cNvPr>
              <p:cNvPicPr/>
              <p:nvPr/>
            </p:nvPicPr>
            <p:blipFill>
              <a:blip r:embed="rId4"/>
              <a:stretch>
                <a:fillRect/>
              </a:stretch>
            </p:blipFill>
            <p:spPr>
              <a:xfrm>
                <a:off x="12715788" y="7748953"/>
                <a:ext cx="1808375" cy="380277"/>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5" name="Ink 24">
                <a:extLst>
                  <a:ext uri="{FF2B5EF4-FFF2-40B4-BE49-F238E27FC236}">
                    <a16:creationId xmlns:a16="http://schemas.microsoft.com/office/drawing/2014/main" id="{748C99AC-2A49-D823-144F-73C326A64CED}"/>
                  </a:ext>
                </a:extLst>
              </p14:cNvPr>
              <p14:cNvContentPartPr/>
              <p14:nvPr/>
            </p14:nvContentPartPr>
            <p14:xfrm>
              <a:off x="12872075" y="7921271"/>
              <a:ext cx="1468080" cy="62280"/>
            </p14:xfrm>
          </p:contentPart>
        </mc:Choice>
        <mc:Fallback>
          <p:pic>
            <p:nvPicPr>
              <p:cNvPr id="25" name="Ink 24">
                <a:extLst>
                  <a:ext uri="{FF2B5EF4-FFF2-40B4-BE49-F238E27FC236}">
                    <a16:creationId xmlns:a16="http://schemas.microsoft.com/office/drawing/2014/main" id="{748C99AC-2A49-D823-144F-73C326A64CED}"/>
                  </a:ext>
                </a:extLst>
              </p:cNvPr>
              <p:cNvPicPr/>
              <p:nvPr/>
            </p:nvPicPr>
            <p:blipFill>
              <a:blip r:embed="rId6"/>
              <a:stretch>
                <a:fillRect/>
              </a:stretch>
            </p:blipFill>
            <p:spPr>
              <a:xfrm>
                <a:off x="12809435" y="7858271"/>
                <a:ext cx="1593720" cy="1879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96835" y="31182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API Testing (Postman)</a:t>
            </a:r>
            <a:endParaRPr lang="en-US" sz="2200" dirty="0"/>
          </a:p>
        </p:txBody>
      </p:sp>
      <p:sp>
        <p:nvSpPr>
          <p:cNvPr id="3" name="Text 1"/>
          <p:cNvSpPr/>
          <p:nvPr/>
        </p:nvSpPr>
        <p:spPr>
          <a:xfrm>
            <a:off x="396835" y="725002"/>
            <a:ext cx="13836729" cy="181451"/>
          </a:xfrm>
          <a:prstGeom prst="rect">
            <a:avLst/>
          </a:prstGeom>
          <a:noFill/>
          <a:ln/>
        </p:spPr>
        <p:txBody>
          <a:bodyPr wrap="none" lIns="0" tIns="0" rIns="0" bIns="0" rtlCol="0" anchor="t"/>
          <a:lstStyle/>
          <a:p>
            <a:pPr marL="0" indent="0" algn="l">
              <a:lnSpc>
                <a:spcPts val="1400"/>
              </a:lnSpc>
              <a:buNone/>
            </a:pPr>
            <a:r>
              <a:rPr lang="en-US" sz="850" b="1" dirty="0">
                <a:solidFill>
                  <a:srgbClr val="3C3939"/>
                </a:solidFill>
                <a:latin typeface="Roboto" pitchFamily="34" charset="0"/>
                <a:ea typeface="Roboto" pitchFamily="34" charset="-122"/>
                <a:cs typeface="Roboto" pitchFamily="34" charset="-120"/>
              </a:rPr>
              <a:t>Auth API</a:t>
            </a:r>
            <a:endParaRPr lang="en-US" sz="850" dirty="0"/>
          </a:p>
        </p:txBody>
      </p:sp>
      <p:sp>
        <p:nvSpPr>
          <p:cNvPr id="4" name="Text 2"/>
          <p:cNvSpPr/>
          <p:nvPr/>
        </p:nvSpPr>
        <p:spPr>
          <a:xfrm>
            <a:off x="396835" y="943243"/>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POST /auth/signup - Register a new user</a:t>
            </a:r>
            <a:endParaRPr lang="en-US" sz="850" dirty="0"/>
          </a:p>
        </p:txBody>
      </p:sp>
      <p:sp>
        <p:nvSpPr>
          <p:cNvPr id="5" name="Text 3"/>
          <p:cNvSpPr/>
          <p:nvPr/>
        </p:nvSpPr>
        <p:spPr>
          <a:xfrm>
            <a:off x="396835" y="1197948"/>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POST /auth/signin - Login and get access token</a:t>
            </a:r>
            <a:endParaRPr lang="en-US" sz="850" dirty="0"/>
          </a:p>
        </p:txBody>
      </p:sp>
      <p:sp>
        <p:nvSpPr>
          <p:cNvPr id="6" name="Text 4"/>
          <p:cNvSpPr/>
          <p:nvPr/>
        </p:nvSpPr>
        <p:spPr>
          <a:xfrm>
            <a:off x="396835" y="1433238"/>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POST /auth/forgot-password - Request password reset token</a:t>
            </a:r>
            <a:endParaRPr lang="en-US" sz="850" dirty="0"/>
          </a:p>
        </p:txBody>
      </p:sp>
      <p:sp>
        <p:nvSpPr>
          <p:cNvPr id="7" name="Text 5"/>
          <p:cNvSpPr/>
          <p:nvPr/>
        </p:nvSpPr>
        <p:spPr>
          <a:xfrm>
            <a:off x="396833" y="1643697"/>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POST /auth/reset-password - Reset password using token</a:t>
            </a:r>
            <a:endParaRPr lang="en-US" sz="850" dirty="0"/>
          </a:p>
        </p:txBody>
      </p:sp>
      <p:sp>
        <p:nvSpPr>
          <p:cNvPr id="8" name="Text 6"/>
          <p:cNvSpPr/>
          <p:nvPr/>
        </p:nvSpPr>
        <p:spPr>
          <a:xfrm>
            <a:off x="396835" y="1887019"/>
            <a:ext cx="13836729" cy="181451"/>
          </a:xfrm>
          <a:prstGeom prst="rect">
            <a:avLst/>
          </a:prstGeom>
          <a:noFill/>
          <a:ln/>
        </p:spPr>
        <p:txBody>
          <a:bodyPr wrap="none" lIns="0" tIns="0" rIns="0" bIns="0" rtlCol="0" anchor="t"/>
          <a:lstStyle/>
          <a:p>
            <a:pPr marL="0" indent="0" algn="l">
              <a:lnSpc>
                <a:spcPts val="1400"/>
              </a:lnSpc>
              <a:buNone/>
            </a:pPr>
            <a:r>
              <a:rPr lang="en-US" sz="850" b="1" dirty="0">
                <a:solidFill>
                  <a:srgbClr val="3C3939"/>
                </a:solidFill>
                <a:latin typeface="Roboto" pitchFamily="34" charset="0"/>
                <a:ea typeface="Roboto" pitchFamily="34" charset="-122"/>
                <a:cs typeface="Roboto" pitchFamily="34" charset="-120"/>
              </a:rPr>
              <a:t>Products API</a:t>
            </a:r>
            <a:endParaRPr lang="en-US" sz="850" dirty="0"/>
          </a:p>
        </p:txBody>
      </p:sp>
      <p:sp>
        <p:nvSpPr>
          <p:cNvPr id="9" name="Text 7"/>
          <p:cNvSpPr/>
          <p:nvPr/>
        </p:nvSpPr>
        <p:spPr>
          <a:xfrm>
            <a:off x="396831" y="2089931"/>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Public or Users</a:t>
            </a:r>
            <a:endParaRPr lang="en-US" sz="850" dirty="0"/>
          </a:p>
        </p:txBody>
      </p:sp>
      <p:sp>
        <p:nvSpPr>
          <p:cNvPr id="10" name="Text 8"/>
          <p:cNvSpPr/>
          <p:nvPr/>
        </p:nvSpPr>
        <p:spPr>
          <a:xfrm>
            <a:off x="396835" y="2311218"/>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GET /products - List products with filters, pagination</a:t>
            </a:r>
            <a:endParaRPr lang="en-US" sz="850" dirty="0"/>
          </a:p>
        </p:txBody>
      </p:sp>
      <p:sp>
        <p:nvSpPr>
          <p:cNvPr id="11" name="Text 9"/>
          <p:cNvSpPr/>
          <p:nvPr/>
        </p:nvSpPr>
        <p:spPr>
          <a:xfrm>
            <a:off x="396830" y="2536990"/>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GET /products/search - Search products by name</a:t>
            </a:r>
            <a:endParaRPr lang="en-US" sz="850" dirty="0"/>
          </a:p>
        </p:txBody>
      </p:sp>
      <p:sp>
        <p:nvSpPr>
          <p:cNvPr id="12" name="Text 10"/>
          <p:cNvSpPr/>
          <p:nvPr/>
        </p:nvSpPr>
        <p:spPr>
          <a:xfrm>
            <a:off x="396829" y="2757897"/>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GET /products/{id} - Get product details</a:t>
            </a:r>
            <a:endParaRPr lang="en-US" sz="850" dirty="0"/>
          </a:p>
        </p:txBody>
      </p:sp>
      <p:sp>
        <p:nvSpPr>
          <p:cNvPr id="13" name="Text 11"/>
          <p:cNvSpPr/>
          <p:nvPr/>
        </p:nvSpPr>
        <p:spPr>
          <a:xfrm>
            <a:off x="396828" y="3036114"/>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Admin Only</a:t>
            </a:r>
            <a:endParaRPr lang="en-US" sz="850" dirty="0"/>
          </a:p>
        </p:txBody>
      </p:sp>
      <p:sp>
        <p:nvSpPr>
          <p:cNvPr id="14" name="Text 12"/>
          <p:cNvSpPr/>
          <p:nvPr/>
        </p:nvSpPr>
        <p:spPr>
          <a:xfrm>
            <a:off x="396827" y="3258882"/>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POST /admin/products - Add new product</a:t>
            </a:r>
            <a:endParaRPr lang="en-US" sz="850" dirty="0"/>
          </a:p>
        </p:txBody>
      </p:sp>
      <p:sp>
        <p:nvSpPr>
          <p:cNvPr id="15" name="Text 13"/>
          <p:cNvSpPr/>
          <p:nvPr/>
        </p:nvSpPr>
        <p:spPr>
          <a:xfrm>
            <a:off x="396826" y="3450155"/>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GET /admin/products - List all products (admin view)</a:t>
            </a:r>
            <a:endParaRPr lang="en-US" sz="850" dirty="0"/>
          </a:p>
        </p:txBody>
      </p:sp>
      <p:sp>
        <p:nvSpPr>
          <p:cNvPr id="16" name="Text 14"/>
          <p:cNvSpPr/>
          <p:nvPr/>
        </p:nvSpPr>
        <p:spPr>
          <a:xfrm>
            <a:off x="396835" y="3672543"/>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GET /admin/products/{id} - Get single product (admin view)</a:t>
            </a:r>
            <a:endParaRPr lang="en-US" sz="850" dirty="0"/>
          </a:p>
        </p:txBody>
      </p:sp>
      <p:sp>
        <p:nvSpPr>
          <p:cNvPr id="17" name="Text 15"/>
          <p:cNvSpPr/>
          <p:nvPr/>
        </p:nvSpPr>
        <p:spPr>
          <a:xfrm>
            <a:off x="396825" y="3871896"/>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PUT /admin/products/{id} - Update product</a:t>
            </a:r>
            <a:endParaRPr lang="en-US" sz="850" dirty="0"/>
          </a:p>
        </p:txBody>
      </p:sp>
      <p:sp>
        <p:nvSpPr>
          <p:cNvPr id="18" name="Text 16"/>
          <p:cNvSpPr/>
          <p:nvPr/>
        </p:nvSpPr>
        <p:spPr>
          <a:xfrm>
            <a:off x="396824" y="4072381"/>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DELETE /admin/products/{id} - Delete product and from all carts</a:t>
            </a:r>
            <a:endParaRPr lang="en-US" sz="850" dirty="0"/>
          </a:p>
        </p:txBody>
      </p:sp>
      <p:sp>
        <p:nvSpPr>
          <p:cNvPr id="19" name="Text 17"/>
          <p:cNvSpPr/>
          <p:nvPr/>
        </p:nvSpPr>
        <p:spPr>
          <a:xfrm>
            <a:off x="396835" y="4363573"/>
            <a:ext cx="13836729" cy="181451"/>
          </a:xfrm>
          <a:prstGeom prst="rect">
            <a:avLst/>
          </a:prstGeom>
          <a:noFill/>
          <a:ln/>
        </p:spPr>
        <p:txBody>
          <a:bodyPr wrap="none" lIns="0" tIns="0" rIns="0" bIns="0" rtlCol="0" anchor="t"/>
          <a:lstStyle/>
          <a:p>
            <a:pPr marL="0" indent="0" algn="l">
              <a:lnSpc>
                <a:spcPts val="1400"/>
              </a:lnSpc>
              <a:buNone/>
            </a:pPr>
            <a:r>
              <a:rPr lang="en-US" sz="850" b="1" dirty="0">
                <a:solidFill>
                  <a:srgbClr val="3C3939"/>
                </a:solidFill>
                <a:latin typeface="Roboto" pitchFamily="34" charset="0"/>
                <a:ea typeface="Roboto" pitchFamily="34" charset="-122"/>
                <a:cs typeface="Roboto" pitchFamily="34" charset="-120"/>
              </a:rPr>
              <a:t>Cart API</a:t>
            </a:r>
            <a:endParaRPr lang="en-US" sz="850" dirty="0"/>
          </a:p>
        </p:txBody>
      </p:sp>
      <p:sp>
        <p:nvSpPr>
          <p:cNvPr id="20" name="Text 18"/>
          <p:cNvSpPr/>
          <p:nvPr/>
        </p:nvSpPr>
        <p:spPr>
          <a:xfrm>
            <a:off x="396823" y="4684088"/>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POST /cart - Add item to cart</a:t>
            </a:r>
            <a:endParaRPr lang="en-US" sz="850" dirty="0"/>
          </a:p>
        </p:txBody>
      </p:sp>
      <p:sp>
        <p:nvSpPr>
          <p:cNvPr id="21" name="Text 19"/>
          <p:cNvSpPr/>
          <p:nvPr/>
        </p:nvSpPr>
        <p:spPr>
          <a:xfrm>
            <a:off x="396835" y="4920341"/>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GET /cart - View current cart</a:t>
            </a:r>
            <a:endParaRPr lang="en-US" sz="850" dirty="0"/>
          </a:p>
        </p:txBody>
      </p:sp>
      <p:sp>
        <p:nvSpPr>
          <p:cNvPr id="22" name="Text 20"/>
          <p:cNvSpPr/>
          <p:nvPr/>
        </p:nvSpPr>
        <p:spPr>
          <a:xfrm>
            <a:off x="396822" y="5138582"/>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PUT /cart/{product_id} - Update quantity of item in cart</a:t>
            </a:r>
            <a:endParaRPr lang="en-US" sz="850" dirty="0"/>
          </a:p>
        </p:txBody>
      </p:sp>
      <p:sp>
        <p:nvSpPr>
          <p:cNvPr id="23" name="Text 21"/>
          <p:cNvSpPr/>
          <p:nvPr/>
        </p:nvSpPr>
        <p:spPr>
          <a:xfrm>
            <a:off x="396835" y="5339048"/>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DELETE /cart/{product_id} - Remove item from cart</a:t>
            </a:r>
            <a:endParaRPr lang="en-US" sz="850" dirty="0"/>
          </a:p>
        </p:txBody>
      </p:sp>
      <p:sp>
        <p:nvSpPr>
          <p:cNvPr id="24" name="Text 22"/>
          <p:cNvSpPr/>
          <p:nvPr/>
        </p:nvSpPr>
        <p:spPr>
          <a:xfrm>
            <a:off x="396821" y="5648015"/>
            <a:ext cx="13836729" cy="181451"/>
          </a:xfrm>
          <a:prstGeom prst="rect">
            <a:avLst/>
          </a:prstGeom>
          <a:noFill/>
          <a:ln/>
        </p:spPr>
        <p:txBody>
          <a:bodyPr wrap="none" lIns="0" tIns="0" rIns="0" bIns="0" rtlCol="0" anchor="t"/>
          <a:lstStyle/>
          <a:p>
            <a:pPr marL="0" indent="0" algn="l">
              <a:lnSpc>
                <a:spcPts val="1400"/>
              </a:lnSpc>
              <a:buNone/>
            </a:pPr>
            <a:r>
              <a:rPr lang="en-US" sz="850" b="1" dirty="0">
                <a:solidFill>
                  <a:srgbClr val="3C3939"/>
                </a:solidFill>
                <a:latin typeface="Roboto" pitchFamily="34" charset="0"/>
                <a:ea typeface="Roboto" pitchFamily="34" charset="-122"/>
                <a:cs typeface="Roboto" pitchFamily="34" charset="-120"/>
              </a:rPr>
              <a:t>Checkout API</a:t>
            </a:r>
            <a:endParaRPr lang="en-US" sz="850" dirty="0"/>
          </a:p>
        </p:txBody>
      </p:sp>
      <p:sp>
        <p:nvSpPr>
          <p:cNvPr id="25" name="Text 23"/>
          <p:cNvSpPr/>
          <p:nvPr/>
        </p:nvSpPr>
        <p:spPr>
          <a:xfrm>
            <a:off x="396820" y="5925836"/>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POST /checkout - Place order with payment method</a:t>
            </a:r>
            <a:endParaRPr lang="en-US" sz="850" dirty="0"/>
          </a:p>
        </p:txBody>
      </p:sp>
      <p:sp>
        <p:nvSpPr>
          <p:cNvPr id="26" name="Text 24"/>
          <p:cNvSpPr/>
          <p:nvPr/>
        </p:nvSpPr>
        <p:spPr>
          <a:xfrm>
            <a:off x="396819" y="6171870"/>
            <a:ext cx="13836729" cy="181451"/>
          </a:xfrm>
          <a:prstGeom prst="rect">
            <a:avLst/>
          </a:prstGeom>
          <a:noFill/>
          <a:ln/>
        </p:spPr>
        <p:txBody>
          <a:bodyPr wrap="none" lIns="0" tIns="0" rIns="0" bIns="0" rtlCol="0" anchor="t"/>
          <a:lstStyle/>
          <a:p>
            <a:pPr marL="0" indent="0" algn="l">
              <a:lnSpc>
                <a:spcPts val="1400"/>
              </a:lnSpc>
              <a:buNone/>
            </a:pPr>
            <a:r>
              <a:rPr lang="en-US" sz="850" b="1" dirty="0">
                <a:solidFill>
                  <a:srgbClr val="3C3939"/>
                </a:solidFill>
                <a:latin typeface="Roboto" pitchFamily="34" charset="0"/>
                <a:ea typeface="Roboto" pitchFamily="34" charset="-122"/>
                <a:cs typeface="Roboto" pitchFamily="34" charset="-120"/>
              </a:rPr>
              <a:t>Orders API</a:t>
            </a:r>
            <a:endParaRPr lang="en-US" sz="850" dirty="0"/>
          </a:p>
        </p:txBody>
      </p:sp>
      <p:sp>
        <p:nvSpPr>
          <p:cNvPr id="27" name="Text 25"/>
          <p:cNvSpPr/>
          <p:nvPr/>
        </p:nvSpPr>
        <p:spPr>
          <a:xfrm>
            <a:off x="396835" y="6468665"/>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GET /orders - View order history of current user</a:t>
            </a:r>
            <a:endParaRPr lang="en-US" sz="850" dirty="0"/>
          </a:p>
        </p:txBody>
      </p:sp>
      <p:sp>
        <p:nvSpPr>
          <p:cNvPr id="28" name="Text 26"/>
          <p:cNvSpPr/>
          <p:nvPr/>
        </p:nvSpPr>
        <p:spPr>
          <a:xfrm>
            <a:off x="396818" y="6703370"/>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GET /orders/{id} - View details of specific order</a:t>
            </a:r>
            <a:endParaRPr lang="en-US" sz="850" dirty="0"/>
          </a:p>
        </p:txBody>
      </p:sp>
      <p:sp>
        <p:nvSpPr>
          <p:cNvPr id="29" name="Text 27"/>
          <p:cNvSpPr/>
          <p:nvPr/>
        </p:nvSpPr>
        <p:spPr>
          <a:xfrm>
            <a:off x="396817" y="7108790"/>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3C3939"/>
                </a:solidFill>
                <a:latin typeface="Roboto" pitchFamily="34" charset="0"/>
                <a:ea typeface="Roboto" pitchFamily="34" charset="-122"/>
                <a:cs typeface="Roboto" pitchFamily="34" charset="-120"/>
              </a:rPr>
              <a:t>ECommerce Collection - </a:t>
            </a:r>
            <a:r>
              <a:rPr lang="en-US" sz="850" u="sng" dirty="0">
                <a:solidFill>
                  <a:srgbClr val="3C3939"/>
                </a:solidFill>
                <a:latin typeface="Roboto" pitchFamily="34" charset="0"/>
                <a:ea typeface="Roboto" pitchFamily="34" charset="-122"/>
                <a:cs typeface="Roboto" pitchFamily="34" charset="-120"/>
                <a:hlinkClick r:id="rId3">
                  <a:extLst>
                    <a:ext uri="{A12FA001-AC4F-418D-AE19-62706E023703}">
                      <ahyp:hlinkClr xmlns:ahyp="http://schemas.microsoft.com/office/drawing/2018/hyperlinkcolor" val="tx"/>
                    </a:ext>
                  </a:extLst>
                </a:hlinkClick>
              </a:rPr>
              <a:t>https://sarthak-5690584.postman.co/workspace/Sarthak's-Workspace~4441b7fc-4b4f-4f5a-8632-423fd5a9953c/collection/45892851-f2e558e9-c632-4632-9c93-a212a53d5968?action=share&amp;creator=45892851</a:t>
            </a:r>
            <a:endParaRPr lang="en-US" sz="850" dirty="0"/>
          </a:p>
        </p:txBody>
      </p:sp>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A12303D5-B8DB-79E3-84D6-CDAAF0FA1F52}"/>
                  </a:ext>
                </a:extLst>
              </p14:cNvPr>
              <p14:cNvContentPartPr/>
              <p14:nvPr/>
            </p14:nvContentPartPr>
            <p14:xfrm>
              <a:off x="12855155" y="7917671"/>
              <a:ext cx="1626840" cy="720"/>
            </p14:xfrm>
          </p:contentPart>
        </mc:Choice>
        <mc:Fallback>
          <p:pic>
            <p:nvPicPr>
              <p:cNvPr id="31" name="Ink 30">
                <a:extLst>
                  <a:ext uri="{FF2B5EF4-FFF2-40B4-BE49-F238E27FC236}">
                    <a16:creationId xmlns:a16="http://schemas.microsoft.com/office/drawing/2014/main" id="{A12303D5-B8DB-79E3-84D6-CDAAF0FA1F52}"/>
                  </a:ext>
                </a:extLst>
              </p:cNvPr>
              <p:cNvPicPr/>
              <p:nvPr/>
            </p:nvPicPr>
            <p:blipFill>
              <a:blip r:embed="rId5"/>
              <a:stretch>
                <a:fillRect/>
              </a:stretch>
            </p:blipFill>
            <p:spPr>
              <a:xfrm>
                <a:off x="12792515" y="7791671"/>
                <a:ext cx="175248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2" name="Ink 31">
                <a:extLst>
                  <a:ext uri="{FF2B5EF4-FFF2-40B4-BE49-F238E27FC236}">
                    <a16:creationId xmlns:a16="http://schemas.microsoft.com/office/drawing/2014/main" id="{68060751-CCCA-0B4F-C509-C78BA5AA953E}"/>
                  </a:ext>
                </a:extLst>
              </p14:cNvPr>
              <p14:cNvContentPartPr/>
              <p14:nvPr/>
            </p14:nvContentPartPr>
            <p14:xfrm>
              <a:off x="12886835" y="7982111"/>
              <a:ext cx="1593000" cy="109080"/>
            </p14:xfrm>
          </p:contentPart>
        </mc:Choice>
        <mc:Fallback>
          <p:pic>
            <p:nvPicPr>
              <p:cNvPr id="32" name="Ink 31">
                <a:extLst>
                  <a:ext uri="{FF2B5EF4-FFF2-40B4-BE49-F238E27FC236}">
                    <a16:creationId xmlns:a16="http://schemas.microsoft.com/office/drawing/2014/main" id="{68060751-CCCA-0B4F-C509-C78BA5AA953E}"/>
                  </a:ext>
                </a:extLst>
              </p:cNvPr>
              <p:cNvPicPr/>
              <p:nvPr/>
            </p:nvPicPr>
            <p:blipFill>
              <a:blip r:embed="rId7"/>
              <a:stretch>
                <a:fillRect/>
              </a:stretch>
            </p:blipFill>
            <p:spPr>
              <a:xfrm>
                <a:off x="12824195" y="7919471"/>
                <a:ext cx="171864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4" name="Ink 33">
                <a:extLst>
                  <a:ext uri="{FF2B5EF4-FFF2-40B4-BE49-F238E27FC236}">
                    <a16:creationId xmlns:a16="http://schemas.microsoft.com/office/drawing/2014/main" id="{5A775DA4-51DA-4FB1-65D4-2E55E89CA12E}"/>
                  </a:ext>
                </a:extLst>
              </p14:cNvPr>
              <p14:cNvContentPartPr/>
              <p14:nvPr/>
            </p14:nvContentPartPr>
            <p14:xfrm>
              <a:off x="13005995" y="7799231"/>
              <a:ext cx="1474560" cy="720"/>
            </p14:xfrm>
          </p:contentPart>
        </mc:Choice>
        <mc:Fallback>
          <p:pic>
            <p:nvPicPr>
              <p:cNvPr id="34" name="Ink 33">
                <a:extLst>
                  <a:ext uri="{FF2B5EF4-FFF2-40B4-BE49-F238E27FC236}">
                    <a16:creationId xmlns:a16="http://schemas.microsoft.com/office/drawing/2014/main" id="{5A775DA4-51DA-4FB1-65D4-2E55E89CA12E}"/>
                  </a:ext>
                </a:extLst>
              </p:cNvPr>
              <p:cNvPicPr/>
              <p:nvPr/>
            </p:nvPicPr>
            <p:blipFill>
              <a:blip r:embed="rId9"/>
              <a:stretch>
                <a:fillRect/>
              </a:stretch>
            </p:blipFill>
            <p:spPr>
              <a:xfrm>
                <a:off x="12942995" y="7673231"/>
                <a:ext cx="160020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5" name="Ink 34">
                <a:extLst>
                  <a:ext uri="{FF2B5EF4-FFF2-40B4-BE49-F238E27FC236}">
                    <a16:creationId xmlns:a16="http://schemas.microsoft.com/office/drawing/2014/main" id="{969D56DC-2B9C-6E45-538F-F32DA3D4C3F9}"/>
                  </a:ext>
                </a:extLst>
              </p14:cNvPr>
              <p14:cNvContentPartPr/>
              <p14:nvPr/>
            </p14:nvContentPartPr>
            <p14:xfrm>
              <a:off x="13788275" y="7934231"/>
              <a:ext cx="726480" cy="101880"/>
            </p14:xfrm>
          </p:contentPart>
        </mc:Choice>
        <mc:Fallback>
          <p:pic>
            <p:nvPicPr>
              <p:cNvPr id="35" name="Ink 34">
                <a:extLst>
                  <a:ext uri="{FF2B5EF4-FFF2-40B4-BE49-F238E27FC236}">
                    <a16:creationId xmlns:a16="http://schemas.microsoft.com/office/drawing/2014/main" id="{969D56DC-2B9C-6E45-538F-F32DA3D4C3F9}"/>
                  </a:ext>
                </a:extLst>
              </p:cNvPr>
              <p:cNvPicPr/>
              <p:nvPr/>
            </p:nvPicPr>
            <p:blipFill>
              <a:blip r:embed="rId11"/>
              <a:stretch>
                <a:fillRect/>
              </a:stretch>
            </p:blipFill>
            <p:spPr>
              <a:xfrm>
                <a:off x="13725635" y="7871591"/>
                <a:ext cx="852120" cy="2275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88394" y="383738"/>
            <a:ext cx="3488531" cy="436007"/>
          </a:xfrm>
          <a:prstGeom prst="rect">
            <a:avLst/>
          </a:prstGeom>
          <a:noFill/>
          <a:ln/>
        </p:spPr>
        <p:txBody>
          <a:bodyPr wrap="none" lIns="0" tIns="0" rIns="0" bIns="0" rtlCol="0" anchor="t"/>
          <a:lstStyle/>
          <a:p>
            <a:pPr marL="0" indent="0" algn="l">
              <a:lnSpc>
                <a:spcPts val="3400"/>
              </a:lnSpc>
              <a:buNone/>
            </a:pPr>
            <a:r>
              <a:rPr lang="en-US" sz="2700" dirty="0">
                <a:solidFill>
                  <a:srgbClr val="1B1B27"/>
                </a:solidFill>
                <a:latin typeface="Raleway" pitchFamily="34" charset="0"/>
                <a:ea typeface="Raleway" pitchFamily="34" charset="-122"/>
                <a:cs typeface="Raleway" pitchFamily="34" charset="-120"/>
              </a:rPr>
              <a:t>ER-Diagram</a:t>
            </a:r>
            <a:endParaRPr lang="en-US" sz="2700" dirty="0"/>
          </a:p>
        </p:txBody>
      </p:sp>
      <p:sp>
        <p:nvSpPr>
          <p:cNvPr id="3" name="Text 1"/>
          <p:cNvSpPr/>
          <p:nvPr/>
        </p:nvSpPr>
        <p:spPr>
          <a:xfrm>
            <a:off x="488394" y="1098828"/>
            <a:ext cx="13653611" cy="223242"/>
          </a:xfrm>
          <a:prstGeom prst="rect">
            <a:avLst/>
          </a:prstGeom>
          <a:noFill/>
          <a:ln/>
        </p:spPr>
        <p:txBody>
          <a:bodyPr wrap="none" lIns="0" tIns="0" rIns="0" bIns="0" rtlCol="0" anchor="t"/>
          <a:lstStyle/>
          <a:p>
            <a:pPr marL="0" indent="0" algn="l">
              <a:lnSpc>
                <a:spcPts val="1750"/>
              </a:lnSpc>
              <a:buNone/>
            </a:pPr>
            <a:r>
              <a:rPr lang="en-US" sz="1050" dirty="0">
                <a:solidFill>
                  <a:srgbClr val="3C3939"/>
                </a:solidFill>
                <a:latin typeface="Roboto" pitchFamily="34" charset="0"/>
                <a:ea typeface="Roboto" pitchFamily="34" charset="-122"/>
                <a:cs typeface="Roboto" pitchFamily="34" charset="-120"/>
              </a:rPr>
              <a:t>ER diagram models the database of an e-commerce platform, covering users, products, carts, orders, and password management.</a:t>
            </a:r>
            <a:endParaRPr lang="en-US" sz="1050" dirty="0"/>
          </a:p>
        </p:txBody>
      </p:sp>
      <p:sp>
        <p:nvSpPr>
          <p:cNvPr id="4" name="Text 2"/>
          <p:cNvSpPr/>
          <p:nvPr/>
        </p:nvSpPr>
        <p:spPr>
          <a:xfrm>
            <a:off x="488394" y="1478994"/>
            <a:ext cx="13653611" cy="223242"/>
          </a:xfrm>
          <a:prstGeom prst="rect">
            <a:avLst/>
          </a:prstGeom>
          <a:noFill/>
          <a:ln/>
        </p:spPr>
        <p:txBody>
          <a:bodyPr wrap="none" lIns="0" tIns="0" rIns="0" bIns="0" rtlCol="0" anchor="t"/>
          <a:lstStyle/>
          <a:p>
            <a:pPr marL="0" indent="0" algn="l">
              <a:lnSpc>
                <a:spcPts val="1750"/>
              </a:lnSpc>
              <a:buNone/>
            </a:pPr>
            <a:r>
              <a:rPr lang="en-US" sz="1050" b="1" dirty="0">
                <a:solidFill>
                  <a:srgbClr val="3C3939"/>
                </a:solidFill>
                <a:latin typeface="Roboto" pitchFamily="34" charset="0"/>
                <a:ea typeface="Roboto" pitchFamily="34" charset="-122"/>
                <a:cs typeface="Roboto" pitchFamily="34" charset="-120"/>
              </a:rPr>
              <a:t>Key Tables:</a:t>
            </a:r>
            <a:endParaRPr lang="en-US" sz="1050" dirty="0"/>
          </a:p>
        </p:txBody>
      </p:sp>
      <p:sp>
        <p:nvSpPr>
          <p:cNvPr id="5" name="Text 3"/>
          <p:cNvSpPr/>
          <p:nvPr/>
        </p:nvSpPr>
        <p:spPr>
          <a:xfrm>
            <a:off x="488394" y="1859161"/>
            <a:ext cx="13653611" cy="223242"/>
          </a:xfrm>
          <a:prstGeom prst="rect">
            <a:avLst/>
          </a:prstGeom>
          <a:noFill/>
          <a:ln/>
        </p:spPr>
        <p:txBody>
          <a:bodyPr wrap="none" lIns="0" tIns="0" rIns="0" bIns="0" rtlCol="0" anchor="t"/>
          <a:lstStyle/>
          <a:p>
            <a:pPr marL="342900" indent="-342900" algn="l">
              <a:lnSpc>
                <a:spcPts val="1750"/>
              </a:lnSpc>
              <a:buSzPct val="100000"/>
              <a:buChar char="•"/>
            </a:pPr>
            <a:r>
              <a:rPr lang="en-US" sz="1050" b="1" dirty="0">
                <a:solidFill>
                  <a:srgbClr val="3C3939"/>
                </a:solidFill>
                <a:latin typeface="Roboto" pitchFamily="34" charset="0"/>
                <a:ea typeface="Roboto" pitchFamily="34" charset="-122"/>
                <a:cs typeface="Roboto" pitchFamily="34" charset="-120"/>
              </a:rPr>
              <a:t>Users</a:t>
            </a:r>
            <a:r>
              <a:rPr lang="en-US" sz="1050" dirty="0">
                <a:solidFill>
                  <a:srgbClr val="3C3939"/>
                </a:solidFill>
                <a:latin typeface="Roboto" pitchFamily="34" charset="0"/>
                <a:ea typeface="Roboto" pitchFamily="34" charset="-122"/>
                <a:cs typeface="Roboto" pitchFamily="34" charset="-120"/>
              </a:rPr>
              <a:t> – Stores user info and roles</a:t>
            </a:r>
            <a:endParaRPr lang="en-US" sz="1050" dirty="0"/>
          </a:p>
        </p:txBody>
      </p:sp>
      <p:sp>
        <p:nvSpPr>
          <p:cNvPr id="6" name="Text 4"/>
          <p:cNvSpPr/>
          <p:nvPr/>
        </p:nvSpPr>
        <p:spPr>
          <a:xfrm>
            <a:off x="488394" y="2131219"/>
            <a:ext cx="13653611" cy="223242"/>
          </a:xfrm>
          <a:prstGeom prst="rect">
            <a:avLst/>
          </a:prstGeom>
          <a:noFill/>
          <a:ln/>
        </p:spPr>
        <p:txBody>
          <a:bodyPr wrap="none" lIns="0" tIns="0" rIns="0" bIns="0" rtlCol="0" anchor="t"/>
          <a:lstStyle/>
          <a:p>
            <a:pPr marL="342900" indent="-342900" algn="l">
              <a:lnSpc>
                <a:spcPts val="1750"/>
              </a:lnSpc>
              <a:buSzPct val="100000"/>
              <a:buChar char="•"/>
            </a:pPr>
            <a:r>
              <a:rPr lang="en-US" sz="1050" b="1" dirty="0">
                <a:solidFill>
                  <a:srgbClr val="3C3939"/>
                </a:solidFill>
                <a:latin typeface="Roboto" pitchFamily="34" charset="0"/>
                <a:ea typeface="Roboto" pitchFamily="34" charset="-122"/>
                <a:cs typeface="Roboto" pitchFamily="34" charset="-120"/>
              </a:rPr>
              <a:t>Products</a:t>
            </a:r>
            <a:r>
              <a:rPr lang="en-US" sz="1050" dirty="0">
                <a:solidFill>
                  <a:srgbClr val="3C3939"/>
                </a:solidFill>
                <a:latin typeface="Roboto" pitchFamily="34" charset="0"/>
                <a:ea typeface="Roboto" pitchFamily="34" charset="-122"/>
                <a:cs typeface="Roboto" pitchFamily="34" charset="-120"/>
              </a:rPr>
              <a:t> – Product details like price, stock</a:t>
            </a:r>
            <a:endParaRPr lang="en-US" sz="1050" dirty="0"/>
          </a:p>
        </p:txBody>
      </p:sp>
      <p:sp>
        <p:nvSpPr>
          <p:cNvPr id="7" name="Text 5"/>
          <p:cNvSpPr/>
          <p:nvPr/>
        </p:nvSpPr>
        <p:spPr>
          <a:xfrm>
            <a:off x="488394" y="2403277"/>
            <a:ext cx="13653611" cy="223242"/>
          </a:xfrm>
          <a:prstGeom prst="rect">
            <a:avLst/>
          </a:prstGeom>
          <a:noFill/>
          <a:ln/>
        </p:spPr>
        <p:txBody>
          <a:bodyPr wrap="none" lIns="0" tIns="0" rIns="0" bIns="0" rtlCol="0" anchor="t"/>
          <a:lstStyle/>
          <a:p>
            <a:pPr marL="342900" indent="-342900" algn="l">
              <a:lnSpc>
                <a:spcPts val="1750"/>
              </a:lnSpc>
              <a:buSzPct val="100000"/>
              <a:buChar char="•"/>
            </a:pPr>
            <a:r>
              <a:rPr lang="en-US" sz="1050" b="1" dirty="0">
                <a:solidFill>
                  <a:srgbClr val="3C3939"/>
                </a:solidFill>
                <a:latin typeface="Roboto" pitchFamily="34" charset="0"/>
                <a:ea typeface="Roboto" pitchFamily="34" charset="-122"/>
                <a:cs typeface="Roboto" pitchFamily="34" charset="-120"/>
              </a:rPr>
              <a:t>Cart</a:t>
            </a:r>
            <a:r>
              <a:rPr lang="en-US" sz="1050" dirty="0">
                <a:solidFill>
                  <a:srgbClr val="3C3939"/>
                </a:solidFill>
                <a:latin typeface="Roboto" pitchFamily="34" charset="0"/>
                <a:ea typeface="Roboto" pitchFamily="34" charset="-122"/>
                <a:cs typeface="Roboto" pitchFamily="34" charset="-120"/>
              </a:rPr>
              <a:t> – Temporary storage before purchase</a:t>
            </a:r>
            <a:endParaRPr lang="en-US" sz="1050" dirty="0"/>
          </a:p>
        </p:txBody>
      </p:sp>
      <p:sp>
        <p:nvSpPr>
          <p:cNvPr id="8" name="Text 6"/>
          <p:cNvSpPr/>
          <p:nvPr/>
        </p:nvSpPr>
        <p:spPr>
          <a:xfrm>
            <a:off x="488394" y="2675334"/>
            <a:ext cx="13653611" cy="223242"/>
          </a:xfrm>
          <a:prstGeom prst="rect">
            <a:avLst/>
          </a:prstGeom>
          <a:noFill/>
          <a:ln/>
        </p:spPr>
        <p:txBody>
          <a:bodyPr wrap="none" lIns="0" tIns="0" rIns="0" bIns="0" rtlCol="0" anchor="t"/>
          <a:lstStyle/>
          <a:p>
            <a:pPr marL="342900" indent="-342900" algn="l">
              <a:lnSpc>
                <a:spcPts val="1750"/>
              </a:lnSpc>
              <a:buSzPct val="100000"/>
              <a:buChar char="•"/>
            </a:pPr>
            <a:r>
              <a:rPr lang="en-US" sz="1050" b="1" dirty="0">
                <a:solidFill>
                  <a:srgbClr val="3C3939"/>
                </a:solidFill>
                <a:latin typeface="Roboto" pitchFamily="34" charset="0"/>
                <a:ea typeface="Roboto" pitchFamily="34" charset="-122"/>
                <a:cs typeface="Roboto" pitchFamily="34" charset="-120"/>
              </a:rPr>
              <a:t>Orders &amp; Order_Items</a:t>
            </a:r>
            <a:r>
              <a:rPr lang="en-US" sz="1050" dirty="0">
                <a:solidFill>
                  <a:srgbClr val="3C3939"/>
                </a:solidFill>
                <a:latin typeface="Roboto" pitchFamily="34" charset="0"/>
                <a:ea typeface="Roboto" pitchFamily="34" charset="-122"/>
                <a:cs typeface="Roboto" pitchFamily="34" charset="-120"/>
              </a:rPr>
              <a:t> – Track confirmed purchases</a:t>
            </a:r>
            <a:endParaRPr lang="en-US" sz="1050" dirty="0"/>
          </a:p>
        </p:txBody>
      </p:sp>
      <p:sp>
        <p:nvSpPr>
          <p:cNvPr id="9" name="Text 7"/>
          <p:cNvSpPr/>
          <p:nvPr/>
        </p:nvSpPr>
        <p:spPr>
          <a:xfrm>
            <a:off x="488394" y="2947392"/>
            <a:ext cx="13653611" cy="223242"/>
          </a:xfrm>
          <a:prstGeom prst="rect">
            <a:avLst/>
          </a:prstGeom>
          <a:noFill/>
          <a:ln/>
        </p:spPr>
        <p:txBody>
          <a:bodyPr wrap="none" lIns="0" tIns="0" rIns="0" bIns="0" rtlCol="0" anchor="t"/>
          <a:lstStyle/>
          <a:p>
            <a:pPr marL="342900" indent="-342900" algn="l">
              <a:lnSpc>
                <a:spcPts val="1750"/>
              </a:lnSpc>
              <a:buSzPct val="100000"/>
              <a:buChar char="•"/>
            </a:pPr>
            <a:r>
              <a:rPr lang="en-US" sz="1050" b="1" dirty="0">
                <a:solidFill>
                  <a:srgbClr val="3C3939"/>
                </a:solidFill>
                <a:latin typeface="Roboto" pitchFamily="34" charset="0"/>
                <a:ea typeface="Roboto" pitchFamily="34" charset="-122"/>
                <a:cs typeface="Roboto" pitchFamily="34" charset="-120"/>
              </a:rPr>
              <a:t>PasswordResets</a:t>
            </a:r>
            <a:r>
              <a:rPr lang="en-US" sz="1050" dirty="0">
                <a:solidFill>
                  <a:srgbClr val="3C3939"/>
                </a:solidFill>
                <a:latin typeface="Roboto" pitchFamily="34" charset="0"/>
                <a:ea typeface="Roboto" pitchFamily="34" charset="-122"/>
                <a:cs typeface="Roboto" pitchFamily="34" charset="-120"/>
              </a:rPr>
              <a:t> – Handles secure password recovery</a:t>
            </a:r>
            <a:endParaRPr lang="en-US" sz="1050" dirty="0"/>
          </a:p>
        </p:txBody>
      </p:sp>
      <p:sp>
        <p:nvSpPr>
          <p:cNvPr id="10" name="Text 8"/>
          <p:cNvSpPr/>
          <p:nvPr/>
        </p:nvSpPr>
        <p:spPr>
          <a:xfrm>
            <a:off x="488394" y="3327559"/>
            <a:ext cx="13653611" cy="223242"/>
          </a:xfrm>
          <a:prstGeom prst="rect">
            <a:avLst/>
          </a:prstGeom>
          <a:noFill/>
          <a:ln/>
        </p:spPr>
        <p:txBody>
          <a:bodyPr wrap="none" lIns="0" tIns="0" rIns="0" bIns="0" rtlCol="0" anchor="t"/>
          <a:lstStyle/>
          <a:p>
            <a:pPr marL="0" indent="0" algn="l">
              <a:lnSpc>
                <a:spcPts val="1750"/>
              </a:lnSpc>
              <a:buNone/>
            </a:pPr>
            <a:r>
              <a:rPr lang="en-US" sz="1050" b="1" dirty="0">
                <a:solidFill>
                  <a:srgbClr val="3C3939"/>
                </a:solidFill>
                <a:latin typeface="Roboto" pitchFamily="34" charset="0"/>
                <a:ea typeface="Roboto" pitchFamily="34" charset="-122"/>
                <a:cs typeface="Roboto" pitchFamily="34" charset="-120"/>
              </a:rPr>
              <a:t>Relationships:</a:t>
            </a:r>
            <a:endParaRPr lang="en-US" sz="1050" dirty="0"/>
          </a:p>
        </p:txBody>
      </p:sp>
      <p:sp>
        <p:nvSpPr>
          <p:cNvPr id="11" name="Text 9"/>
          <p:cNvSpPr/>
          <p:nvPr/>
        </p:nvSpPr>
        <p:spPr>
          <a:xfrm>
            <a:off x="488394" y="3707725"/>
            <a:ext cx="13653611" cy="223242"/>
          </a:xfrm>
          <a:prstGeom prst="rect">
            <a:avLst/>
          </a:prstGeom>
          <a:noFill/>
          <a:ln/>
        </p:spPr>
        <p:txBody>
          <a:bodyPr wrap="none" lIns="0" tIns="0" rIns="0" bIns="0" rtlCol="0" anchor="t"/>
          <a:lstStyle/>
          <a:p>
            <a:pPr marL="342900" indent="-342900" algn="l">
              <a:lnSpc>
                <a:spcPts val="1750"/>
              </a:lnSpc>
              <a:buSzPct val="100000"/>
              <a:buChar char="•"/>
            </a:pPr>
            <a:r>
              <a:rPr lang="en-US" sz="1050" dirty="0">
                <a:solidFill>
                  <a:srgbClr val="3C3939"/>
                </a:solidFill>
                <a:latin typeface="Roboto" pitchFamily="34" charset="0"/>
                <a:ea typeface="Roboto" pitchFamily="34" charset="-122"/>
                <a:cs typeface="Roboto" pitchFamily="34" charset="-120"/>
              </a:rPr>
              <a:t>One user → many carts, orders, password resets</a:t>
            </a:r>
            <a:endParaRPr lang="en-US" sz="1050" dirty="0"/>
          </a:p>
        </p:txBody>
      </p:sp>
      <p:sp>
        <p:nvSpPr>
          <p:cNvPr id="12" name="Text 10"/>
          <p:cNvSpPr/>
          <p:nvPr/>
        </p:nvSpPr>
        <p:spPr>
          <a:xfrm>
            <a:off x="488394" y="3979783"/>
            <a:ext cx="13653611" cy="223242"/>
          </a:xfrm>
          <a:prstGeom prst="rect">
            <a:avLst/>
          </a:prstGeom>
          <a:noFill/>
          <a:ln/>
        </p:spPr>
        <p:txBody>
          <a:bodyPr wrap="none" lIns="0" tIns="0" rIns="0" bIns="0" rtlCol="0" anchor="t"/>
          <a:lstStyle/>
          <a:p>
            <a:pPr marL="342900" indent="-342900" algn="l">
              <a:lnSpc>
                <a:spcPts val="1750"/>
              </a:lnSpc>
              <a:buSzPct val="100000"/>
              <a:buChar char="•"/>
            </a:pPr>
            <a:r>
              <a:rPr lang="en-US" sz="1050" dirty="0">
                <a:solidFill>
                  <a:srgbClr val="3C3939"/>
                </a:solidFill>
                <a:latin typeface="Roboto" pitchFamily="34" charset="0"/>
                <a:ea typeface="Roboto" pitchFamily="34" charset="-122"/>
                <a:cs typeface="Roboto" pitchFamily="34" charset="-120"/>
              </a:rPr>
              <a:t>One order → many order items</a:t>
            </a:r>
            <a:endParaRPr lang="en-US" sz="1050" dirty="0"/>
          </a:p>
        </p:txBody>
      </p:sp>
      <p:sp>
        <p:nvSpPr>
          <p:cNvPr id="13" name="Text 11"/>
          <p:cNvSpPr/>
          <p:nvPr/>
        </p:nvSpPr>
        <p:spPr>
          <a:xfrm>
            <a:off x="488394" y="4251841"/>
            <a:ext cx="13653611" cy="223242"/>
          </a:xfrm>
          <a:prstGeom prst="rect">
            <a:avLst/>
          </a:prstGeom>
          <a:noFill/>
          <a:ln/>
        </p:spPr>
        <p:txBody>
          <a:bodyPr wrap="none" lIns="0" tIns="0" rIns="0" bIns="0" rtlCol="0" anchor="t"/>
          <a:lstStyle/>
          <a:p>
            <a:pPr marL="342900" indent="-342900" algn="l">
              <a:lnSpc>
                <a:spcPts val="1750"/>
              </a:lnSpc>
              <a:buSzPct val="100000"/>
              <a:buChar char="•"/>
            </a:pPr>
            <a:r>
              <a:rPr lang="en-US" sz="1050" dirty="0">
                <a:solidFill>
                  <a:srgbClr val="3C3939"/>
                </a:solidFill>
                <a:latin typeface="Roboto" pitchFamily="34" charset="0"/>
                <a:ea typeface="Roboto" pitchFamily="34" charset="-122"/>
                <a:cs typeface="Roboto" pitchFamily="34" charset="-120"/>
              </a:rPr>
              <a:t>One product → many cart/order items</a:t>
            </a:r>
            <a:endParaRPr lang="en-US" sz="1050" dirty="0"/>
          </a:p>
        </p:txBody>
      </p:sp>
      <p:sp>
        <p:nvSpPr>
          <p:cNvPr id="14" name="Text 12"/>
          <p:cNvSpPr/>
          <p:nvPr/>
        </p:nvSpPr>
        <p:spPr>
          <a:xfrm>
            <a:off x="488394" y="4632007"/>
            <a:ext cx="13653611" cy="223242"/>
          </a:xfrm>
          <a:prstGeom prst="rect">
            <a:avLst/>
          </a:prstGeom>
          <a:noFill/>
          <a:ln/>
        </p:spPr>
        <p:txBody>
          <a:bodyPr wrap="none" lIns="0" tIns="0" rIns="0" bIns="0" rtlCol="0" anchor="t"/>
          <a:lstStyle/>
          <a:p>
            <a:pPr marL="0" indent="0" algn="l">
              <a:lnSpc>
                <a:spcPts val="1750"/>
              </a:lnSpc>
              <a:buNone/>
            </a:pPr>
            <a:endParaRPr lang="en-US" sz="1050" dirty="0"/>
          </a:p>
        </p:txBody>
      </p:sp>
      <p:pic>
        <p:nvPicPr>
          <p:cNvPr id="15" name="Image 0" descr="preencoded.png"/>
          <p:cNvPicPr>
            <a:picLocks noChangeAspect="1"/>
          </p:cNvPicPr>
          <p:nvPr/>
        </p:nvPicPr>
        <p:blipFill>
          <a:blip r:embed="rId3"/>
          <a:stretch>
            <a:fillRect/>
          </a:stretch>
        </p:blipFill>
        <p:spPr>
          <a:xfrm>
            <a:off x="3313355" y="4523899"/>
            <a:ext cx="7046259" cy="3576609"/>
          </a:xfrm>
          <a:prstGeom prst="rect">
            <a:avLst/>
          </a:prstGeom>
        </p:spPr>
      </p:pic>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id="{E0AEA406-0281-2562-EEA6-45383FB35039}"/>
                  </a:ext>
                </a:extLst>
              </p14:cNvPr>
              <p14:cNvContentPartPr/>
              <p14:nvPr/>
            </p14:nvContentPartPr>
            <p14:xfrm rot="-1">
              <a:off x="12841636" y="7818713"/>
              <a:ext cx="1550198" cy="200796"/>
            </p14:xfrm>
          </p:contentPart>
        </mc:Choice>
        <mc:Fallback>
          <p:pic>
            <p:nvPicPr>
              <p:cNvPr id="17" name="Ink 16">
                <a:extLst>
                  <a:ext uri="{FF2B5EF4-FFF2-40B4-BE49-F238E27FC236}">
                    <a16:creationId xmlns:a16="http://schemas.microsoft.com/office/drawing/2014/main" id="{E0AEA406-0281-2562-EEA6-45383FB35039}"/>
                  </a:ext>
                </a:extLst>
              </p:cNvPr>
              <p:cNvPicPr/>
              <p:nvPr/>
            </p:nvPicPr>
            <p:blipFill>
              <a:blip r:embed="rId5"/>
              <a:stretch>
                <a:fillRect/>
              </a:stretch>
            </p:blipFill>
            <p:spPr>
              <a:xfrm rot="-1">
                <a:off x="12778634" y="7755739"/>
                <a:ext cx="1675841" cy="326383"/>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8" name="Ink 17">
                <a:extLst>
                  <a:ext uri="{FF2B5EF4-FFF2-40B4-BE49-F238E27FC236}">
                    <a16:creationId xmlns:a16="http://schemas.microsoft.com/office/drawing/2014/main" id="{5FA322E5-878D-8889-536D-BF93C153BE74}"/>
                  </a:ext>
                </a:extLst>
              </p14:cNvPr>
              <p14:cNvContentPartPr/>
              <p14:nvPr/>
            </p14:nvContentPartPr>
            <p14:xfrm>
              <a:off x="12903035" y="7874471"/>
              <a:ext cx="1620000" cy="195120"/>
            </p14:xfrm>
          </p:contentPart>
        </mc:Choice>
        <mc:Fallback>
          <p:pic>
            <p:nvPicPr>
              <p:cNvPr id="18" name="Ink 17">
                <a:extLst>
                  <a:ext uri="{FF2B5EF4-FFF2-40B4-BE49-F238E27FC236}">
                    <a16:creationId xmlns:a16="http://schemas.microsoft.com/office/drawing/2014/main" id="{5FA322E5-878D-8889-536D-BF93C153BE74}"/>
                  </a:ext>
                </a:extLst>
              </p:cNvPr>
              <p:cNvPicPr/>
              <p:nvPr/>
            </p:nvPicPr>
            <p:blipFill>
              <a:blip r:embed="rId7"/>
              <a:stretch>
                <a:fillRect/>
              </a:stretch>
            </p:blipFill>
            <p:spPr>
              <a:xfrm>
                <a:off x="12840035" y="7811831"/>
                <a:ext cx="17456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9625E0A6-FCB4-3BCA-89A2-970DF6C4E707}"/>
                  </a:ext>
                </a:extLst>
              </p14:cNvPr>
              <p14:cNvContentPartPr/>
              <p14:nvPr/>
            </p14:nvContentPartPr>
            <p14:xfrm>
              <a:off x="13693235" y="7906511"/>
              <a:ext cx="686520" cy="149400"/>
            </p14:xfrm>
          </p:contentPart>
        </mc:Choice>
        <mc:Fallback>
          <p:pic>
            <p:nvPicPr>
              <p:cNvPr id="20" name="Ink 19">
                <a:extLst>
                  <a:ext uri="{FF2B5EF4-FFF2-40B4-BE49-F238E27FC236}">
                    <a16:creationId xmlns:a16="http://schemas.microsoft.com/office/drawing/2014/main" id="{9625E0A6-FCB4-3BCA-89A2-970DF6C4E707}"/>
                  </a:ext>
                </a:extLst>
              </p:cNvPr>
              <p:cNvPicPr/>
              <p:nvPr/>
            </p:nvPicPr>
            <p:blipFill>
              <a:blip r:embed="rId9"/>
              <a:stretch>
                <a:fillRect/>
              </a:stretch>
            </p:blipFill>
            <p:spPr>
              <a:xfrm>
                <a:off x="13630595" y="7843871"/>
                <a:ext cx="812160" cy="27504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878</Words>
  <Application>Microsoft Office PowerPoint</Application>
  <PresentationFormat>Custom</PresentationFormat>
  <Paragraphs>135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Consolas</vt:lpstr>
      <vt:lpstr>Raleway</vt: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SARTHAK JAIN</cp:lastModifiedBy>
  <cp:revision>3</cp:revision>
  <dcterms:created xsi:type="dcterms:W3CDTF">2025-06-18T18:30:41Z</dcterms:created>
  <dcterms:modified xsi:type="dcterms:W3CDTF">2025-06-18T18:48:05Z</dcterms:modified>
</cp:coreProperties>
</file>