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7" d="100"/>
          <a:sy n="97" d="100"/>
        </p:scale>
        <p:origin x="96"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02-May-21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02-May-21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02-May-21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02-May-21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02-May-21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02-May-21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02-May-21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02-May-21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02-May-21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02-May-21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02-May-21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02-May-21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92A-6660-4677-8FCD-34FAB717AA3D}"/>
              </a:ext>
            </a:extLst>
          </p:cNvPr>
          <p:cNvSpPr>
            <a:spLocks noGrp="1"/>
          </p:cNvSpPr>
          <p:nvPr>
            <p:ph type="ctrTitle"/>
          </p:nvPr>
        </p:nvSpPr>
        <p:spPr>
          <a:xfrm>
            <a:off x="1538778" y="671687"/>
            <a:ext cx="8825658" cy="1408933"/>
          </a:xfrm>
        </p:spPr>
        <p:txBody>
          <a:bodyPr/>
          <a:lstStyle/>
          <a:p>
            <a:r>
              <a:rPr lang="en-US" i="1" u="sng" dirty="0"/>
              <a:t>Introduction</a:t>
            </a:r>
          </a:p>
        </p:txBody>
      </p:sp>
      <p:sp>
        <p:nvSpPr>
          <p:cNvPr id="3" name="Subtitle 2">
            <a:extLst>
              <a:ext uri="{FF2B5EF4-FFF2-40B4-BE49-F238E27FC236}">
                <a16:creationId xmlns:a16="http://schemas.microsoft.com/office/drawing/2014/main" id="{671A7572-22AA-43D7-A648-3AADA0006C4E}"/>
              </a:ext>
            </a:extLst>
          </p:cNvPr>
          <p:cNvSpPr>
            <a:spLocks noGrp="1"/>
          </p:cNvSpPr>
          <p:nvPr>
            <p:ph type="subTitle" idx="1"/>
          </p:nvPr>
        </p:nvSpPr>
        <p:spPr>
          <a:xfrm>
            <a:off x="1479970" y="2348089"/>
            <a:ext cx="9232059" cy="3149600"/>
          </a:xfrm>
        </p:spPr>
        <p:txBody>
          <a:bodyPr>
            <a:normAutofit/>
          </a:bodyPr>
          <a:lstStyle/>
          <a:p>
            <a:r>
              <a:rPr lang="en-US" dirty="0"/>
              <a:t>We are designing a quiz module with a proper interface. When the user starts attempting quiz, he will have choice about the questions category like which level of question he wants to attempt (Easy, Medium, Tough) . We will also keep record of user name, registration number and section. After completing all these required credential and level of question , he has to click on submit button to process further. After submission of required information, he has to attempt 10 questions either of easy, medium or tough, it depend what he selected on homepage.</a:t>
            </a:r>
          </a:p>
          <a:p>
            <a:endParaRPr lang="en-US" dirty="0"/>
          </a:p>
        </p:txBody>
      </p:sp>
    </p:spTree>
    <p:extLst>
      <p:ext uri="{BB962C8B-B14F-4D97-AF65-F5344CB8AC3E}">
        <p14:creationId xmlns:p14="http://schemas.microsoft.com/office/powerpoint/2010/main" val="336933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97E2-2C99-4B94-957E-3B43F0A49213}"/>
              </a:ext>
            </a:extLst>
          </p:cNvPr>
          <p:cNvSpPr>
            <a:spLocks noGrp="1"/>
          </p:cNvSpPr>
          <p:nvPr>
            <p:ph type="title"/>
          </p:nvPr>
        </p:nvSpPr>
        <p:spPr/>
        <p:txBody>
          <a:bodyPr/>
          <a:lstStyle/>
          <a:p>
            <a:r>
              <a:rPr lang="en-US" i="1" dirty="0"/>
              <a:t>Objective:</a:t>
            </a:r>
          </a:p>
        </p:txBody>
      </p:sp>
      <p:sp>
        <p:nvSpPr>
          <p:cNvPr id="3" name="Content Placeholder 2">
            <a:extLst>
              <a:ext uri="{FF2B5EF4-FFF2-40B4-BE49-F238E27FC236}">
                <a16:creationId xmlns:a16="http://schemas.microsoft.com/office/drawing/2014/main" id="{81FEFED4-B871-4B5E-B001-B71F011D315B}"/>
              </a:ext>
            </a:extLst>
          </p:cNvPr>
          <p:cNvSpPr>
            <a:spLocks noGrp="1"/>
          </p:cNvSpPr>
          <p:nvPr>
            <p:ph idx="1"/>
          </p:nvPr>
        </p:nvSpPr>
        <p:spPr>
          <a:xfrm>
            <a:off x="1154954" y="2359378"/>
            <a:ext cx="10608068" cy="4176889"/>
          </a:xfrm>
        </p:spPr>
        <p:txBody>
          <a:bodyPr>
            <a:normAutofit fontScale="85000" lnSpcReduction="10000"/>
          </a:bodyPr>
          <a:lstStyle/>
          <a:p>
            <a:pPr lvl="0" fontAlgn="base"/>
            <a:r>
              <a:rPr lang="en-US" dirty="0"/>
              <a:t>Aiding in language development with the questions based in the language alone</a:t>
            </a:r>
          </a:p>
          <a:p>
            <a:pPr lvl="0" fontAlgn="base"/>
            <a:r>
              <a:rPr lang="en-US" dirty="0"/>
              <a:t>Aiding in the team building process</a:t>
            </a:r>
          </a:p>
          <a:p>
            <a:pPr lvl="0" fontAlgn="base"/>
            <a:r>
              <a:rPr lang="en-US" dirty="0"/>
              <a:t>Being fun to participate in but with a competitive element</a:t>
            </a:r>
          </a:p>
          <a:p>
            <a:pPr lvl="0" fontAlgn="base"/>
            <a:r>
              <a:rPr lang="en-US" dirty="0"/>
              <a:t>Provoking discussion and healthy debate amongst participating players / teams</a:t>
            </a:r>
          </a:p>
          <a:p>
            <a:pPr lvl="0" fontAlgn="base"/>
            <a:r>
              <a:rPr lang="en-US" dirty="0"/>
              <a:t>Aiding to relieve the tension of the daily work routine</a:t>
            </a:r>
          </a:p>
          <a:p>
            <a:pPr lvl="0" fontAlgn="base"/>
            <a:r>
              <a:rPr lang="en-US" dirty="0"/>
              <a:t>Promoting group harmony, whether in </a:t>
            </a:r>
            <a:r>
              <a:rPr lang="en-US" dirty="0" err="1"/>
              <a:t>organisations</a:t>
            </a:r>
            <a:r>
              <a:rPr lang="en-US" dirty="0"/>
              <a:t>, schools or just a group of friends</a:t>
            </a:r>
          </a:p>
          <a:p>
            <a:pPr lvl="0" fontAlgn="base"/>
            <a:r>
              <a:rPr lang="en-US" dirty="0"/>
              <a:t>Making new friends, from different cultures at times</a:t>
            </a:r>
          </a:p>
          <a:p>
            <a:pPr lvl="0" fontAlgn="base"/>
            <a:r>
              <a:rPr lang="en-US" dirty="0"/>
              <a:t>Likewise spelling bees improve the student’s spellings and vocabulary</a:t>
            </a:r>
          </a:p>
          <a:p>
            <a:pPr lvl="0" fontAlgn="base"/>
            <a:r>
              <a:rPr lang="en-US" dirty="0"/>
              <a:t>Quiz competitions even help build the student’s soft skills</a:t>
            </a:r>
          </a:p>
          <a:p>
            <a:pPr lvl="0" fontAlgn="base"/>
            <a:r>
              <a:rPr lang="en-US" dirty="0"/>
              <a:t>The questions in the quiz will be regarding python programming and same general questions related to computer science and technology with given four options.</a:t>
            </a:r>
          </a:p>
          <a:p>
            <a:pPr lvl="0" fontAlgn="base"/>
            <a:r>
              <a:rPr lang="en-US" dirty="0"/>
              <a:t>To increase the efficiency of and knowledge of the user related to computer science and programming.</a:t>
            </a:r>
          </a:p>
          <a:p>
            <a:pPr lvl="0" fontAlgn="base"/>
            <a:r>
              <a:rPr lang="en-US" dirty="0"/>
              <a:t>To provide a good and Knowledge full interface to the users to sharp their skills.</a:t>
            </a:r>
          </a:p>
          <a:p>
            <a:endParaRPr lang="en-US" dirty="0"/>
          </a:p>
        </p:txBody>
      </p:sp>
    </p:spTree>
    <p:extLst>
      <p:ext uri="{BB962C8B-B14F-4D97-AF65-F5344CB8AC3E}">
        <p14:creationId xmlns:p14="http://schemas.microsoft.com/office/powerpoint/2010/main" val="274978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47E6-9CE5-4253-B0B5-8AC8FD28D1BF}"/>
              </a:ext>
            </a:extLst>
          </p:cNvPr>
          <p:cNvSpPr>
            <a:spLocks noGrp="1"/>
          </p:cNvSpPr>
          <p:nvPr>
            <p:ph type="title"/>
          </p:nvPr>
        </p:nvSpPr>
        <p:spPr>
          <a:xfrm>
            <a:off x="1279131" y="928512"/>
            <a:ext cx="8761413" cy="706964"/>
          </a:xfrm>
        </p:spPr>
        <p:txBody>
          <a:bodyPr/>
          <a:lstStyle/>
          <a:p>
            <a:r>
              <a:rPr lang="en-US" dirty="0"/>
              <a:t>Quiz Modules</a:t>
            </a:r>
          </a:p>
        </p:txBody>
      </p:sp>
      <p:sp>
        <p:nvSpPr>
          <p:cNvPr id="4" name="Rectangle 3">
            <a:extLst>
              <a:ext uri="{FF2B5EF4-FFF2-40B4-BE49-F238E27FC236}">
                <a16:creationId xmlns:a16="http://schemas.microsoft.com/office/drawing/2014/main" id="{77A4481A-A433-4E83-A490-80BB00F8F72A}"/>
              </a:ext>
            </a:extLst>
          </p:cNvPr>
          <p:cNvSpPr/>
          <p:nvPr/>
        </p:nvSpPr>
        <p:spPr>
          <a:xfrm>
            <a:off x="1178766" y="2552263"/>
            <a:ext cx="10810032" cy="1026307"/>
          </a:xfrm>
          <a:prstGeom prst="rect">
            <a:avLst/>
          </a:prstGeom>
        </p:spPr>
        <p:txBody>
          <a:bodyPr wrap="square">
            <a:spAutoFit/>
          </a:bodyPr>
          <a:lstStyle/>
          <a:p>
            <a:pPr marL="1828800" marR="0" indent="-1828800">
              <a:lnSpc>
                <a:spcPct val="150000"/>
              </a:lnSpc>
              <a:spcBef>
                <a:spcPts val="0"/>
              </a:spcBef>
              <a:spcAft>
                <a:spcPts val="1000"/>
              </a:spcAft>
            </a:pPr>
            <a:r>
              <a:rPr lang="en-US" sz="1400" b="1" dirty="0">
                <a:latin typeface="Verdana" panose="020B0604030504040204" pitchFamily="34" charset="0"/>
                <a:ea typeface="Calibri" panose="020F0502020204030204" pitchFamily="34" charset="0"/>
                <a:cs typeface="Times New Roman" panose="02020603050405020304" pitchFamily="18" charset="0"/>
              </a:rPr>
              <a:t>Home Page:-</a:t>
            </a:r>
            <a:r>
              <a:rPr lang="en-US" sz="1400" dirty="0">
                <a:latin typeface="Verdana" panose="020B0604030504040204" pitchFamily="34" charset="0"/>
                <a:ea typeface="Calibri" panose="020F0502020204030204" pitchFamily="34" charset="0"/>
                <a:cs typeface="Times New Roman" panose="02020603050405020304" pitchFamily="18" charset="0"/>
              </a:rPr>
              <a:t>	This  page is the first page of our online quiz  questions module. In this page the users will have to fill their name, registration number, section and difficulty level of question. This page has a submit button to move further for attempting questions.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114BA87-C2D4-4725-AFC1-A9C1115810AB}"/>
              </a:ext>
            </a:extLst>
          </p:cNvPr>
          <p:cNvSpPr/>
          <p:nvPr/>
        </p:nvSpPr>
        <p:spPr>
          <a:xfrm>
            <a:off x="1049864" y="3982203"/>
            <a:ext cx="10938934" cy="1026307"/>
          </a:xfrm>
          <a:prstGeom prst="rect">
            <a:avLst/>
          </a:prstGeom>
        </p:spPr>
        <p:txBody>
          <a:bodyPr wrap="square">
            <a:spAutoFit/>
          </a:bodyPr>
          <a:lstStyle/>
          <a:p>
            <a:pPr marL="1828800" marR="0" indent="-1828800">
              <a:lnSpc>
                <a:spcPct val="150000"/>
              </a:lnSpc>
              <a:spcBef>
                <a:spcPts val="0"/>
              </a:spcBef>
              <a:spcAft>
                <a:spcPts val="1000"/>
              </a:spcAft>
            </a:pPr>
            <a:r>
              <a:rPr lang="en-US" sz="1400" b="1" dirty="0">
                <a:latin typeface="Verdana" panose="020B0604030504040204" pitchFamily="34" charset="0"/>
                <a:ea typeface="Calibri" panose="020F0502020204030204" pitchFamily="34" charset="0"/>
                <a:cs typeface="Times New Roman" panose="02020603050405020304" pitchFamily="18" charset="0"/>
              </a:rPr>
              <a:t>Questions Page:- 	</a:t>
            </a:r>
            <a:r>
              <a:rPr lang="en-US" sz="1400" dirty="0">
                <a:latin typeface="Verdana" panose="020B0604030504040204" pitchFamily="34" charset="0"/>
                <a:ea typeface="Calibri" panose="020F0502020204030204" pitchFamily="34" charset="0"/>
                <a:cs typeface="Times New Roman" panose="02020603050405020304" pitchFamily="18" charset="0"/>
              </a:rPr>
              <a:t>This page have the question according to the user’s choice of difficulty level. The questions have four options to select a correct one. There are 20  question of each difficulty level (</a:t>
            </a:r>
            <a:r>
              <a:rPr lang="en-US" sz="1400" dirty="0" err="1">
                <a:latin typeface="Verdana" panose="020B0604030504040204" pitchFamily="34" charset="0"/>
                <a:ea typeface="Calibri" panose="020F0502020204030204" pitchFamily="34" charset="0"/>
                <a:cs typeface="Times New Roman" panose="02020603050405020304" pitchFamily="18" charset="0"/>
              </a:rPr>
              <a:t>easy,medium</a:t>
            </a:r>
            <a:r>
              <a:rPr lang="en-US" sz="1400" dirty="0">
                <a:latin typeface="Verdana" panose="020B0604030504040204" pitchFamily="34" charset="0"/>
                <a:ea typeface="Calibri" panose="020F0502020204030204" pitchFamily="34" charset="0"/>
                <a:cs typeface="Times New Roman" panose="02020603050405020304" pitchFamily="18" charset="0"/>
              </a:rPr>
              <a:t> and high).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4D2B0FC-946F-481C-A8F5-D89033A2044C}"/>
              </a:ext>
            </a:extLst>
          </p:cNvPr>
          <p:cNvSpPr/>
          <p:nvPr/>
        </p:nvSpPr>
        <p:spPr>
          <a:xfrm>
            <a:off x="1049864" y="5088978"/>
            <a:ext cx="11142136" cy="1026307"/>
          </a:xfrm>
          <a:prstGeom prst="rect">
            <a:avLst/>
          </a:prstGeom>
        </p:spPr>
        <p:txBody>
          <a:bodyPr wrap="square">
            <a:spAutoFit/>
          </a:bodyPr>
          <a:lstStyle/>
          <a:p>
            <a:pPr marL="1828800" marR="0" indent="-1828800">
              <a:lnSpc>
                <a:spcPct val="150000"/>
              </a:lnSpc>
              <a:spcBef>
                <a:spcPts val="0"/>
              </a:spcBef>
              <a:spcAft>
                <a:spcPts val="1000"/>
              </a:spcAft>
            </a:pPr>
            <a:r>
              <a:rPr lang="en-US" sz="1400" b="1" dirty="0">
                <a:latin typeface="Verdana" panose="020B0604030504040204" pitchFamily="34" charset="0"/>
                <a:ea typeface="Calibri" panose="020F0502020204030204" pitchFamily="34" charset="0"/>
                <a:cs typeface="Times New Roman" panose="02020603050405020304" pitchFamily="18" charset="0"/>
              </a:rPr>
              <a:t>Result Page:- 	</a:t>
            </a:r>
            <a:r>
              <a:rPr lang="en-US" sz="1400" dirty="0">
                <a:latin typeface="Verdana" panose="020B0604030504040204" pitchFamily="34" charset="0"/>
                <a:ea typeface="Calibri" panose="020F0502020204030204" pitchFamily="34" charset="0"/>
                <a:cs typeface="Times New Roman" panose="02020603050405020304" pitchFamily="18" charset="0"/>
              </a:rPr>
              <a:t> This page will have the result of the quiz attempted by the user with their name, registration number. This page also describes that how many questions you have attempted are correct and wrong. Overall it will show you about your performance in the quiz game.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82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41DA-23FD-4E0F-A5DA-BD11AC603B77}"/>
              </a:ext>
            </a:extLst>
          </p:cNvPr>
          <p:cNvSpPr>
            <a:spLocks noGrp="1"/>
          </p:cNvSpPr>
          <p:nvPr>
            <p:ph type="title"/>
          </p:nvPr>
        </p:nvSpPr>
        <p:spPr/>
        <p:txBody>
          <a:bodyPr/>
          <a:lstStyle/>
          <a:p>
            <a:pPr algn="ctr"/>
            <a:r>
              <a:rPr lang="en-US" dirty="0"/>
              <a:t>Home page</a:t>
            </a:r>
          </a:p>
        </p:txBody>
      </p:sp>
      <p:pic>
        <p:nvPicPr>
          <p:cNvPr id="5" name="Content Placeholder 4">
            <a:extLst>
              <a:ext uri="{FF2B5EF4-FFF2-40B4-BE49-F238E27FC236}">
                <a16:creationId xmlns:a16="http://schemas.microsoft.com/office/drawing/2014/main" id="{6E7D4D27-B051-4AFE-8938-CF88B1C87E94}"/>
              </a:ext>
            </a:extLst>
          </p:cNvPr>
          <p:cNvPicPr>
            <a:picLocks noGrp="1" noChangeAspect="1"/>
          </p:cNvPicPr>
          <p:nvPr>
            <p:ph idx="1"/>
          </p:nvPr>
        </p:nvPicPr>
        <p:blipFill>
          <a:blip r:embed="rId2"/>
          <a:stretch>
            <a:fillRect/>
          </a:stretch>
        </p:blipFill>
        <p:spPr>
          <a:xfrm>
            <a:off x="2529963" y="2603500"/>
            <a:ext cx="6076387" cy="3416300"/>
          </a:xfrm>
        </p:spPr>
      </p:pic>
    </p:spTree>
    <p:extLst>
      <p:ext uri="{BB962C8B-B14F-4D97-AF65-F5344CB8AC3E}">
        <p14:creationId xmlns:p14="http://schemas.microsoft.com/office/powerpoint/2010/main" val="313509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160D-73F1-4D4B-A11E-C8AD21AD31F8}"/>
              </a:ext>
            </a:extLst>
          </p:cNvPr>
          <p:cNvSpPr>
            <a:spLocks noGrp="1"/>
          </p:cNvSpPr>
          <p:nvPr>
            <p:ph type="title"/>
          </p:nvPr>
        </p:nvSpPr>
        <p:spPr/>
        <p:txBody>
          <a:bodyPr/>
          <a:lstStyle/>
          <a:p>
            <a:pPr algn="ctr"/>
            <a:r>
              <a:rPr lang="en-US" dirty="0"/>
              <a:t>Question Page</a:t>
            </a:r>
          </a:p>
        </p:txBody>
      </p:sp>
      <p:pic>
        <p:nvPicPr>
          <p:cNvPr id="5" name="Content Placeholder 4">
            <a:extLst>
              <a:ext uri="{FF2B5EF4-FFF2-40B4-BE49-F238E27FC236}">
                <a16:creationId xmlns:a16="http://schemas.microsoft.com/office/drawing/2014/main" id="{286B29D9-C1D7-42DA-AED6-BDE3303DD088}"/>
              </a:ext>
            </a:extLst>
          </p:cNvPr>
          <p:cNvPicPr>
            <a:picLocks noGrp="1" noChangeAspect="1"/>
          </p:cNvPicPr>
          <p:nvPr>
            <p:ph idx="1"/>
          </p:nvPr>
        </p:nvPicPr>
        <p:blipFill>
          <a:blip r:embed="rId2"/>
          <a:stretch>
            <a:fillRect/>
          </a:stretch>
        </p:blipFill>
        <p:spPr>
          <a:xfrm>
            <a:off x="1941688" y="2560748"/>
            <a:ext cx="7116217" cy="4000919"/>
          </a:xfrm>
        </p:spPr>
      </p:pic>
    </p:spTree>
    <p:extLst>
      <p:ext uri="{BB962C8B-B14F-4D97-AF65-F5344CB8AC3E}">
        <p14:creationId xmlns:p14="http://schemas.microsoft.com/office/powerpoint/2010/main" val="53497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48D6-ED6E-4BCD-A11C-D8BE60997372}"/>
              </a:ext>
            </a:extLst>
          </p:cNvPr>
          <p:cNvSpPr>
            <a:spLocks noGrp="1"/>
          </p:cNvSpPr>
          <p:nvPr>
            <p:ph type="title"/>
          </p:nvPr>
        </p:nvSpPr>
        <p:spPr/>
        <p:txBody>
          <a:bodyPr/>
          <a:lstStyle/>
          <a:p>
            <a:pPr algn="ctr"/>
            <a:r>
              <a:rPr lang="en-US" dirty="0"/>
              <a:t>Result page</a:t>
            </a:r>
          </a:p>
        </p:txBody>
      </p:sp>
      <p:pic>
        <p:nvPicPr>
          <p:cNvPr id="5" name="Content Placeholder 4">
            <a:extLst>
              <a:ext uri="{FF2B5EF4-FFF2-40B4-BE49-F238E27FC236}">
                <a16:creationId xmlns:a16="http://schemas.microsoft.com/office/drawing/2014/main" id="{FC76588C-9827-499E-B013-D580B3D066B3}"/>
              </a:ext>
            </a:extLst>
          </p:cNvPr>
          <p:cNvPicPr>
            <a:picLocks noGrp="1" noChangeAspect="1"/>
          </p:cNvPicPr>
          <p:nvPr>
            <p:ph idx="1"/>
          </p:nvPr>
        </p:nvPicPr>
        <p:blipFill>
          <a:blip r:embed="rId2"/>
          <a:stretch>
            <a:fillRect/>
          </a:stretch>
        </p:blipFill>
        <p:spPr>
          <a:xfrm>
            <a:off x="2529962" y="2400301"/>
            <a:ext cx="6946881" cy="3905714"/>
          </a:xfrm>
        </p:spPr>
      </p:pic>
    </p:spTree>
    <p:extLst>
      <p:ext uri="{BB962C8B-B14F-4D97-AF65-F5344CB8AC3E}">
        <p14:creationId xmlns:p14="http://schemas.microsoft.com/office/powerpoint/2010/main" val="167541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3618-1AF1-42CD-BFC4-DE646A209F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A2A854-7C22-41DF-89BB-9B93A99EC7B8}"/>
              </a:ext>
            </a:extLst>
          </p:cNvPr>
          <p:cNvSpPr>
            <a:spLocks noGrp="1"/>
          </p:cNvSpPr>
          <p:nvPr>
            <p:ph idx="1"/>
          </p:nvPr>
        </p:nvSpPr>
        <p:spPr/>
        <p:txBody>
          <a:bodyPr/>
          <a:lstStyle/>
          <a:p>
            <a:pPr lvl="0"/>
            <a:r>
              <a:rPr lang="en-US" dirty="0"/>
              <a:t>This quiz system module provides the service of attempting the quiz having different difficulty levels.</a:t>
            </a:r>
          </a:p>
          <a:p>
            <a:pPr lvl="0"/>
            <a:r>
              <a:rPr lang="en-US" dirty="0"/>
              <a:t>The project is user friendly. It is very handy to use.</a:t>
            </a:r>
          </a:p>
          <a:p>
            <a:pPr lvl="0"/>
            <a:r>
              <a:rPr lang="en-US" dirty="0"/>
              <a:t>The backend coding which is in python is easy to read and understandable.</a:t>
            </a:r>
          </a:p>
          <a:p>
            <a:pPr lvl="0"/>
            <a:r>
              <a:rPr lang="en-US" dirty="0"/>
              <a:t>It displays the questions effectively and performs the function very effectively in the backend.</a:t>
            </a:r>
          </a:p>
          <a:p>
            <a:pPr marL="0" indent="0">
              <a:buNone/>
            </a:pPr>
            <a:endParaRPr lang="en-US" dirty="0"/>
          </a:p>
        </p:txBody>
      </p:sp>
    </p:spTree>
    <p:extLst>
      <p:ext uri="{BB962C8B-B14F-4D97-AF65-F5344CB8AC3E}">
        <p14:creationId xmlns:p14="http://schemas.microsoft.com/office/powerpoint/2010/main" val="187488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475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Verdana</vt:lpstr>
      <vt:lpstr>Wingdings 3</vt:lpstr>
      <vt:lpstr>Ion Boardroom</vt:lpstr>
      <vt:lpstr>Introduction</vt:lpstr>
      <vt:lpstr>Objective:</vt:lpstr>
      <vt:lpstr>Quiz Modules</vt:lpstr>
      <vt:lpstr>Home page</vt:lpstr>
      <vt:lpstr>Question Page</vt:lpstr>
      <vt:lpstr>Result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Arunish Singh 11705403</dc:creator>
  <cp:lastModifiedBy>Sai Sarthak Mohapatra</cp:lastModifiedBy>
  <cp:revision>3</cp:revision>
  <dcterms:created xsi:type="dcterms:W3CDTF">2018-10-25T04:16:07Z</dcterms:created>
  <dcterms:modified xsi:type="dcterms:W3CDTF">2021-05-01T18:57:50Z</dcterms:modified>
</cp:coreProperties>
</file>