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C2B8D-9B2F-4287-8303-9C22F254A52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A42D0-03DB-4A9D-8D60-6DBB91F0B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74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756830"/>
            <a:ext cx="4996180" cy="419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72200" y="1825751"/>
            <a:ext cx="5181600" cy="435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7924"/>
            <a:ext cx="835533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1819275"/>
            <a:ext cx="10534650" cy="3639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65214"/>
            <a:ext cx="44386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510021" y="6465214"/>
            <a:ext cx="11715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831850" y="1819275"/>
            <a:ext cx="10534650" cy="1612281"/>
          </a:xfrm>
          <a:prstGeom prst="rect">
            <a:avLst/>
          </a:prstGeom>
        </p:spPr>
        <p:txBody>
          <a:bodyPr vert="horz" wrap="square" lIns="0" tIns="682288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14"/>
              </a:spcBef>
            </a:pPr>
            <a:r>
              <a:rPr spc="-10" dirty="0"/>
              <a:t>Semantic </a:t>
            </a:r>
            <a:r>
              <a:rPr spc="-15" dirty="0"/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7865745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pc="-10" dirty="0"/>
              <a:t>How</a:t>
            </a:r>
            <a:r>
              <a:rPr spc="10" dirty="0"/>
              <a:t> </a:t>
            </a:r>
            <a:r>
              <a:rPr dirty="0"/>
              <a:t>does</a:t>
            </a:r>
            <a:r>
              <a:rPr spc="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compiler</a:t>
            </a:r>
            <a:r>
              <a:rPr spc="-5" dirty="0"/>
              <a:t> </a:t>
            </a:r>
            <a:r>
              <a:rPr spc="-15" dirty="0"/>
              <a:t>answer</a:t>
            </a:r>
            <a:r>
              <a:rPr spc="-10" dirty="0"/>
              <a:t> </a:t>
            </a:r>
            <a:r>
              <a:rPr dirty="0"/>
              <a:t>these </a:t>
            </a:r>
            <a:r>
              <a:rPr spc="-980" dirty="0"/>
              <a:t> </a:t>
            </a:r>
            <a:r>
              <a:rPr spc="-5" dirty="0"/>
              <a:t>questions?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10290810" cy="374142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Compilers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track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additional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semantic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variables,</a:t>
            </a:r>
            <a:r>
              <a:rPr sz="2400" spc="-5" dirty="0">
                <a:latin typeface="Calibri"/>
                <a:cs typeface="Calibri"/>
              </a:rPr>
              <a:t> function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parameters,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array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25" dirty="0">
                <a:latin typeface="Calibri"/>
                <a:cs typeface="Calibri"/>
              </a:rPr>
              <a:t>Type</a:t>
            </a:r>
            <a:r>
              <a:rPr sz="2000" spc="-10" dirty="0">
                <a:latin typeface="Calibri"/>
                <a:cs typeface="Calibri"/>
              </a:rPr>
              <a:t> information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15" dirty="0">
                <a:latin typeface="Calibri"/>
                <a:cs typeface="Calibri"/>
              </a:rPr>
              <a:t>stored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symbol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syntax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tree</a:t>
            </a:r>
            <a:endParaRPr sz="2000">
              <a:latin typeface="Calibri"/>
              <a:cs typeface="Calibri"/>
            </a:endParaRPr>
          </a:p>
          <a:p>
            <a:pPr marL="698500" marR="745490" lvl="1" indent="-228600">
              <a:lnSpc>
                <a:spcPts val="259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semantic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validation</a:t>
            </a:r>
            <a:r>
              <a:rPr sz="2400" spc="-5" dirty="0">
                <a:latin typeface="Calibri"/>
                <a:cs typeface="Calibri"/>
              </a:rPr>
              <a:t> but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subsequent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phases of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compilation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non-local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some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7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73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Semantic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during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parsing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another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pass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traverses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parser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7865745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pc="-10" dirty="0"/>
              <a:t>How</a:t>
            </a:r>
            <a:r>
              <a:rPr spc="10" dirty="0"/>
              <a:t> </a:t>
            </a:r>
            <a:r>
              <a:rPr dirty="0"/>
              <a:t>does</a:t>
            </a:r>
            <a:r>
              <a:rPr spc="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compiler</a:t>
            </a:r>
            <a:r>
              <a:rPr spc="-5" dirty="0"/>
              <a:t> </a:t>
            </a:r>
            <a:r>
              <a:rPr spc="-15" dirty="0"/>
              <a:t>answer</a:t>
            </a:r>
            <a:r>
              <a:rPr spc="-10" dirty="0"/>
              <a:t> </a:t>
            </a:r>
            <a:r>
              <a:rPr dirty="0"/>
              <a:t>these </a:t>
            </a:r>
            <a:r>
              <a:rPr spc="-980" dirty="0"/>
              <a:t> </a:t>
            </a:r>
            <a:r>
              <a:rPr spc="-5" dirty="0"/>
              <a:t>questions?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489440" cy="289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formal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like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context-sensitive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grammars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ad-hoc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symbol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Static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semantics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grammars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Attribute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grammars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extensions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context-free </a:t>
            </a:r>
            <a:r>
              <a:rPr sz="2400" spc="-10" dirty="0">
                <a:latin typeface="Calibri"/>
                <a:cs typeface="Calibri"/>
              </a:rPr>
              <a:t>grammars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94786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/>
              <a:t>Attribute</a:t>
            </a:r>
            <a:r>
              <a:rPr sz="6000" spc="-25" dirty="0"/>
              <a:t> </a:t>
            </a:r>
            <a:r>
              <a:rPr sz="6000" spc="-20" dirty="0"/>
              <a:t>Grammar</a:t>
            </a:r>
            <a:r>
              <a:rPr sz="6000" spc="-15" dirty="0"/>
              <a:t> </a:t>
            </a:r>
            <a:r>
              <a:rPr sz="6000" spc="-30" dirty="0"/>
              <a:t>Framework</a:t>
            </a:r>
            <a:endParaRPr sz="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880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Syntax-Directed</a:t>
            </a:r>
            <a:r>
              <a:rPr spc="-100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92080" cy="15621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647065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syntax-directed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definition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(SDD)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context-free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grammar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2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SDD specifies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attributes by </a:t>
            </a:r>
            <a:r>
              <a:rPr sz="2400" spc="-5" dirty="0">
                <a:latin typeface="Calibri"/>
                <a:cs typeface="Calibri"/>
              </a:rPr>
              <a:t>associating semantic </a:t>
            </a:r>
            <a:r>
              <a:rPr sz="2400" dirty="0">
                <a:latin typeface="Calibri"/>
                <a:cs typeface="Calibri"/>
              </a:rPr>
              <a:t>rules with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grammar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982717"/>
            <a:ext cx="7351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Attribute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grammars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SDDs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effects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25650" y="3584066"/>
          <a:ext cx="8128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400" spc="2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625" spc="-120" baseline="-15873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625" spc="-89" baseline="-1587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400" spc="-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𝑇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1415415" algn="l"/>
                        </a:tabLst>
                      </a:pPr>
                      <a:r>
                        <a:rPr sz="2400" spc="95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𝑐𝑜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𝑑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4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	</a:t>
                      </a:r>
                      <a:r>
                        <a:rPr sz="2400" spc="-195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625" spc="172" baseline="-15873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𝑐𝑜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𝑑</a:t>
                      </a:r>
                      <a:r>
                        <a:rPr sz="2400" spc="3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400" spc="5" dirty="0">
                          <a:latin typeface="Cambria Math"/>
                          <a:cs typeface="Cambria Math"/>
                        </a:rPr>
                        <a:t>||</a:t>
                      </a:r>
                      <a:r>
                        <a:rPr sz="2400" spc="4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𝑐𝑜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𝑑</a:t>
                      </a:r>
                      <a:r>
                        <a:rPr sz="2400" spc="4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|</a:t>
                      </a:r>
                      <a:r>
                        <a:rPr sz="2400" spc="5" dirty="0">
                          <a:latin typeface="Cambria Math"/>
                          <a:cs typeface="Cambria Math"/>
                        </a:rPr>
                        <a:t>|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4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"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880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Syntax-Directed</a:t>
            </a:r>
            <a:r>
              <a:rPr spc="-100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269220" cy="411670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Generalization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CFG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where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grammar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symbol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associated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805"/>
              </a:lnSpc>
              <a:spcBef>
                <a:spcPts val="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𝐺</a:t>
            </a:r>
            <a:r>
              <a:rPr sz="2400" spc="2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(</a:t>
            </a:r>
            <a:r>
              <a:rPr sz="2400" spc="45" dirty="0">
                <a:latin typeface="Cambria Math"/>
                <a:cs typeface="Cambria Math"/>
              </a:rPr>
              <a:t>𝑇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𝑁</a:t>
            </a:r>
            <a:r>
              <a:rPr sz="2400" spc="60" dirty="0">
                <a:latin typeface="Cambria Math"/>
                <a:cs typeface="Cambria Math"/>
              </a:rPr>
              <a:t>𝑇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𝑆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55" dirty="0">
                <a:latin typeface="Cambria Math"/>
                <a:cs typeface="Cambria Math"/>
              </a:rPr>
              <a:t>𝑃</a:t>
            </a:r>
            <a:r>
              <a:rPr sz="2400" dirty="0">
                <a:latin typeface="Cambria Math"/>
                <a:cs typeface="Cambria Math"/>
              </a:rPr>
              <a:t>)</a:t>
            </a:r>
            <a:r>
              <a:rPr sz="2400" spc="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𝑉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𝑇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spc="165" dirty="0">
                <a:latin typeface="Cambria Math"/>
                <a:cs typeface="Cambria Math"/>
              </a:rPr>
              <a:t>𝖴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𝑁𝑇</a:t>
            </a:r>
            <a:endParaRPr sz="2400">
              <a:latin typeface="Cambria Math"/>
              <a:cs typeface="Cambria Math"/>
            </a:endParaRPr>
          </a:p>
          <a:p>
            <a:pPr marL="698500" lvl="1" indent="-229235">
              <a:lnSpc>
                <a:spcPts val="2550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symbol </a:t>
            </a:r>
            <a:r>
              <a:rPr sz="2400" dirty="0">
                <a:latin typeface="Cambria Math"/>
                <a:cs typeface="Cambria Math"/>
              </a:rPr>
              <a:t>𝑋</a:t>
            </a:r>
            <a:r>
              <a:rPr sz="2400" spc="1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𝑉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associated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attributes</a:t>
            </a:r>
            <a:r>
              <a:rPr sz="2400" spc="-15" dirty="0">
                <a:latin typeface="Calibri"/>
                <a:cs typeface="Calibri"/>
              </a:rPr>
              <a:t> (for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e.g.,</a:t>
            </a:r>
            <a:r>
              <a:rPr sz="2400" spc="-10" dirty="0">
                <a:latin typeface="Calibri"/>
                <a:cs typeface="Calibri"/>
              </a:rPr>
              <a:t> denoted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555"/>
              </a:lnSpc>
            </a:pPr>
            <a:r>
              <a:rPr sz="2400" spc="60" dirty="0">
                <a:latin typeface="Cambria Math"/>
                <a:cs typeface="Cambria Math"/>
              </a:rPr>
              <a:t>𝑋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60" dirty="0">
                <a:latin typeface="Cambria Math"/>
                <a:cs typeface="Cambria Math"/>
              </a:rPr>
              <a:t>𝑋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60" dirty="0">
                <a:latin typeface="Cambria Math"/>
                <a:cs typeface="Cambria Math"/>
              </a:rPr>
              <a:t>𝑏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255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Each attribute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takes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specified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domain</a:t>
            </a:r>
            <a:r>
              <a:rPr sz="2400" spc="-10" dirty="0">
                <a:latin typeface="Calibri"/>
                <a:cs typeface="Calibri"/>
              </a:rPr>
              <a:t> (finite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infinite), </a:t>
            </a:r>
            <a:r>
              <a:rPr sz="2400" dirty="0">
                <a:latin typeface="Calibri"/>
                <a:cs typeface="Calibri"/>
              </a:rPr>
              <a:t>which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595"/>
              </a:lnSpc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1155700" marR="594995" lvl="2" indent="-228600">
              <a:lnSpc>
                <a:spcPct val="80000"/>
              </a:lnSpc>
              <a:spcBef>
                <a:spcPts val="5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Typical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domains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integers,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reals,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strings,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booleans,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structures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ts val="249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domains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constructed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domains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mathematical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595"/>
              </a:lnSpc>
            </a:pPr>
            <a:r>
              <a:rPr sz="2400" spc="-10" dirty="0">
                <a:latin typeface="Calibri"/>
                <a:cs typeface="Calibri"/>
              </a:rPr>
              <a:t>operations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cross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map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Values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semantic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20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4686935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Consider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grammar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binary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numbers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733620"/>
            <a:ext cx="4411345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Build </a:t>
            </a:r>
            <a:r>
              <a:rPr sz="2800" spc="-15" dirty="0">
                <a:latin typeface="Calibri"/>
                <a:cs typeface="Calibri"/>
              </a:rPr>
              <a:t>attribute </a:t>
            </a:r>
            <a:r>
              <a:rPr sz="2800" spc="-10" dirty="0">
                <a:latin typeface="Calibri"/>
                <a:cs typeface="Calibri"/>
              </a:rPr>
              <a:t>grammar that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annotates </a:t>
            </a:r>
            <a:r>
              <a:rPr sz="2800" spc="-5" dirty="0">
                <a:latin typeface="Cambria Math"/>
                <a:cs typeface="Cambria Math"/>
              </a:rPr>
              <a:t>𝑁𝑢𝑚𝑏𝑒𝑟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r>
              <a:rPr sz="2800" spc="-5" dirty="0">
                <a:latin typeface="Calibri"/>
                <a:cs typeface="Calibri"/>
              </a:rPr>
              <a:t> it </a:t>
            </a:r>
            <a:r>
              <a:rPr sz="2800" spc="-15" dirty="0">
                <a:latin typeface="Calibri"/>
                <a:cs typeface="Calibri"/>
              </a:rPr>
              <a:t>represents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3144011"/>
            <a:ext cx="3343910" cy="119951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Cambria Math"/>
                <a:cs typeface="Cambria Math"/>
              </a:rPr>
              <a:t>𝑛𝑢𝑚𝑏𝑒𝑟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𝑠𝑖𝑔𝑛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𝑙𝑖𝑠𝑡</a:t>
            </a:r>
            <a:endParaRPr sz="18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𝑠𝑖𝑔𝑛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+| </a:t>
            </a:r>
            <a:r>
              <a:rPr sz="180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𝑙𝑖𝑠𝑡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𝑙𝑖𝑠𝑡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𝑏𝑖𝑡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|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𝑏𝑖𝑡</a:t>
            </a:r>
            <a:endParaRPr sz="18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mbria Math"/>
                <a:cs typeface="Cambria Math"/>
              </a:rPr>
              <a:t>𝑏𝑖𝑡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| 1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20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4686935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Consider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grammar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binary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numbers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733620"/>
            <a:ext cx="4411345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Build </a:t>
            </a:r>
            <a:r>
              <a:rPr sz="2800" spc="-15" dirty="0">
                <a:latin typeface="Calibri"/>
                <a:cs typeface="Calibri"/>
              </a:rPr>
              <a:t>attribute </a:t>
            </a:r>
            <a:r>
              <a:rPr sz="2800" spc="-10" dirty="0">
                <a:latin typeface="Calibri"/>
                <a:cs typeface="Calibri"/>
              </a:rPr>
              <a:t>grammar that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annotates </a:t>
            </a:r>
            <a:r>
              <a:rPr sz="2800" spc="-5" dirty="0">
                <a:latin typeface="Cambria Math"/>
                <a:cs typeface="Cambria Math"/>
              </a:rPr>
              <a:t>𝑛𝑢𝑚𝑏𝑒𝑟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r>
              <a:rPr sz="2800" spc="-5" dirty="0">
                <a:latin typeface="Calibri"/>
                <a:cs typeface="Calibri"/>
              </a:rPr>
              <a:t> it </a:t>
            </a:r>
            <a:r>
              <a:rPr sz="2800" spc="-15" dirty="0">
                <a:latin typeface="Calibri"/>
                <a:cs typeface="Calibri"/>
              </a:rPr>
              <a:t>represents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1793493"/>
            <a:ext cx="3830954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Associate </a:t>
            </a:r>
            <a:r>
              <a:rPr sz="2800" spc="-15" dirty="0">
                <a:latin typeface="Calibri"/>
                <a:cs typeface="Calibri"/>
              </a:rPr>
              <a:t>attributes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grammar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symbols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3144011"/>
            <a:ext cx="3343910" cy="119951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Cambria Math"/>
                <a:cs typeface="Cambria Math"/>
              </a:rPr>
              <a:t>𝑛𝑢𝑚𝑏𝑒𝑟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𝑠𝑖𝑔𝑛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𝑙𝑖𝑠𝑡</a:t>
            </a:r>
            <a:endParaRPr sz="18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𝑠𝑖𝑔𝑛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+| </a:t>
            </a:r>
            <a:r>
              <a:rPr sz="180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𝑙𝑖𝑠𝑡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𝑙𝑖𝑠𝑡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𝑏𝑖𝑡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|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𝑏𝑖𝑡</a:t>
            </a:r>
            <a:endParaRPr sz="18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mbria Math"/>
                <a:cs typeface="Cambria Math"/>
              </a:rPr>
              <a:t>𝑏𝑖𝑡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| 1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65850" y="3317240"/>
          <a:ext cx="5181600" cy="1879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Symbol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Attributes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𝑛𝑢𝑚𝑏𝑒𝑟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𝑠𝑖𝑔𝑛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𝑛𝑒𝑔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𝑙𝑖𝑠𝑡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𝑝𝑜</a:t>
                      </a:r>
                      <a:r>
                        <a:rPr sz="1800" spc="45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𝑏𝑖𝑡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𝑝𝑜</a:t>
                      </a:r>
                      <a:r>
                        <a:rPr sz="1800" spc="45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1640"/>
            <a:ext cx="63284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  <a:r>
              <a:rPr spc="-45" dirty="0"/>
              <a:t> </a:t>
            </a:r>
            <a:r>
              <a:rPr spc="-20" dirty="0"/>
              <a:t>Attribute</a:t>
            </a:r>
            <a:r>
              <a:rPr spc="-65" dirty="0"/>
              <a:t> </a:t>
            </a:r>
            <a:r>
              <a:rPr spc="-10" dirty="0"/>
              <a:t>Grammar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314196"/>
          <a:ext cx="10514965" cy="4875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Attribute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𝑛𝑢𝑚𝑏𝑒𝑟</a:t>
                      </a:r>
                      <a:r>
                        <a:rPr sz="1800" spc="11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𝑠𝑖𝑔𝑛</a:t>
                      </a:r>
                      <a:r>
                        <a:rPr sz="1800" spc="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𝑙𝑖𝑠𝑡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𝑙𝑖𝑠</a:t>
                      </a:r>
                      <a:r>
                        <a:rPr sz="1800" spc="5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𝑝𝑜𝑠</a:t>
                      </a:r>
                      <a:r>
                        <a:rPr sz="18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0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𝑠𝑖𝑔</a:t>
                      </a:r>
                      <a:r>
                        <a:rPr sz="1800" spc="35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spc="40" dirty="0">
                          <a:latin typeface="Cambria Math"/>
                          <a:cs typeface="Cambria Math"/>
                        </a:rPr>
                        <a:t>𝑔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94970">
                        <a:lnSpc>
                          <a:spcPts val="2155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𝑛𝑢𝑚𝑏𝑒</a:t>
                      </a:r>
                      <a:r>
                        <a:rPr sz="1800" spc="4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18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1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𝑙𝑖𝑠</a:t>
                      </a:r>
                      <a:r>
                        <a:rPr sz="1800" spc="4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186055">
                        <a:lnSpc>
                          <a:spcPts val="21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else: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429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𝑛𝑢𝑚𝑏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spc="4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1800" spc="1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𝑙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𝑖𝑠</a:t>
                      </a:r>
                      <a:r>
                        <a:rPr sz="1800" spc="5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𝑠𝑖𝑔𝑛</a:t>
                      </a:r>
                      <a:r>
                        <a:rPr sz="18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5" dirty="0">
                          <a:latin typeface="Cambria Math"/>
                          <a:cs typeface="Cambria Math"/>
                        </a:rPr>
                        <a:t>𝑠𝑖𝑔𝑛.</a:t>
                      </a:r>
                      <a:r>
                        <a:rPr sz="1800" spc="-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𝑛𝑒𝑔</a:t>
                      </a:r>
                      <a:r>
                        <a:rPr sz="1800" spc="11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false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𝑠𝑖𝑔𝑛</a:t>
                      </a:r>
                      <a:r>
                        <a:rPr sz="18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5" dirty="0">
                          <a:latin typeface="Cambria Math"/>
                          <a:cs typeface="Cambria Math"/>
                        </a:rPr>
                        <a:t>𝑠𝑖𝑔𝑛.</a:t>
                      </a:r>
                      <a:r>
                        <a:rPr sz="1800" spc="-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𝑛𝑒𝑔</a:t>
                      </a:r>
                      <a:r>
                        <a:rPr sz="1800" spc="11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𝑙𝑖𝑠𝑡</a:t>
                      </a:r>
                      <a:r>
                        <a:rPr sz="18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𝑏𝑖𝑡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𝑏𝑖</a:t>
                      </a:r>
                      <a:r>
                        <a:rPr sz="1800" spc="5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𝑝𝑜𝑠</a:t>
                      </a:r>
                      <a:r>
                        <a:rPr sz="18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𝑙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𝑖𝑠</a:t>
                      </a:r>
                      <a:r>
                        <a:rPr sz="1800" spc="4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𝑝𝑜𝑠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𝑙𝑖𝑠</a:t>
                      </a:r>
                      <a:r>
                        <a:rPr sz="1800" spc="5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1800" spc="1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1800" spc="5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800" spc="4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𝑙𝑖𝑠𝑡</a:t>
                      </a:r>
                      <a:r>
                        <a:rPr sz="1950" baseline="-14957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950" spc="390" baseline="-1495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5" dirty="0">
                          <a:latin typeface="Cambria Math"/>
                          <a:cs typeface="Cambria Math"/>
                        </a:rPr>
                        <a:t>𝑙𝑖𝑠𝑡</a:t>
                      </a:r>
                      <a:r>
                        <a:rPr sz="1950" spc="7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spc="5" dirty="0">
                          <a:latin typeface="Cambria Math"/>
                          <a:cs typeface="Cambria Math"/>
                        </a:rPr>
                        <a:t>𝑏𝑖𝑡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𝑙𝑖𝑠</a:t>
                      </a:r>
                      <a:r>
                        <a:rPr sz="1800" spc="-7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950" spc="112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𝑝𝑜𝑠</a:t>
                      </a:r>
                      <a:r>
                        <a:rPr sz="18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𝑙𝑖𝑠</a:t>
                      </a:r>
                      <a:r>
                        <a:rPr sz="1800" spc="-3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950" spc="112" baseline="-14957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𝑝𝑜𝑠</a:t>
                      </a:r>
                      <a:r>
                        <a:rPr sz="180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1800" spc="5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800" spc="4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𝑝𝑜𝑠</a:t>
                      </a:r>
                      <a:r>
                        <a:rPr sz="1800" spc="1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𝑙𝑖𝑠</a:t>
                      </a:r>
                      <a:r>
                        <a:rPr sz="1800" spc="-3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950" spc="112" baseline="-14957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𝑝𝑜𝑠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mbria Math"/>
                          <a:cs typeface="Cambria Math"/>
                        </a:rPr>
                        <a:t>𝑙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𝑖𝑠</a:t>
                      </a:r>
                      <a:r>
                        <a:rPr sz="1800" spc="-3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950" spc="127" baseline="-14957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1800" spc="1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𝑙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𝑖𝑠</a:t>
                      </a:r>
                      <a:r>
                        <a:rPr sz="1800" spc="-6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950" spc="104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1800" spc="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𝑏𝑖</a:t>
                      </a:r>
                      <a:r>
                        <a:rPr sz="1800" spc="6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𝑏𝑖𝑡</a:t>
                      </a:r>
                      <a:r>
                        <a:rPr sz="18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0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1800" spc="5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800" spc="4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18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0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5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𝑏𝑖𝑡</a:t>
                      </a:r>
                      <a:r>
                        <a:rPr sz="18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1800" spc="5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800" spc="4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18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950" baseline="27777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1950" spc="7" baseline="27777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950" spc="22" baseline="27777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950" spc="7" baseline="27777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950" spc="-7" baseline="27777" dirty="0">
                          <a:latin typeface="Cambria Math"/>
                          <a:cs typeface="Cambria Math"/>
                        </a:rPr>
                        <a:t>𝑝𝑜𝑠</a:t>
                      </a:r>
                      <a:endParaRPr sz="195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1944"/>
            <a:ext cx="2120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Parse</a:t>
            </a:r>
            <a:r>
              <a:rPr sz="4000" spc="-70" dirty="0"/>
              <a:t> </a:t>
            </a:r>
            <a:r>
              <a:rPr sz="4000" spc="-90" dirty="0"/>
              <a:t>Tree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143500" y="5392673"/>
            <a:ext cx="86995" cy="345440"/>
          </a:xfrm>
          <a:custGeom>
            <a:avLst/>
            <a:gdLst/>
            <a:ahLst/>
            <a:cxnLst/>
            <a:rect l="l" t="t" r="r" b="b"/>
            <a:pathLst>
              <a:path w="86995" h="345439">
                <a:moveTo>
                  <a:pt x="28955" y="258076"/>
                </a:moveTo>
                <a:lnTo>
                  <a:pt x="0" y="258076"/>
                </a:lnTo>
                <a:lnTo>
                  <a:pt x="43434" y="344944"/>
                </a:lnTo>
                <a:lnTo>
                  <a:pt x="79628" y="272554"/>
                </a:lnTo>
                <a:lnTo>
                  <a:pt x="28955" y="272554"/>
                </a:lnTo>
                <a:lnTo>
                  <a:pt x="28955" y="258076"/>
                </a:lnTo>
                <a:close/>
              </a:path>
              <a:path w="86995" h="345439">
                <a:moveTo>
                  <a:pt x="57912" y="0"/>
                </a:moveTo>
                <a:lnTo>
                  <a:pt x="28955" y="0"/>
                </a:lnTo>
                <a:lnTo>
                  <a:pt x="28955" y="272554"/>
                </a:lnTo>
                <a:lnTo>
                  <a:pt x="57912" y="272554"/>
                </a:lnTo>
                <a:lnTo>
                  <a:pt x="57912" y="0"/>
                </a:lnTo>
                <a:close/>
              </a:path>
              <a:path w="86995" h="345439">
                <a:moveTo>
                  <a:pt x="86867" y="258076"/>
                </a:moveTo>
                <a:lnTo>
                  <a:pt x="57912" y="258076"/>
                </a:lnTo>
                <a:lnTo>
                  <a:pt x="57912" y="272554"/>
                </a:lnTo>
                <a:lnTo>
                  <a:pt x="79628" y="272554"/>
                </a:lnTo>
                <a:lnTo>
                  <a:pt x="86867" y="258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0353" y="5757773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3023" y="5757773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3706" y="5757773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6533" y="5043296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𝑏</a:t>
            </a:r>
            <a:r>
              <a:rPr sz="1800" spc="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43500" y="4626102"/>
            <a:ext cx="86995" cy="396875"/>
          </a:xfrm>
          <a:custGeom>
            <a:avLst/>
            <a:gdLst/>
            <a:ahLst/>
            <a:cxnLst/>
            <a:rect l="l" t="t" r="r" b="b"/>
            <a:pathLst>
              <a:path w="86995" h="396875">
                <a:moveTo>
                  <a:pt x="28955" y="309880"/>
                </a:moveTo>
                <a:lnTo>
                  <a:pt x="0" y="309880"/>
                </a:lnTo>
                <a:lnTo>
                  <a:pt x="43434" y="396748"/>
                </a:lnTo>
                <a:lnTo>
                  <a:pt x="79628" y="324358"/>
                </a:lnTo>
                <a:lnTo>
                  <a:pt x="28955" y="324358"/>
                </a:lnTo>
                <a:lnTo>
                  <a:pt x="28955" y="309880"/>
                </a:lnTo>
                <a:close/>
              </a:path>
              <a:path w="86995" h="396875">
                <a:moveTo>
                  <a:pt x="57912" y="0"/>
                </a:moveTo>
                <a:lnTo>
                  <a:pt x="28955" y="0"/>
                </a:lnTo>
                <a:lnTo>
                  <a:pt x="28955" y="324358"/>
                </a:lnTo>
                <a:lnTo>
                  <a:pt x="57912" y="324358"/>
                </a:lnTo>
                <a:lnTo>
                  <a:pt x="57912" y="0"/>
                </a:lnTo>
                <a:close/>
              </a:path>
              <a:path w="86995" h="396875">
                <a:moveTo>
                  <a:pt x="86867" y="309880"/>
                </a:moveTo>
                <a:lnTo>
                  <a:pt x="57912" y="309880"/>
                </a:lnTo>
                <a:lnTo>
                  <a:pt x="57912" y="324358"/>
                </a:lnTo>
                <a:lnTo>
                  <a:pt x="79628" y="324358"/>
                </a:lnTo>
                <a:lnTo>
                  <a:pt x="86867" y="309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55535" y="4626102"/>
            <a:ext cx="86995" cy="1111250"/>
          </a:xfrm>
          <a:custGeom>
            <a:avLst/>
            <a:gdLst/>
            <a:ahLst/>
            <a:cxnLst/>
            <a:rect l="l" t="t" r="r" b="b"/>
            <a:pathLst>
              <a:path w="86995" h="1111250">
                <a:moveTo>
                  <a:pt x="28956" y="1024115"/>
                </a:moveTo>
                <a:lnTo>
                  <a:pt x="0" y="1024115"/>
                </a:lnTo>
                <a:lnTo>
                  <a:pt x="43434" y="1110983"/>
                </a:lnTo>
                <a:lnTo>
                  <a:pt x="79629" y="1038593"/>
                </a:lnTo>
                <a:lnTo>
                  <a:pt x="28956" y="1038593"/>
                </a:lnTo>
                <a:lnTo>
                  <a:pt x="28956" y="1024115"/>
                </a:lnTo>
                <a:close/>
              </a:path>
              <a:path w="86995" h="1111250">
                <a:moveTo>
                  <a:pt x="57912" y="0"/>
                </a:moveTo>
                <a:lnTo>
                  <a:pt x="28956" y="0"/>
                </a:lnTo>
                <a:lnTo>
                  <a:pt x="28956" y="1038593"/>
                </a:lnTo>
                <a:lnTo>
                  <a:pt x="57912" y="1038593"/>
                </a:lnTo>
                <a:lnTo>
                  <a:pt x="57912" y="0"/>
                </a:lnTo>
                <a:close/>
              </a:path>
              <a:path w="86995" h="1111250">
                <a:moveTo>
                  <a:pt x="86868" y="1024115"/>
                </a:moveTo>
                <a:lnTo>
                  <a:pt x="57912" y="1024115"/>
                </a:lnTo>
                <a:lnTo>
                  <a:pt x="57912" y="1038593"/>
                </a:lnTo>
                <a:lnTo>
                  <a:pt x="79629" y="1038593"/>
                </a:lnTo>
                <a:lnTo>
                  <a:pt x="86868" y="1024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00625" y="4277105"/>
            <a:ext cx="36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𝑙𝑖𝑠𝑡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9204" y="4277105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𝑏</a:t>
            </a:r>
            <a:r>
              <a:rPr sz="1800" spc="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86934" y="3594734"/>
            <a:ext cx="1811655" cy="662940"/>
          </a:xfrm>
          <a:custGeom>
            <a:avLst/>
            <a:gdLst/>
            <a:ahLst/>
            <a:cxnLst/>
            <a:rect l="l" t="t" r="r" b="b"/>
            <a:pathLst>
              <a:path w="1811654" h="662939">
                <a:moveTo>
                  <a:pt x="1811655" y="662559"/>
                </a:moveTo>
                <a:lnTo>
                  <a:pt x="1795602" y="632460"/>
                </a:lnTo>
                <a:lnTo>
                  <a:pt x="1765935" y="576834"/>
                </a:lnTo>
                <a:lnTo>
                  <a:pt x="1749171" y="600456"/>
                </a:lnTo>
                <a:lnTo>
                  <a:pt x="904494" y="0"/>
                </a:lnTo>
                <a:lnTo>
                  <a:pt x="896543" y="11201"/>
                </a:lnTo>
                <a:lnTo>
                  <a:pt x="888492" y="127"/>
                </a:lnTo>
                <a:lnTo>
                  <a:pt x="61772" y="599821"/>
                </a:lnTo>
                <a:lnTo>
                  <a:pt x="44831" y="576453"/>
                </a:lnTo>
                <a:lnTo>
                  <a:pt x="0" y="662559"/>
                </a:lnTo>
                <a:lnTo>
                  <a:pt x="95758" y="646684"/>
                </a:lnTo>
                <a:lnTo>
                  <a:pt x="84975" y="631825"/>
                </a:lnTo>
                <a:lnTo>
                  <a:pt x="78790" y="623303"/>
                </a:lnTo>
                <a:lnTo>
                  <a:pt x="896620" y="29946"/>
                </a:lnTo>
                <a:lnTo>
                  <a:pt x="1732407" y="624078"/>
                </a:lnTo>
                <a:lnTo>
                  <a:pt x="1715643" y="647700"/>
                </a:lnTo>
                <a:lnTo>
                  <a:pt x="1811655" y="662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5964" y="3571494"/>
            <a:ext cx="86995" cy="2166620"/>
          </a:xfrm>
          <a:custGeom>
            <a:avLst/>
            <a:gdLst/>
            <a:ahLst/>
            <a:cxnLst/>
            <a:rect l="l" t="t" r="r" b="b"/>
            <a:pathLst>
              <a:path w="86995" h="2166620">
                <a:moveTo>
                  <a:pt x="28955" y="2079370"/>
                </a:moveTo>
                <a:lnTo>
                  <a:pt x="0" y="2079370"/>
                </a:lnTo>
                <a:lnTo>
                  <a:pt x="43433" y="2166239"/>
                </a:lnTo>
                <a:lnTo>
                  <a:pt x="79628" y="2093848"/>
                </a:lnTo>
                <a:lnTo>
                  <a:pt x="28955" y="2093848"/>
                </a:lnTo>
                <a:lnTo>
                  <a:pt x="28955" y="2079370"/>
                </a:lnTo>
                <a:close/>
              </a:path>
              <a:path w="86995" h="2166620">
                <a:moveTo>
                  <a:pt x="57911" y="0"/>
                </a:moveTo>
                <a:lnTo>
                  <a:pt x="28955" y="0"/>
                </a:lnTo>
                <a:lnTo>
                  <a:pt x="28955" y="2093848"/>
                </a:lnTo>
                <a:lnTo>
                  <a:pt x="57911" y="2093848"/>
                </a:lnTo>
                <a:lnTo>
                  <a:pt x="57911" y="0"/>
                </a:lnTo>
                <a:close/>
              </a:path>
              <a:path w="86995" h="2166620">
                <a:moveTo>
                  <a:pt x="86867" y="2079370"/>
                </a:moveTo>
                <a:lnTo>
                  <a:pt x="57911" y="2079370"/>
                </a:lnTo>
                <a:lnTo>
                  <a:pt x="57911" y="2093848"/>
                </a:lnTo>
                <a:lnTo>
                  <a:pt x="79628" y="2093848"/>
                </a:lnTo>
                <a:lnTo>
                  <a:pt x="86867" y="207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97626" y="3256229"/>
            <a:ext cx="3657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 Math"/>
                <a:cs typeface="Cambria Math"/>
              </a:rPr>
              <a:t>𝑙</a:t>
            </a:r>
            <a:r>
              <a:rPr sz="1800" dirty="0">
                <a:latin typeface="Cambria Math"/>
                <a:cs typeface="Cambria Math"/>
              </a:rPr>
              <a:t>𝑖𝑠𝑡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39885" y="3221482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𝑏</a:t>
            </a:r>
            <a:r>
              <a:rPr sz="1800" spc="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83046" y="2626740"/>
            <a:ext cx="2817495" cy="622300"/>
          </a:xfrm>
          <a:custGeom>
            <a:avLst/>
            <a:gdLst/>
            <a:ahLst/>
            <a:cxnLst/>
            <a:rect l="l" t="t" r="r" b="b"/>
            <a:pathLst>
              <a:path w="2817495" h="622300">
                <a:moveTo>
                  <a:pt x="2816987" y="575564"/>
                </a:moveTo>
                <a:lnTo>
                  <a:pt x="2802585" y="556768"/>
                </a:lnTo>
                <a:lnTo>
                  <a:pt x="2757932" y="498475"/>
                </a:lnTo>
                <a:lnTo>
                  <a:pt x="2745270" y="524383"/>
                </a:lnTo>
                <a:lnTo>
                  <a:pt x="1670558" y="635"/>
                </a:lnTo>
                <a:lnTo>
                  <a:pt x="1663725" y="14566"/>
                </a:lnTo>
                <a:lnTo>
                  <a:pt x="1658493" y="0"/>
                </a:lnTo>
                <a:lnTo>
                  <a:pt x="76822" y="567651"/>
                </a:lnTo>
                <a:lnTo>
                  <a:pt x="67056" y="540385"/>
                </a:lnTo>
                <a:lnTo>
                  <a:pt x="0" y="610616"/>
                </a:lnTo>
                <a:lnTo>
                  <a:pt x="96393" y="622173"/>
                </a:lnTo>
                <a:lnTo>
                  <a:pt x="88366" y="599821"/>
                </a:lnTo>
                <a:lnTo>
                  <a:pt x="86614" y="594944"/>
                </a:lnTo>
                <a:lnTo>
                  <a:pt x="1663014" y="29070"/>
                </a:lnTo>
                <a:lnTo>
                  <a:pt x="2732557" y="550405"/>
                </a:lnTo>
                <a:lnTo>
                  <a:pt x="2719832" y="576453"/>
                </a:lnTo>
                <a:lnTo>
                  <a:pt x="2816987" y="575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81398" y="2290064"/>
            <a:ext cx="474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𝑠𝑖𝑔𝑛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61326" y="2290064"/>
            <a:ext cx="36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𝑙𝑖𝑠𝑡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50178" y="1345438"/>
            <a:ext cx="826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𝑛𝑢𝑚𝑏𝑒𝑟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22826" y="1681606"/>
            <a:ext cx="3425190" cy="604520"/>
          </a:xfrm>
          <a:custGeom>
            <a:avLst/>
            <a:gdLst/>
            <a:ahLst/>
            <a:cxnLst/>
            <a:rect l="l" t="t" r="r" b="b"/>
            <a:pathLst>
              <a:path w="3425190" h="604519">
                <a:moveTo>
                  <a:pt x="3424682" y="589026"/>
                </a:moveTo>
                <a:lnTo>
                  <a:pt x="3414103" y="577850"/>
                </a:lnTo>
                <a:lnTo>
                  <a:pt x="3357880" y="518414"/>
                </a:lnTo>
                <a:lnTo>
                  <a:pt x="3347936" y="545719"/>
                </a:lnTo>
                <a:lnTo>
                  <a:pt x="1848993" y="254"/>
                </a:lnTo>
                <a:lnTo>
                  <a:pt x="1844040" y="13843"/>
                </a:lnTo>
                <a:lnTo>
                  <a:pt x="1839722" y="0"/>
                </a:lnTo>
                <a:lnTo>
                  <a:pt x="78600" y="549287"/>
                </a:lnTo>
                <a:lnTo>
                  <a:pt x="69977" y="521716"/>
                </a:lnTo>
                <a:lnTo>
                  <a:pt x="0" y="589026"/>
                </a:lnTo>
                <a:lnTo>
                  <a:pt x="95885" y="604520"/>
                </a:lnTo>
                <a:lnTo>
                  <a:pt x="88607" y="581279"/>
                </a:lnTo>
                <a:lnTo>
                  <a:pt x="87249" y="576961"/>
                </a:lnTo>
                <a:lnTo>
                  <a:pt x="1843735" y="29133"/>
                </a:lnTo>
                <a:lnTo>
                  <a:pt x="3338042" y="572909"/>
                </a:lnTo>
                <a:lnTo>
                  <a:pt x="3328162" y="600075"/>
                </a:lnTo>
                <a:lnTo>
                  <a:pt x="3424682" y="589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23130" y="3247771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79391" y="2640329"/>
            <a:ext cx="86995" cy="588645"/>
          </a:xfrm>
          <a:custGeom>
            <a:avLst/>
            <a:gdLst/>
            <a:ahLst/>
            <a:cxnLst/>
            <a:rect l="l" t="t" r="r" b="b"/>
            <a:pathLst>
              <a:path w="86995" h="588644">
                <a:moveTo>
                  <a:pt x="28956" y="501269"/>
                </a:moveTo>
                <a:lnTo>
                  <a:pt x="0" y="501269"/>
                </a:lnTo>
                <a:lnTo>
                  <a:pt x="43434" y="588137"/>
                </a:lnTo>
                <a:lnTo>
                  <a:pt x="79629" y="515747"/>
                </a:lnTo>
                <a:lnTo>
                  <a:pt x="28956" y="515747"/>
                </a:lnTo>
                <a:lnTo>
                  <a:pt x="28956" y="501269"/>
                </a:lnTo>
                <a:close/>
              </a:path>
              <a:path w="86995" h="588644">
                <a:moveTo>
                  <a:pt x="57912" y="0"/>
                </a:moveTo>
                <a:lnTo>
                  <a:pt x="28956" y="0"/>
                </a:lnTo>
                <a:lnTo>
                  <a:pt x="28956" y="515747"/>
                </a:lnTo>
                <a:lnTo>
                  <a:pt x="57912" y="515747"/>
                </a:lnTo>
                <a:lnTo>
                  <a:pt x="57912" y="0"/>
                </a:lnTo>
                <a:close/>
              </a:path>
              <a:path w="86995" h="588644">
                <a:moveTo>
                  <a:pt x="86868" y="501269"/>
                </a:moveTo>
                <a:lnTo>
                  <a:pt x="57912" y="501269"/>
                </a:lnTo>
                <a:lnTo>
                  <a:pt x="57912" y="515747"/>
                </a:lnTo>
                <a:lnTo>
                  <a:pt x="79629" y="515747"/>
                </a:lnTo>
                <a:lnTo>
                  <a:pt x="86868" y="501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27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Annotated </a:t>
            </a:r>
            <a:r>
              <a:rPr spc="-40" dirty="0"/>
              <a:t>Parse</a:t>
            </a:r>
            <a:r>
              <a:rPr spc="-15" dirty="0"/>
              <a:t> </a:t>
            </a:r>
            <a:r>
              <a:rPr spc="-9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4192270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tree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showing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value(s)</a:t>
            </a:r>
            <a:r>
              <a:rPr sz="2800" spc="-5" dirty="0">
                <a:latin typeface="Calibri"/>
                <a:cs typeface="Calibri"/>
              </a:rPr>
              <a:t> of 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attribute(s)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annotated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parse </a:t>
            </a:r>
            <a:r>
              <a:rPr sz="2800" spc="-15" dirty="0">
                <a:latin typeface="Calibri"/>
                <a:cs typeface="Calibri"/>
              </a:rPr>
              <a:t> tree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3121" y="567944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6046" y="567944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66729" y="567944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9302" y="4964938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𝑏</a:t>
            </a:r>
            <a:r>
              <a:rPr sz="1800" spc="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85888" y="4548378"/>
            <a:ext cx="86995" cy="396875"/>
          </a:xfrm>
          <a:custGeom>
            <a:avLst/>
            <a:gdLst/>
            <a:ahLst/>
            <a:cxnLst/>
            <a:rect l="l" t="t" r="r" b="b"/>
            <a:pathLst>
              <a:path w="86995" h="396875">
                <a:moveTo>
                  <a:pt x="28955" y="309880"/>
                </a:moveTo>
                <a:lnTo>
                  <a:pt x="0" y="309880"/>
                </a:lnTo>
                <a:lnTo>
                  <a:pt x="43433" y="396748"/>
                </a:lnTo>
                <a:lnTo>
                  <a:pt x="79628" y="324358"/>
                </a:lnTo>
                <a:lnTo>
                  <a:pt x="28955" y="324358"/>
                </a:lnTo>
                <a:lnTo>
                  <a:pt x="28955" y="309880"/>
                </a:lnTo>
                <a:close/>
              </a:path>
              <a:path w="86995" h="396875">
                <a:moveTo>
                  <a:pt x="57911" y="0"/>
                </a:moveTo>
                <a:lnTo>
                  <a:pt x="28955" y="0"/>
                </a:lnTo>
                <a:lnTo>
                  <a:pt x="28955" y="324358"/>
                </a:lnTo>
                <a:lnTo>
                  <a:pt x="57911" y="324358"/>
                </a:lnTo>
                <a:lnTo>
                  <a:pt x="57911" y="0"/>
                </a:lnTo>
                <a:close/>
              </a:path>
              <a:path w="86995" h="396875">
                <a:moveTo>
                  <a:pt x="86867" y="309880"/>
                </a:moveTo>
                <a:lnTo>
                  <a:pt x="57911" y="309880"/>
                </a:lnTo>
                <a:lnTo>
                  <a:pt x="57911" y="324358"/>
                </a:lnTo>
                <a:lnTo>
                  <a:pt x="79628" y="324358"/>
                </a:lnTo>
                <a:lnTo>
                  <a:pt x="86867" y="309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97923" y="4548378"/>
            <a:ext cx="86995" cy="1111250"/>
          </a:xfrm>
          <a:custGeom>
            <a:avLst/>
            <a:gdLst/>
            <a:ahLst/>
            <a:cxnLst/>
            <a:rect l="l" t="t" r="r" b="b"/>
            <a:pathLst>
              <a:path w="86995" h="1111250">
                <a:moveTo>
                  <a:pt x="28955" y="1024128"/>
                </a:moveTo>
                <a:lnTo>
                  <a:pt x="0" y="1024128"/>
                </a:lnTo>
                <a:lnTo>
                  <a:pt x="43433" y="1110983"/>
                </a:lnTo>
                <a:lnTo>
                  <a:pt x="79627" y="1038606"/>
                </a:lnTo>
                <a:lnTo>
                  <a:pt x="28955" y="1038606"/>
                </a:lnTo>
                <a:lnTo>
                  <a:pt x="28955" y="1024128"/>
                </a:lnTo>
                <a:close/>
              </a:path>
              <a:path w="86995" h="1111250">
                <a:moveTo>
                  <a:pt x="57911" y="0"/>
                </a:moveTo>
                <a:lnTo>
                  <a:pt x="28955" y="0"/>
                </a:lnTo>
                <a:lnTo>
                  <a:pt x="28955" y="1038606"/>
                </a:lnTo>
                <a:lnTo>
                  <a:pt x="57911" y="1038606"/>
                </a:lnTo>
                <a:lnTo>
                  <a:pt x="57911" y="0"/>
                </a:lnTo>
                <a:close/>
              </a:path>
              <a:path w="86995" h="1111250">
                <a:moveTo>
                  <a:pt x="86868" y="1024128"/>
                </a:moveTo>
                <a:lnTo>
                  <a:pt x="57911" y="1024128"/>
                </a:lnTo>
                <a:lnTo>
                  <a:pt x="57911" y="1038606"/>
                </a:lnTo>
                <a:lnTo>
                  <a:pt x="79627" y="1038606"/>
                </a:lnTo>
                <a:lnTo>
                  <a:pt x="86868" y="1024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43393" y="4198746"/>
            <a:ext cx="36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𝑙𝑖𝑠𝑡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82227" y="4198746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𝑏</a:t>
            </a:r>
            <a:r>
              <a:rPr sz="1800" spc="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29322" y="3517010"/>
            <a:ext cx="1813560" cy="662940"/>
          </a:xfrm>
          <a:custGeom>
            <a:avLst/>
            <a:gdLst/>
            <a:ahLst/>
            <a:cxnLst/>
            <a:rect l="l" t="t" r="r" b="b"/>
            <a:pathLst>
              <a:path w="1813559" h="662939">
                <a:moveTo>
                  <a:pt x="1813179" y="662559"/>
                </a:moveTo>
                <a:lnTo>
                  <a:pt x="1797126" y="632460"/>
                </a:lnTo>
                <a:lnTo>
                  <a:pt x="1767459" y="576834"/>
                </a:lnTo>
                <a:lnTo>
                  <a:pt x="1750695" y="600456"/>
                </a:lnTo>
                <a:lnTo>
                  <a:pt x="906018" y="0"/>
                </a:lnTo>
                <a:lnTo>
                  <a:pt x="897318" y="12268"/>
                </a:lnTo>
                <a:lnTo>
                  <a:pt x="888492" y="127"/>
                </a:lnTo>
                <a:lnTo>
                  <a:pt x="61772" y="599821"/>
                </a:lnTo>
                <a:lnTo>
                  <a:pt x="44831" y="576453"/>
                </a:lnTo>
                <a:lnTo>
                  <a:pt x="0" y="662559"/>
                </a:lnTo>
                <a:lnTo>
                  <a:pt x="95758" y="646684"/>
                </a:lnTo>
                <a:lnTo>
                  <a:pt x="84975" y="631825"/>
                </a:lnTo>
                <a:lnTo>
                  <a:pt x="78790" y="623303"/>
                </a:lnTo>
                <a:lnTo>
                  <a:pt x="897356" y="29413"/>
                </a:lnTo>
                <a:lnTo>
                  <a:pt x="1733931" y="624078"/>
                </a:lnTo>
                <a:lnTo>
                  <a:pt x="1717167" y="647700"/>
                </a:lnTo>
                <a:lnTo>
                  <a:pt x="1813179" y="662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98352" y="3493770"/>
            <a:ext cx="86995" cy="2166620"/>
          </a:xfrm>
          <a:custGeom>
            <a:avLst/>
            <a:gdLst/>
            <a:ahLst/>
            <a:cxnLst/>
            <a:rect l="l" t="t" r="r" b="b"/>
            <a:pathLst>
              <a:path w="86995" h="2166620">
                <a:moveTo>
                  <a:pt x="28955" y="2079370"/>
                </a:moveTo>
                <a:lnTo>
                  <a:pt x="0" y="2079370"/>
                </a:lnTo>
                <a:lnTo>
                  <a:pt x="43433" y="2166239"/>
                </a:lnTo>
                <a:lnTo>
                  <a:pt x="79628" y="2093848"/>
                </a:lnTo>
                <a:lnTo>
                  <a:pt x="28955" y="2093848"/>
                </a:lnTo>
                <a:lnTo>
                  <a:pt x="28955" y="2079370"/>
                </a:lnTo>
                <a:close/>
              </a:path>
              <a:path w="86995" h="2166620">
                <a:moveTo>
                  <a:pt x="57912" y="0"/>
                </a:moveTo>
                <a:lnTo>
                  <a:pt x="28955" y="0"/>
                </a:lnTo>
                <a:lnTo>
                  <a:pt x="28955" y="2093848"/>
                </a:lnTo>
                <a:lnTo>
                  <a:pt x="57912" y="2093848"/>
                </a:lnTo>
                <a:lnTo>
                  <a:pt x="57912" y="0"/>
                </a:lnTo>
                <a:close/>
              </a:path>
              <a:path w="86995" h="2166620">
                <a:moveTo>
                  <a:pt x="86868" y="2079370"/>
                </a:moveTo>
                <a:lnTo>
                  <a:pt x="57912" y="2079370"/>
                </a:lnTo>
                <a:lnTo>
                  <a:pt x="57912" y="2093848"/>
                </a:lnTo>
                <a:lnTo>
                  <a:pt x="79628" y="2093848"/>
                </a:lnTo>
                <a:lnTo>
                  <a:pt x="86868" y="207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40648" y="3178302"/>
            <a:ext cx="36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𝑙𝑖𝑠𝑡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82908" y="3143250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𝑏</a:t>
            </a:r>
            <a:r>
              <a:rPr sz="1800" spc="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26958" y="2549016"/>
            <a:ext cx="2815590" cy="622300"/>
          </a:xfrm>
          <a:custGeom>
            <a:avLst/>
            <a:gdLst/>
            <a:ahLst/>
            <a:cxnLst/>
            <a:rect l="l" t="t" r="r" b="b"/>
            <a:pathLst>
              <a:path w="2815590" h="622300">
                <a:moveTo>
                  <a:pt x="2815463" y="575564"/>
                </a:moveTo>
                <a:lnTo>
                  <a:pt x="2801061" y="556768"/>
                </a:lnTo>
                <a:lnTo>
                  <a:pt x="2756408" y="498475"/>
                </a:lnTo>
                <a:lnTo>
                  <a:pt x="2743746" y="524383"/>
                </a:lnTo>
                <a:lnTo>
                  <a:pt x="1669034" y="635"/>
                </a:lnTo>
                <a:lnTo>
                  <a:pt x="1663077" y="12776"/>
                </a:lnTo>
                <a:lnTo>
                  <a:pt x="1658493" y="0"/>
                </a:lnTo>
                <a:lnTo>
                  <a:pt x="76822" y="567651"/>
                </a:lnTo>
                <a:lnTo>
                  <a:pt x="67056" y="540385"/>
                </a:lnTo>
                <a:lnTo>
                  <a:pt x="0" y="610616"/>
                </a:lnTo>
                <a:lnTo>
                  <a:pt x="96393" y="622173"/>
                </a:lnTo>
                <a:lnTo>
                  <a:pt x="88366" y="599821"/>
                </a:lnTo>
                <a:lnTo>
                  <a:pt x="86614" y="594944"/>
                </a:lnTo>
                <a:lnTo>
                  <a:pt x="1662137" y="29387"/>
                </a:lnTo>
                <a:lnTo>
                  <a:pt x="2731033" y="550405"/>
                </a:lnTo>
                <a:lnTo>
                  <a:pt x="2718308" y="576453"/>
                </a:lnTo>
                <a:lnTo>
                  <a:pt x="2815463" y="575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24040" y="2211704"/>
            <a:ext cx="474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𝑠𝑖𝑔𝑛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03968" y="2211704"/>
            <a:ext cx="36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𝑙𝑖𝑠𝑡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93202" y="1267205"/>
            <a:ext cx="826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𝑛𝑢𝑚𝑏𝑒𝑟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65214" y="1603882"/>
            <a:ext cx="3425190" cy="604520"/>
          </a:xfrm>
          <a:custGeom>
            <a:avLst/>
            <a:gdLst/>
            <a:ahLst/>
            <a:cxnLst/>
            <a:rect l="l" t="t" r="r" b="b"/>
            <a:pathLst>
              <a:path w="3425190" h="604519">
                <a:moveTo>
                  <a:pt x="3424682" y="589026"/>
                </a:moveTo>
                <a:lnTo>
                  <a:pt x="3414103" y="577850"/>
                </a:lnTo>
                <a:lnTo>
                  <a:pt x="3357880" y="518414"/>
                </a:lnTo>
                <a:lnTo>
                  <a:pt x="3347936" y="545719"/>
                </a:lnTo>
                <a:lnTo>
                  <a:pt x="1848993" y="254"/>
                </a:lnTo>
                <a:lnTo>
                  <a:pt x="1844040" y="13843"/>
                </a:lnTo>
                <a:lnTo>
                  <a:pt x="1839722" y="0"/>
                </a:lnTo>
                <a:lnTo>
                  <a:pt x="78600" y="549287"/>
                </a:lnTo>
                <a:lnTo>
                  <a:pt x="69977" y="521716"/>
                </a:lnTo>
                <a:lnTo>
                  <a:pt x="0" y="589026"/>
                </a:lnTo>
                <a:lnTo>
                  <a:pt x="95885" y="604520"/>
                </a:lnTo>
                <a:lnTo>
                  <a:pt x="88607" y="581279"/>
                </a:lnTo>
                <a:lnTo>
                  <a:pt x="87249" y="576961"/>
                </a:lnTo>
                <a:lnTo>
                  <a:pt x="1843735" y="29133"/>
                </a:lnTo>
                <a:lnTo>
                  <a:pt x="3338042" y="572909"/>
                </a:lnTo>
                <a:lnTo>
                  <a:pt x="3328162" y="600075"/>
                </a:lnTo>
                <a:lnTo>
                  <a:pt x="3424682" y="589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65772" y="3169411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21780" y="2562605"/>
            <a:ext cx="86995" cy="588645"/>
          </a:xfrm>
          <a:custGeom>
            <a:avLst/>
            <a:gdLst/>
            <a:ahLst/>
            <a:cxnLst/>
            <a:rect l="l" t="t" r="r" b="b"/>
            <a:pathLst>
              <a:path w="86995" h="588644">
                <a:moveTo>
                  <a:pt x="28955" y="501269"/>
                </a:moveTo>
                <a:lnTo>
                  <a:pt x="0" y="501269"/>
                </a:lnTo>
                <a:lnTo>
                  <a:pt x="43434" y="588137"/>
                </a:lnTo>
                <a:lnTo>
                  <a:pt x="79629" y="515747"/>
                </a:lnTo>
                <a:lnTo>
                  <a:pt x="28955" y="515747"/>
                </a:lnTo>
                <a:lnTo>
                  <a:pt x="28955" y="501269"/>
                </a:lnTo>
                <a:close/>
              </a:path>
              <a:path w="86995" h="588644">
                <a:moveTo>
                  <a:pt x="57912" y="0"/>
                </a:moveTo>
                <a:lnTo>
                  <a:pt x="28955" y="0"/>
                </a:lnTo>
                <a:lnTo>
                  <a:pt x="28955" y="515747"/>
                </a:lnTo>
                <a:lnTo>
                  <a:pt x="57912" y="515747"/>
                </a:lnTo>
                <a:lnTo>
                  <a:pt x="57912" y="0"/>
                </a:lnTo>
                <a:close/>
              </a:path>
              <a:path w="86995" h="588644">
                <a:moveTo>
                  <a:pt x="86868" y="501269"/>
                </a:moveTo>
                <a:lnTo>
                  <a:pt x="57912" y="501269"/>
                </a:lnTo>
                <a:lnTo>
                  <a:pt x="57912" y="515747"/>
                </a:lnTo>
                <a:lnTo>
                  <a:pt x="79629" y="515747"/>
                </a:lnTo>
                <a:lnTo>
                  <a:pt x="86868" y="501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4137"/>
            <a:ext cx="6302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</a:t>
            </a:r>
            <a:r>
              <a:rPr spc="-30" dirty="0"/>
              <a:t> </a:t>
            </a:r>
            <a:r>
              <a:rPr spc="-5" dirty="0"/>
              <a:t>Overview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Compilation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9787" y="2458211"/>
            <a:ext cx="3240405" cy="721360"/>
          </a:xfrm>
          <a:custGeom>
            <a:avLst/>
            <a:gdLst/>
            <a:ahLst/>
            <a:cxnLst/>
            <a:rect l="l" t="t" r="r" b="b"/>
            <a:pathLst>
              <a:path w="3240404" h="721360">
                <a:moveTo>
                  <a:pt x="3119882" y="0"/>
                </a:moveTo>
                <a:lnTo>
                  <a:pt x="120142" y="0"/>
                </a:lnTo>
                <a:lnTo>
                  <a:pt x="73375" y="9449"/>
                </a:lnTo>
                <a:lnTo>
                  <a:pt x="35186" y="35210"/>
                </a:lnTo>
                <a:lnTo>
                  <a:pt x="9440" y="73402"/>
                </a:lnTo>
                <a:lnTo>
                  <a:pt x="0" y="120141"/>
                </a:lnTo>
                <a:lnTo>
                  <a:pt x="0" y="600710"/>
                </a:lnTo>
                <a:lnTo>
                  <a:pt x="9440" y="647449"/>
                </a:lnTo>
                <a:lnTo>
                  <a:pt x="35186" y="685641"/>
                </a:lnTo>
                <a:lnTo>
                  <a:pt x="73375" y="711402"/>
                </a:lnTo>
                <a:lnTo>
                  <a:pt x="120142" y="720851"/>
                </a:lnTo>
                <a:lnTo>
                  <a:pt x="3119882" y="720851"/>
                </a:lnTo>
                <a:lnTo>
                  <a:pt x="3166621" y="711402"/>
                </a:lnTo>
                <a:lnTo>
                  <a:pt x="3204813" y="685641"/>
                </a:lnTo>
                <a:lnTo>
                  <a:pt x="3230574" y="647449"/>
                </a:lnTo>
                <a:lnTo>
                  <a:pt x="3240024" y="600710"/>
                </a:lnTo>
                <a:lnTo>
                  <a:pt x="3240024" y="120141"/>
                </a:lnTo>
                <a:lnTo>
                  <a:pt x="3230574" y="73402"/>
                </a:lnTo>
                <a:lnTo>
                  <a:pt x="3204813" y="35210"/>
                </a:lnTo>
                <a:lnTo>
                  <a:pt x="3166621" y="9449"/>
                </a:lnTo>
                <a:lnTo>
                  <a:pt x="311988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6571" y="2603753"/>
            <a:ext cx="18853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lexical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analyzer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9787" y="5199888"/>
            <a:ext cx="3240405" cy="719455"/>
          </a:xfrm>
          <a:custGeom>
            <a:avLst/>
            <a:gdLst/>
            <a:ahLst/>
            <a:cxnLst/>
            <a:rect l="l" t="t" r="r" b="b"/>
            <a:pathLst>
              <a:path w="3240404" h="719454">
                <a:moveTo>
                  <a:pt x="3120136" y="0"/>
                </a:moveTo>
                <a:lnTo>
                  <a:pt x="119888" y="0"/>
                </a:lnTo>
                <a:lnTo>
                  <a:pt x="73219" y="9427"/>
                </a:lnTo>
                <a:lnTo>
                  <a:pt x="35112" y="35131"/>
                </a:lnTo>
                <a:lnTo>
                  <a:pt x="9420" y="73241"/>
                </a:lnTo>
                <a:lnTo>
                  <a:pt x="0" y="119887"/>
                </a:lnTo>
                <a:lnTo>
                  <a:pt x="0" y="599440"/>
                </a:lnTo>
                <a:lnTo>
                  <a:pt x="9420" y="646102"/>
                </a:lnTo>
                <a:lnTo>
                  <a:pt x="35112" y="684210"/>
                </a:lnTo>
                <a:lnTo>
                  <a:pt x="73219" y="709905"/>
                </a:lnTo>
                <a:lnTo>
                  <a:pt x="119888" y="719328"/>
                </a:lnTo>
                <a:lnTo>
                  <a:pt x="3120136" y="719328"/>
                </a:lnTo>
                <a:lnTo>
                  <a:pt x="3166782" y="709905"/>
                </a:lnTo>
                <a:lnTo>
                  <a:pt x="3204892" y="684210"/>
                </a:lnTo>
                <a:lnTo>
                  <a:pt x="3230596" y="646102"/>
                </a:lnTo>
                <a:lnTo>
                  <a:pt x="3240024" y="599440"/>
                </a:lnTo>
                <a:lnTo>
                  <a:pt x="3240024" y="119887"/>
                </a:lnTo>
                <a:lnTo>
                  <a:pt x="3230596" y="73241"/>
                </a:lnTo>
                <a:lnTo>
                  <a:pt x="3204892" y="35131"/>
                </a:lnTo>
                <a:lnTo>
                  <a:pt x="3166782" y="9427"/>
                </a:lnTo>
                <a:lnTo>
                  <a:pt x="312013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8237" y="5345074"/>
            <a:ext cx="2241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semantic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analyzer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1422" y="1429003"/>
            <a:ext cx="1651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source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72639" y="3313176"/>
            <a:ext cx="276225" cy="386080"/>
            <a:chOff x="2072639" y="3313176"/>
            <a:chExt cx="276225" cy="386080"/>
          </a:xfrm>
        </p:grpSpPr>
        <p:sp>
          <p:nvSpPr>
            <p:cNvPr id="9" name="object 9"/>
            <p:cNvSpPr/>
            <p:nvPr/>
          </p:nvSpPr>
          <p:spPr>
            <a:xfrm>
              <a:off x="2209609" y="3528060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-2857" y="4000"/>
                  </a:moveTo>
                  <a:lnTo>
                    <a:pt x="2857" y="4000"/>
                  </a:lnTo>
                </a:path>
              </a:pathLst>
            </a:custGeom>
            <a:ln w="8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82545" y="3323082"/>
              <a:ext cx="256540" cy="365760"/>
            </a:xfrm>
            <a:custGeom>
              <a:avLst/>
              <a:gdLst/>
              <a:ahLst/>
              <a:cxnLst/>
              <a:rect l="l" t="t" r="r" b="b"/>
              <a:pathLst>
                <a:path w="256539" h="365760">
                  <a:moveTo>
                    <a:pt x="0" y="237743"/>
                  </a:moveTo>
                  <a:lnTo>
                    <a:pt x="64008" y="237743"/>
                  </a:lnTo>
                  <a:lnTo>
                    <a:pt x="64008" y="0"/>
                  </a:lnTo>
                  <a:lnTo>
                    <a:pt x="192024" y="0"/>
                  </a:lnTo>
                  <a:lnTo>
                    <a:pt x="192024" y="237743"/>
                  </a:lnTo>
                  <a:lnTo>
                    <a:pt x="256031" y="237743"/>
                  </a:lnTo>
                  <a:lnTo>
                    <a:pt x="128016" y="365759"/>
                  </a:lnTo>
                  <a:lnTo>
                    <a:pt x="0" y="23774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092451" y="4686300"/>
            <a:ext cx="236220" cy="379730"/>
            <a:chOff x="2092451" y="4686300"/>
            <a:chExt cx="236220" cy="379730"/>
          </a:xfrm>
        </p:grpSpPr>
        <p:sp>
          <p:nvSpPr>
            <p:cNvPr id="12" name="object 12"/>
            <p:cNvSpPr/>
            <p:nvPr/>
          </p:nvSpPr>
          <p:spPr>
            <a:xfrm>
              <a:off x="2209609" y="4898136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-2857" y="4000"/>
                  </a:moveTo>
                  <a:lnTo>
                    <a:pt x="2857" y="4000"/>
                  </a:lnTo>
                </a:path>
              </a:pathLst>
            </a:custGeom>
            <a:ln w="8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02357" y="4696205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5" h="360045">
                  <a:moveTo>
                    <a:pt x="0" y="251460"/>
                  </a:moveTo>
                  <a:lnTo>
                    <a:pt x="54102" y="251460"/>
                  </a:lnTo>
                  <a:lnTo>
                    <a:pt x="54102" y="0"/>
                  </a:lnTo>
                  <a:lnTo>
                    <a:pt x="162306" y="0"/>
                  </a:lnTo>
                  <a:lnTo>
                    <a:pt x="162306" y="251460"/>
                  </a:lnTo>
                  <a:lnTo>
                    <a:pt x="216408" y="251460"/>
                  </a:lnTo>
                  <a:lnTo>
                    <a:pt x="108204" y="359664"/>
                  </a:lnTo>
                  <a:lnTo>
                    <a:pt x="0" y="25146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092451" y="1944623"/>
            <a:ext cx="236220" cy="381000"/>
            <a:chOff x="2092451" y="1944623"/>
            <a:chExt cx="236220" cy="381000"/>
          </a:xfrm>
        </p:grpSpPr>
        <p:sp>
          <p:nvSpPr>
            <p:cNvPr id="15" name="object 15"/>
            <p:cNvSpPr/>
            <p:nvPr/>
          </p:nvSpPr>
          <p:spPr>
            <a:xfrm>
              <a:off x="2209609" y="2156460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h="10160">
                  <a:moveTo>
                    <a:pt x="-2857" y="5079"/>
                  </a:moveTo>
                  <a:lnTo>
                    <a:pt x="2857" y="5079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02357" y="1954529"/>
              <a:ext cx="216535" cy="361315"/>
            </a:xfrm>
            <a:custGeom>
              <a:avLst/>
              <a:gdLst/>
              <a:ahLst/>
              <a:cxnLst/>
              <a:rect l="l" t="t" r="r" b="b"/>
              <a:pathLst>
                <a:path w="216535" h="361314">
                  <a:moveTo>
                    <a:pt x="0" y="252984"/>
                  </a:moveTo>
                  <a:lnTo>
                    <a:pt x="54102" y="252984"/>
                  </a:lnTo>
                  <a:lnTo>
                    <a:pt x="54102" y="0"/>
                  </a:lnTo>
                  <a:lnTo>
                    <a:pt x="162306" y="0"/>
                  </a:lnTo>
                  <a:lnTo>
                    <a:pt x="162306" y="252984"/>
                  </a:lnTo>
                  <a:lnTo>
                    <a:pt x="216408" y="252984"/>
                  </a:lnTo>
                  <a:lnTo>
                    <a:pt x="108204" y="361188"/>
                  </a:lnTo>
                  <a:lnTo>
                    <a:pt x="0" y="25298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89787" y="3831335"/>
            <a:ext cx="3240405" cy="719455"/>
          </a:xfrm>
          <a:custGeom>
            <a:avLst/>
            <a:gdLst/>
            <a:ahLst/>
            <a:cxnLst/>
            <a:rect l="l" t="t" r="r" b="b"/>
            <a:pathLst>
              <a:path w="3240404" h="719454">
                <a:moveTo>
                  <a:pt x="3120136" y="0"/>
                </a:moveTo>
                <a:lnTo>
                  <a:pt x="119888" y="0"/>
                </a:lnTo>
                <a:lnTo>
                  <a:pt x="73219" y="9427"/>
                </a:lnTo>
                <a:lnTo>
                  <a:pt x="35112" y="35131"/>
                </a:lnTo>
                <a:lnTo>
                  <a:pt x="9420" y="73241"/>
                </a:lnTo>
                <a:lnTo>
                  <a:pt x="0" y="119887"/>
                </a:lnTo>
                <a:lnTo>
                  <a:pt x="0" y="599439"/>
                </a:lnTo>
                <a:lnTo>
                  <a:pt x="9420" y="646086"/>
                </a:lnTo>
                <a:lnTo>
                  <a:pt x="35112" y="684196"/>
                </a:lnTo>
                <a:lnTo>
                  <a:pt x="73219" y="709900"/>
                </a:lnTo>
                <a:lnTo>
                  <a:pt x="119888" y="719327"/>
                </a:lnTo>
                <a:lnTo>
                  <a:pt x="3120136" y="719327"/>
                </a:lnTo>
                <a:lnTo>
                  <a:pt x="3166782" y="709900"/>
                </a:lnTo>
                <a:lnTo>
                  <a:pt x="3204892" y="684196"/>
                </a:lnTo>
                <a:lnTo>
                  <a:pt x="3230596" y="646086"/>
                </a:lnTo>
                <a:lnTo>
                  <a:pt x="3240024" y="599439"/>
                </a:lnTo>
                <a:lnTo>
                  <a:pt x="3240024" y="119887"/>
                </a:lnTo>
                <a:lnTo>
                  <a:pt x="3230596" y="73241"/>
                </a:lnTo>
                <a:lnTo>
                  <a:pt x="3204892" y="35131"/>
                </a:lnTo>
                <a:lnTo>
                  <a:pt x="3166782" y="9427"/>
                </a:lnTo>
                <a:lnTo>
                  <a:pt x="312013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55877" y="3976573"/>
            <a:ext cx="19075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analyzer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003793" y="3863085"/>
            <a:ext cx="3253104" cy="732155"/>
            <a:chOff x="8003793" y="3863085"/>
            <a:chExt cx="3253104" cy="732155"/>
          </a:xfrm>
        </p:grpSpPr>
        <p:sp>
          <p:nvSpPr>
            <p:cNvPr id="20" name="object 20"/>
            <p:cNvSpPr/>
            <p:nvPr/>
          </p:nvSpPr>
          <p:spPr>
            <a:xfrm>
              <a:off x="8010143" y="3869435"/>
              <a:ext cx="3240405" cy="719455"/>
            </a:xfrm>
            <a:custGeom>
              <a:avLst/>
              <a:gdLst/>
              <a:ahLst/>
              <a:cxnLst/>
              <a:rect l="l" t="t" r="r" b="b"/>
              <a:pathLst>
                <a:path w="3240404" h="719454">
                  <a:moveTo>
                    <a:pt x="3120135" y="0"/>
                  </a:moveTo>
                  <a:lnTo>
                    <a:pt x="119887" y="0"/>
                  </a:lnTo>
                  <a:lnTo>
                    <a:pt x="73241" y="9427"/>
                  </a:lnTo>
                  <a:lnTo>
                    <a:pt x="35131" y="35131"/>
                  </a:lnTo>
                  <a:lnTo>
                    <a:pt x="9427" y="73241"/>
                  </a:lnTo>
                  <a:lnTo>
                    <a:pt x="0" y="119887"/>
                  </a:lnTo>
                  <a:lnTo>
                    <a:pt x="0" y="599439"/>
                  </a:lnTo>
                  <a:lnTo>
                    <a:pt x="9427" y="646086"/>
                  </a:lnTo>
                  <a:lnTo>
                    <a:pt x="35131" y="684196"/>
                  </a:lnTo>
                  <a:lnTo>
                    <a:pt x="73241" y="709900"/>
                  </a:lnTo>
                  <a:lnTo>
                    <a:pt x="119887" y="719327"/>
                  </a:lnTo>
                  <a:lnTo>
                    <a:pt x="3120135" y="719327"/>
                  </a:lnTo>
                  <a:lnTo>
                    <a:pt x="3166782" y="709900"/>
                  </a:lnTo>
                  <a:lnTo>
                    <a:pt x="3204892" y="684196"/>
                  </a:lnTo>
                  <a:lnTo>
                    <a:pt x="3230596" y="646086"/>
                  </a:lnTo>
                  <a:lnTo>
                    <a:pt x="3240024" y="599439"/>
                  </a:lnTo>
                  <a:lnTo>
                    <a:pt x="3240024" y="119887"/>
                  </a:lnTo>
                  <a:lnTo>
                    <a:pt x="3230596" y="73241"/>
                  </a:lnTo>
                  <a:lnTo>
                    <a:pt x="3204892" y="35131"/>
                  </a:lnTo>
                  <a:lnTo>
                    <a:pt x="3166782" y="9427"/>
                  </a:lnTo>
                  <a:lnTo>
                    <a:pt x="3120135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10143" y="3869435"/>
              <a:ext cx="3240405" cy="719455"/>
            </a:xfrm>
            <a:custGeom>
              <a:avLst/>
              <a:gdLst/>
              <a:ahLst/>
              <a:cxnLst/>
              <a:rect l="l" t="t" r="r" b="b"/>
              <a:pathLst>
                <a:path w="3240404" h="719454">
                  <a:moveTo>
                    <a:pt x="0" y="119887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7" y="0"/>
                  </a:lnTo>
                  <a:lnTo>
                    <a:pt x="3120135" y="0"/>
                  </a:lnTo>
                  <a:lnTo>
                    <a:pt x="3166782" y="9427"/>
                  </a:lnTo>
                  <a:lnTo>
                    <a:pt x="3204892" y="35131"/>
                  </a:lnTo>
                  <a:lnTo>
                    <a:pt x="3230596" y="73241"/>
                  </a:lnTo>
                  <a:lnTo>
                    <a:pt x="3240024" y="119887"/>
                  </a:lnTo>
                  <a:lnTo>
                    <a:pt x="3240024" y="599439"/>
                  </a:lnTo>
                  <a:lnTo>
                    <a:pt x="3230596" y="646086"/>
                  </a:lnTo>
                  <a:lnTo>
                    <a:pt x="3204892" y="684196"/>
                  </a:lnTo>
                  <a:lnTo>
                    <a:pt x="3166782" y="709900"/>
                  </a:lnTo>
                  <a:lnTo>
                    <a:pt x="3120135" y="719327"/>
                  </a:lnTo>
                  <a:lnTo>
                    <a:pt x="119887" y="719327"/>
                  </a:lnTo>
                  <a:lnTo>
                    <a:pt x="73241" y="709900"/>
                  </a:lnTo>
                  <a:lnTo>
                    <a:pt x="35131" y="684196"/>
                  </a:lnTo>
                  <a:lnTo>
                    <a:pt x="9427" y="646086"/>
                  </a:lnTo>
                  <a:lnTo>
                    <a:pt x="0" y="599439"/>
                  </a:lnTo>
                  <a:lnTo>
                    <a:pt x="0" y="11988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695435" y="4014978"/>
            <a:ext cx="18694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optimizer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492995" y="4703064"/>
            <a:ext cx="276225" cy="384175"/>
            <a:chOff x="9492995" y="4703064"/>
            <a:chExt cx="276225" cy="384175"/>
          </a:xfrm>
        </p:grpSpPr>
        <p:sp>
          <p:nvSpPr>
            <p:cNvPr id="24" name="object 24"/>
            <p:cNvSpPr/>
            <p:nvPr/>
          </p:nvSpPr>
          <p:spPr>
            <a:xfrm>
              <a:off x="9629965" y="4913376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-2857" y="4000"/>
                  </a:moveTo>
                  <a:lnTo>
                    <a:pt x="2857" y="4000"/>
                  </a:lnTo>
                </a:path>
              </a:pathLst>
            </a:custGeom>
            <a:ln w="8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02901" y="4712970"/>
              <a:ext cx="256540" cy="364490"/>
            </a:xfrm>
            <a:custGeom>
              <a:avLst/>
              <a:gdLst/>
              <a:ahLst/>
              <a:cxnLst/>
              <a:rect l="l" t="t" r="r" b="b"/>
              <a:pathLst>
                <a:path w="256540" h="364489">
                  <a:moveTo>
                    <a:pt x="256031" y="128015"/>
                  </a:moveTo>
                  <a:lnTo>
                    <a:pt x="192024" y="128015"/>
                  </a:lnTo>
                  <a:lnTo>
                    <a:pt x="192024" y="364235"/>
                  </a:lnTo>
                  <a:lnTo>
                    <a:pt x="64007" y="364235"/>
                  </a:lnTo>
                  <a:lnTo>
                    <a:pt x="64007" y="128015"/>
                  </a:lnTo>
                  <a:lnTo>
                    <a:pt x="0" y="128015"/>
                  </a:lnTo>
                  <a:lnTo>
                    <a:pt x="128016" y="0"/>
                  </a:lnTo>
                  <a:lnTo>
                    <a:pt x="256031" y="128015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9512807" y="3377184"/>
            <a:ext cx="236220" cy="381000"/>
            <a:chOff x="9512807" y="3377184"/>
            <a:chExt cx="236220" cy="381000"/>
          </a:xfrm>
        </p:grpSpPr>
        <p:sp>
          <p:nvSpPr>
            <p:cNvPr id="27" name="object 27"/>
            <p:cNvSpPr/>
            <p:nvPr/>
          </p:nvSpPr>
          <p:spPr>
            <a:xfrm>
              <a:off x="9629965" y="3585972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-2857" y="4000"/>
                  </a:moveTo>
                  <a:lnTo>
                    <a:pt x="2857" y="4000"/>
                  </a:lnTo>
                </a:path>
              </a:pathLst>
            </a:custGeom>
            <a:ln w="8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522713" y="3387090"/>
              <a:ext cx="216535" cy="361315"/>
            </a:xfrm>
            <a:custGeom>
              <a:avLst/>
              <a:gdLst/>
              <a:ahLst/>
              <a:cxnLst/>
              <a:rect l="l" t="t" r="r" b="b"/>
              <a:pathLst>
                <a:path w="216534" h="361314">
                  <a:moveTo>
                    <a:pt x="216407" y="108204"/>
                  </a:moveTo>
                  <a:lnTo>
                    <a:pt x="162305" y="108204"/>
                  </a:lnTo>
                  <a:lnTo>
                    <a:pt x="162305" y="361188"/>
                  </a:lnTo>
                  <a:lnTo>
                    <a:pt x="54101" y="361188"/>
                  </a:lnTo>
                  <a:lnTo>
                    <a:pt x="54101" y="108204"/>
                  </a:lnTo>
                  <a:lnTo>
                    <a:pt x="0" y="108204"/>
                  </a:lnTo>
                  <a:lnTo>
                    <a:pt x="108203" y="0"/>
                  </a:lnTo>
                  <a:lnTo>
                    <a:pt x="216407" y="10820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492995" y="2048255"/>
            <a:ext cx="276225" cy="384175"/>
            <a:chOff x="9492995" y="2048255"/>
            <a:chExt cx="276225" cy="384175"/>
          </a:xfrm>
        </p:grpSpPr>
        <p:sp>
          <p:nvSpPr>
            <p:cNvPr id="30" name="object 30"/>
            <p:cNvSpPr/>
            <p:nvPr/>
          </p:nvSpPr>
          <p:spPr>
            <a:xfrm>
              <a:off x="9629965" y="2258567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5">
                  <a:moveTo>
                    <a:pt x="-2857" y="4000"/>
                  </a:moveTo>
                  <a:lnTo>
                    <a:pt x="2857" y="4000"/>
                  </a:lnTo>
                </a:path>
              </a:pathLst>
            </a:custGeom>
            <a:ln w="8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02901" y="2058161"/>
              <a:ext cx="256540" cy="364490"/>
            </a:xfrm>
            <a:custGeom>
              <a:avLst/>
              <a:gdLst/>
              <a:ahLst/>
              <a:cxnLst/>
              <a:rect l="l" t="t" r="r" b="b"/>
              <a:pathLst>
                <a:path w="256540" h="364489">
                  <a:moveTo>
                    <a:pt x="256031" y="128015"/>
                  </a:moveTo>
                  <a:lnTo>
                    <a:pt x="192024" y="128015"/>
                  </a:lnTo>
                  <a:lnTo>
                    <a:pt x="192024" y="364236"/>
                  </a:lnTo>
                  <a:lnTo>
                    <a:pt x="64007" y="364236"/>
                  </a:lnTo>
                  <a:lnTo>
                    <a:pt x="64007" y="128015"/>
                  </a:lnTo>
                  <a:lnTo>
                    <a:pt x="0" y="128015"/>
                  </a:lnTo>
                  <a:lnTo>
                    <a:pt x="128016" y="0"/>
                  </a:lnTo>
                  <a:lnTo>
                    <a:pt x="256031" y="128015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8010143" y="2545079"/>
            <a:ext cx="3240405" cy="719455"/>
          </a:xfrm>
          <a:custGeom>
            <a:avLst/>
            <a:gdLst/>
            <a:ahLst/>
            <a:cxnLst/>
            <a:rect l="l" t="t" r="r" b="b"/>
            <a:pathLst>
              <a:path w="3240404" h="719454">
                <a:moveTo>
                  <a:pt x="3120135" y="0"/>
                </a:moveTo>
                <a:lnTo>
                  <a:pt x="119887" y="0"/>
                </a:lnTo>
                <a:lnTo>
                  <a:pt x="73241" y="9427"/>
                </a:lnTo>
                <a:lnTo>
                  <a:pt x="35131" y="35131"/>
                </a:lnTo>
                <a:lnTo>
                  <a:pt x="9427" y="73241"/>
                </a:lnTo>
                <a:lnTo>
                  <a:pt x="0" y="119887"/>
                </a:lnTo>
                <a:lnTo>
                  <a:pt x="0" y="599440"/>
                </a:lnTo>
                <a:lnTo>
                  <a:pt x="9427" y="646086"/>
                </a:lnTo>
                <a:lnTo>
                  <a:pt x="35131" y="684196"/>
                </a:lnTo>
                <a:lnTo>
                  <a:pt x="73241" y="709900"/>
                </a:lnTo>
                <a:lnTo>
                  <a:pt x="119887" y="719328"/>
                </a:lnTo>
                <a:lnTo>
                  <a:pt x="3120135" y="719328"/>
                </a:lnTo>
                <a:lnTo>
                  <a:pt x="3166782" y="709900"/>
                </a:lnTo>
                <a:lnTo>
                  <a:pt x="3204892" y="684196"/>
                </a:lnTo>
                <a:lnTo>
                  <a:pt x="3230596" y="646086"/>
                </a:lnTo>
                <a:lnTo>
                  <a:pt x="3240024" y="599440"/>
                </a:lnTo>
                <a:lnTo>
                  <a:pt x="3240024" y="119887"/>
                </a:lnTo>
                <a:lnTo>
                  <a:pt x="3230596" y="73241"/>
                </a:lnTo>
                <a:lnTo>
                  <a:pt x="3204892" y="35131"/>
                </a:lnTo>
                <a:lnTo>
                  <a:pt x="3166782" y="9427"/>
                </a:lnTo>
                <a:lnTo>
                  <a:pt x="3120135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677147" y="2689986"/>
            <a:ext cx="19075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generator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003793" y="5193538"/>
            <a:ext cx="3253104" cy="732155"/>
            <a:chOff x="8003793" y="5193538"/>
            <a:chExt cx="3253104" cy="732155"/>
          </a:xfrm>
        </p:grpSpPr>
        <p:sp>
          <p:nvSpPr>
            <p:cNvPr id="35" name="object 35"/>
            <p:cNvSpPr/>
            <p:nvPr/>
          </p:nvSpPr>
          <p:spPr>
            <a:xfrm>
              <a:off x="8010143" y="5199888"/>
              <a:ext cx="3240405" cy="719455"/>
            </a:xfrm>
            <a:custGeom>
              <a:avLst/>
              <a:gdLst/>
              <a:ahLst/>
              <a:cxnLst/>
              <a:rect l="l" t="t" r="r" b="b"/>
              <a:pathLst>
                <a:path w="3240404" h="719454">
                  <a:moveTo>
                    <a:pt x="3120135" y="0"/>
                  </a:moveTo>
                  <a:lnTo>
                    <a:pt x="119887" y="0"/>
                  </a:lnTo>
                  <a:lnTo>
                    <a:pt x="73241" y="9427"/>
                  </a:lnTo>
                  <a:lnTo>
                    <a:pt x="35131" y="35131"/>
                  </a:lnTo>
                  <a:lnTo>
                    <a:pt x="9427" y="73241"/>
                  </a:lnTo>
                  <a:lnTo>
                    <a:pt x="0" y="119887"/>
                  </a:lnTo>
                  <a:lnTo>
                    <a:pt x="0" y="599440"/>
                  </a:lnTo>
                  <a:lnTo>
                    <a:pt x="9427" y="646102"/>
                  </a:lnTo>
                  <a:lnTo>
                    <a:pt x="35131" y="684210"/>
                  </a:lnTo>
                  <a:lnTo>
                    <a:pt x="73241" y="709905"/>
                  </a:lnTo>
                  <a:lnTo>
                    <a:pt x="119887" y="719328"/>
                  </a:lnTo>
                  <a:lnTo>
                    <a:pt x="3120135" y="719328"/>
                  </a:lnTo>
                  <a:lnTo>
                    <a:pt x="3166782" y="709905"/>
                  </a:lnTo>
                  <a:lnTo>
                    <a:pt x="3204892" y="684210"/>
                  </a:lnTo>
                  <a:lnTo>
                    <a:pt x="3230596" y="646102"/>
                  </a:lnTo>
                  <a:lnTo>
                    <a:pt x="3240024" y="599440"/>
                  </a:lnTo>
                  <a:lnTo>
                    <a:pt x="3240024" y="119887"/>
                  </a:lnTo>
                  <a:lnTo>
                    <a:pt x="3230596" y="73241"/>
                  </a:lnTo>
                  <a:lnTo>
                    <a:pt x="3204892" y="35131"/>
                  </a:lnTo>
                  <a:lnTo>
                    <a:pt x="3166782" y="9427"/>
                  </a:lnTo>
                  <a:lnTo>
                    <a:pt x="312013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10143" y="5199888"/>
              <a:ext cx="3240405" cy="719455"/>
            </a:xfrm>
            <a:custGeom>
              <a:avLst/>
              <a:gdLst/>
              <a:ahLst/>
              <a:cxnLst/>
              <a:rect l="l" t="t" r="r" b="b"/>
              <a:pathLst>
                <a:path w="3240404" h="719454">
                  <a:moveTo>
                    <a:pt x="0" y="119887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7" y="0"/>
                  </a:lnTo>
                  <a:lnTo>
                    <a:pt x="3120135" y="0"/>
                  </a:lnTo>
                  <a:lnTo>
                    <a:pt x="3166782" y="9427"/>
                  </a:lnTo>
                  <a:lnTo>
                    <a:pt x="3204892" y="35131"/>
                  </a:lnTo>
                  <a:lnTo>
                    <a:pt x="3230596" y="73241"/>
                  </a:lnTo>
                  <a:lnTo>
                    <a:pt x="3240024" y="119887"/>
                  </a:lnTo>
                  <a:lnTo>
                    <a:pt x="3240024" y="599440"/>
                  </a:lnTo>
                  <a:lnTo>
                    <a:pt x="3230596" y="646102"/>
                  </a:lnTo>
                  <a:lnTo>
                    <a:pt x="3204892" y="684210"/>
                  </a:lnTo>
                  <a:lnTo>
                    <a:pt x="3166782" y="709905"/>
                  </a:lnTo>
                  <a:lnTo>
                    <a:pt x="3120135" y="719328"/>
                  </a:lnTo>
                  <a:lnTo>
                    <a:pt x="119887" y="719328"/>
                  </a:lnTo>
                  <a:lnTo>
                    <a:pt x="73241" y="709905"/>
                  </a:lnTo>
                  <a:lnTo>
                    <a:pt x="35131" y="684210"/>
                  </a:lnTo>
                  <a:lnTo>
                    <a:pt x="9427" y="646102"/>
                  </a:lnTo>
                  <a:lnTo>
                    <a:pt x="0" y="599440"/>
                  </a:lnTo>
                  <a:lnTo>
                    <a:pt x="0" y="11988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482076" y="5162169"/>
            <a:ext cx="2296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020" marR="5080" indent="-52895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intermediate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generator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40216" y="1550873"/>
            <a:ext cx="15817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target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955794" y="3992879"/>
            <a:ext cx="1986280" cy="1731645"/>
            <a:chOff x="4955794" y="3992879"/>
            <a:chExt cx="1986280" cy="1731645"/>
          </a:xfrm>
        </p:grpSpPr>
        <p:sp>
          <p:nvSpPr>
            <p:cNvPr id="40" name="object 40"/>
            <p:cNvSpPr/>
            <p:nvPr/>
          </p:nvSpPr>
          <p:spPr>
            <a:xfrm>
              <a:off x="5084064" y="3992879"/>
              <a:ext cx="1728470" cy="541020"/>
            </a:xfrm>
            <a:custGeom>
              <a:avLst/>
              <a:gdLst/>
              <a:ahLst/>
              <a:cxnLst/>
              <a:rect l="l" t="t" r="r" b="b"/>
              <a:pathLst>
                <a:path w="1728470" h="541020">
                  <a:moveTo>
                    <a:pt x="1638045" y="0"/>
                  </a:moveTo>
                  <a:lnTo>
                    <a:pt x="90170" y="0"/>
                  </a:lnTo>
                  <a:lnTo>
                    <a:pt x="55078" y="7088"/>
                  </a:lnTo>
                  <a:lnTo>
                    <a:pt x="26416" y="26416"/>
                  </a:lnTo>
                  <a:lnTo>
                    <a:pt x="7088" y="55078"/>
                  </a:lnTo>
                  <a:lnTo>
                    <a:pt x="0" y="90170"/>
                  </a:lnTo>
                  <a:lnTo>
                    <a:pt x="0" y="450850"/>
                  </a:lnTo>
                  <a:lnTo>
                    <a:pt x="7088" y="485941"/>
                  </a:lnTo>
                  <a:lnTo>
                    <a:pt x="26416" y="514604"/>
                  </a:lnTo>
                  <a:lnTo>
                    <a:pt x="55078" y="533931"/>
                  </a:lnTo>
                  <a:lnTo>
                    <a:pt x="90170" y="541020"/>
                  </a:lnTo>
                  <a:lnTo>
                    <a:pt x="1638045" y="541020"/>
                  </a:lnTo>
                  <a:lnTo>
                    <a:pt x="1673137" y="533931"/>
                  </a:lnTo>
                  <a:lnTo>
                    <a:pt x="1701799" y="514604"/>
                  </a:lnTo>
                  <a:lnTo>
                    <a:pt x="1721127" y="485941"/>
                  </a:lnTo>
                  <a:lnTo>
                    <a:pt x="1728215" y="450850"/>
                  </a:lnTo>
                  <a:lnTo>
                    <a:pt x="1728215" y="90170"/>
                  </a:lnTo>
                  <a:lnTo>
                    <a:pt x="1721127" y="55078"/>
                  </a:lnTo>
                  <a:lnTo>
                    <a:pt x="1701800" y="26416"/>
                  </a:lnTo>
                  <a:lnTo>
                    <a:pt x="1673137" y="7088"/>
                  </a:lnTo>
                  <a:lnTo>
                    <a:pt x="1638045" y="0"/>
                  </a:lnTo>
                  <a:close/>
                </a:path>
              </a:pathLst>
            </a:custGeom>
            <a:solidFill>
              <a:srgbClr val="843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9883" y="5550408"/>
              <a:ext cx="40300" cy="1015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965954" y="5348477"/>
              <a:ext cx="1965960" cy="365760"/>
            </a:xfrm>
            <a:custGeom>
              <a:avLst/>
              <a:gdLst/>
              <a:ahLst/>
              <a:cxnLst/>
              <a:rect l="l" t="t" r="r" b="b"/>
              <a:pathLst>
                <a:path w="1965959" h="365760">
                  <a:moveTo>
                    <a:pt x="1783079" y="365760"/>
                  </a:moveTo>
                  <a:lnTo>
                    <a:pt x="1783079" y="274320"/>
                  </a:lnTo>
                  <a:lnTo>
                    <a:pt x="0" y="274320"/>
                  </a:lnTo>
                  <a:lnTo>
                    <a:pt x="0" y="91440"/>
                  </a:lnTo>
                  <a:lnTo>
                    <a:pt x="1783079" y="91440"/>
                  </a:lnTo>
                  <a:lnTo>
                    <a:pt x="1783079" y="0"/>
                  </a:lnTo>
                  <a:lnTo>
                    <a:pt x="1965960" y="182880"/>
                  </a:lnTo>
                  <a:lnTo>
                    <a:pt x="1783079" y="36576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246623" y="4082541"/>
            <a:ext cx="1405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handler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084064" y="2875788"/>
            <a:ext cx="1728470" cy="539750"/>
          </a:xfrm>
          <a:custGeom>
            <a:avLst/>
            <a:gdLst/>
            <a:ahLst/>
            <a:cxnLst/>
            <a:rect l="l" t="t" r="r" b="b"/>
            <a:pathLst>
              <a:path w="1728470" h="539750">
                <a:moveTo>
                  <a:pt x="1638300" y="0"/>
                </a:moveTo>
                <a:lnTo>
                  <a:pt x="89915" y="0"/>
                </a:ln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5"/>
                </a:lnTo>
                <a:lnTo>
                  <a:pt x="0" y="449579"/>
                </a:lnTo>
                <a:lnTo>
                  <a:pt x="7066" y="484578"/>
                </a:lnTo>
                <a:lnTo>
                  <a:pt x="26336" y="513159"/>
                </a:lnTo>
                <a:lnTo>
                  <a:pt x="54917" y="532429"/>
                </a:lnTo>
                <a:lnTo>
                  <a:pt x="89915" y="539496"/>
                </a:lnTo>
                <a:lnTo>
                  <a:pt x="1638300" y="539496"/>
                </a:lnTo>
                <a:lnTo>
                  <a:pt x="1673298" y="532429"/>
                </a:lnTo>
                <a:lnTo>
                  <a:pt x="1701879" y="513159"/>
                </a:lnTo>
                <a:lnTo>
                  <a:pt x="1721149" y="484578"/>
                </a:lnTo>
                <a:lnTo>
                  <a:pt x="1728215" y="449579"/>
                </a:lnTo>
                <a:lnTo>
                  <a:pt x="1728215" y="89915"/>
                </a:lnTo>
                <a:lnTo>
                  <a:pt x="1721149" y="54917"/>
                </a:lnTo>
                <a:lnTo>
                  <a:pt x="1701879" y="26336"/>
                </a:lnTo>
                <a:lnTo>
                  <a:pt x="1673298" y="7066"/>
                </a:lnTo>
                <a:lnTo>
                  <a:pt x="1638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277358" y="2964942"/>
            <a:ext cx="1344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symbol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30574" y="2800984"/>
            <a:ext cx="4180840" cy="2759710"/>
          </a:xfrm>
          <a:custGeom>
            <a:avLst/>
            <a:gdLst/>
            <a:ahLst/>
            <a:cxnLst/>
            <a:rect l="l" t="t" r="r" b="b"/>
            <a:pathLst>
              <a:path w="4180840" h="2759710">
                <a:moveTo>
                  <a:pt x="1254760" y="345313"/>
                </a:moveTo>
                <a:lnTo>
                  <a:pt x="1209751" y="355930"/>
                </a:lnTo>
                <a:lnTo>
                  <a:pt x="1209751" y="410413"/>
                </a:lnTo>
                <a:lnTo>
                  <a:pt x="889266" y="1026706"/>
                </a:lnTo>
                <a:lnTo>
                  <a:pt x="879424" y="1015377"/>
                </a:lnTo>
                <a:lnTo>
                  <a:pt x="879424" y="1045629"/>
                </a:lnTo>
                <a:lnTo>
                  <a:pt x="684606" y="1420279"/>
                </a:lnTo>
                <a:lnTo>
                  <a:pt x="76631" y="1385290"/>
                </a:lnTo>
                <a:lnTo>
                  <a:pt x="76669" y="1384554"/>
                </a:lnTo>
                <a:lnTo>
                  <a:pt x="77355" y="1372412"/>
                </a:lnTo>
                <a:lnTo>
                  <a:pt x="82931" y="1371092"/>
                </a:lnTo>
                <a:lnTo>
                  <a:pt x="77787" y="1364919"/>
                </a:lnTo>
                <a:lnTo>
                  <a:pt x="78232" y="1357122"/>
                </a:lnTo>
                <a:lnTo>
                  <a:pt x="73113" y="1359331"/>
                </a:lnTo>
                <a:lnTo>
                  <a:pt x="71716" y="1357630"/>
                </a:lnTo>
                <a:lnTo>
                  <a:pt x="64909" y="1349476"/>
                </a:lnTo>
                <a:lnTo>
                  <a:pt x="690638" y="828205"/>
                </a:lnTo>
                <a:lnTo>
                  <a:pt x="879424" y="1045629"/>
                </a:lnTo>
                <a:lnTo>
                  <a:pt x="879424" y="1015377"/>
                </a:lnTo>
                <a:lnTo>
                  <a:pt x="705891" y="815492"/>
                </a:lnTo>
                <a:lnTo>
                  <a:pt x="1200823" y="403186"/>
                </a:lnTo>
                <a:lnTo>
                  <a:pt x="1205953" y="405866"/>
                </a:lnTo>
                <a:lnTo>
                  <a:pt x="1209751" y="410413"/>
                </a:lnTo>
                <a:lnTo>
                  <a:pt x="1209751" y="355930"/>
                </a:lnTo>
                <a:lnTo>
                  <a:pt x="1171829" y="364871"/>
                </a:lnTo>
                <a:lnTo>
                  <a:pt x="1189837" y="386499"/>
                </a:lnTo>
                <a:lnTo>
                  <a:pt x="692873" y="800506"/>
                </a:lnTo>
                <a:lnTo>
                  <a:pt x="57480" y="68656"/>
                </a:lnTo>
                <a:lnTo>
                  <a:pt x="57873" y="68313"/>
                </a:lnTo>
                <a:lnTo>
                  <a:pt x="64135" y="73787"/>
                </a:lnTo>
                <a:lnTo>
                  <a:pt x="67792" y="59677"/>
                </a:lnTo>
                <a:lnTo>
                  <a:pt x="68516" y="59055"/>
                </a:lnTo>
                <a:lnTo>
                  <a:pt x="78740" y="50165"/>
                </a:lnTo>
                <a:lnTo>
                  <a:pt x="71094" y="47015"/>
                </a:lnTo>
                <a:lnTo>
                  <a:pt x="71221" y="46520"/>
                </a:lnTo>
                <a:lnTo>
                  <a:pt x="1178521" y="335648"/>
                </a:lnTo>
                <a:lnTo>
                  <a:pt x="1171448" y="362839"/>
                </a:lnTo>
                <a:lnTo>
                  <a:pt x="1254760" y="345313"/>
                </a:lnTo>
                <a:lnTo>
                  <a:pt x="1247355" y="338836"/>
                </a:lnTo>
                <a:lnTo>
                  <a:pt x="1190625" y="289179"/>
                </a:lnTo>
                <a:lnTo>
                  <a:pt x="1183525" y="316458"/>
                </a:lnTo>
                <a:lnTo>
                  <a:pt x="76200" y="27355"/>
                </a:lnTo>
                <a:lnTo>
                  <a:pt x="77038" y="24130"/>
                </a:lnTo>
                <a:lnTo>
                  <a:pt x="83312" y="0"/>
                </a:lnTo>
                <a:lnTo>
                  <a:pt x="0" y="17653"/>
                </a:lnTo>
                <a:lnTo>
                  <a:pt x="21209" y="100203"/>
                </a:lnTo>
                <a:lnTo>
                  <a:pt x="42468" y="81711"/>
                </a:lnTo>
                <a:lnTo>
                  <a:pt x="677621" y="813219"/>
                </a:lnTo>
                <a:lnTo>
                  <a:pt x="52209" y="1334223"/>
                </a:lnTo>
                <a:lnTo>
                  <a:pt x="34163" y="1312545"/>
                </a:lnTo>
                <a:lnTo>
                  <a:pt x="0" y="1390650"/>
                </a:lnTo>
                <a:lnTo>
                  <a:pt x="647" y="1390497"/>
                </a:lnTo>
                <a:lnTo>
                  <a:pt x="0" y="1390777"/>
                </a:lnTo>
                <a:lnTo>
                  <a:pt x="73914" y="1433195"/>
                </a:lnTo>
                <a:lnTo>
                  <a:pt x="75501" y="1405102"/>
                </a:lnTo>
                <a:lnTo>
                  <a:pt x="674598" y="1439506"/>
                </a:lnTo>
                <a:lnTo>
                  <a:pt x="28803" y="2681376"/>
                </a:lnTo>
                <a:lnTo>
                  <a:pt x="25654" y="2678303"/>
                </a:lnTo>
                <a:lnTo>
                  <a:pt x="23596" y="2684805"/>
                </a:lnTo>
                <a:lnTo>
                  <a:pt x="1397" y="2673223"/>
                </a:lnTo>
                <a:lnTo>
                  <a:pt x="0" y="2758440"/>
                </a:lnTo>
                <a:lnTo>
                  <a:pt x="457" y="2758109"/>
                </a:lnTo>
                <a:lnTo>
                  <a:pt x="0" y="2759583"/>
                </a:lnTo>
                <a:lnTo>
                  <a:pt x="80391" y="2731389"/>
                </a:lnTo>
                <a:lnTo>
                  <a:pt x="69519" y="2720848"/>
                </a:lnTo>
                <a:lnTo>
                  <a:pt x="61925" y="2713507"/>
                </a:lnTo>
                <a:lnTo>
                  <a:pt x="68961" y="2708402"/>
                </a:lnTo>
                <a:lnTo>
                  <a:pt x="65544" y="2706624"/>
                </a:lnTo>
                <a:lnTo>
                  <a:pt x="65227" y="2706471"/>
                </a:lnTo>
                <a:lnTo>
                  <a:pt x="1208811" y="1525536"/>
                </a:lnTo>
                <a:lnTo>
                  <a:pt x="1229106" y="1545209"/>
                </a:lnTo>
                <a:lnTo>
                  <a:pt x="1242529" y="1502664"/>
                </a:lnTo>
                <a:lnTo>
                  <a:pt x="1254760" y="1463929"/>
                </a:lnTo>
                <a:lnTo>
                  <a:pt x="1241971" y="1468412"/>
                </a:lnTo>
                <a:lnTo>
                  <a:pt x="1239901" y="1469136"/>
                </a:lnTo>
                <a:lnTo>
                  <a:pt x="1190752" y="1469136"/>
                </a:lnTo>
                <a:lnTo>
                  <a:pt x="1178077" y="1469136"/>
                </a:lnTo>
                <a:lnTo>
                  <a:pt x="1176820" y="1491272"/>
                </a:lnTo>
                <a:lnTo>
                  <a:pt x="1174369" y="1492123"/>
                </a:lnTo>
                <a:lnTo>
                  <a:pt x="1176642" y="1494345"/>
                </a:lnTo>
                <a:lnTo>
                  <a:pt x="1176528" y="1496568"/>
                </a:lnTo>
                <a:lnTo>
                  <a:pt x="1178204" y="1495856"/>
                </a:lnTo>
                <a:lnTo>
                  <a:pt x="1194625" y="1511782"/>
                </a:lnTo>
                <a:lnTo>
                  <a:pt x="46939" y="2696946"/>
                </a:lnTo>
                <a:lnTo>
                  <a:pt x="43942" y="2695384"/>
                </a:lnTo>
                <a:lnTo>
                  <a:pt x="696290" y="1440751"/>
                </a:lnTo>
                <a:lnTo>
                  <a:pt x="1178115" y="1468412"/>
                </a:lnTo>
                <a:lnTo>
                  <a:pt x="1190790" y="1468412"/>
                </a:lnTo>
                <a:lnTo>
                  <a:pt x="1241971" y="1468412"/>
                </a:lnTo>
                <a:lnTo>
                  <a:pt x="1254760" y="1462913"/>
                </a:lnTo>
                <a:lnTo>
                  <a:pt x="1253959" y="1462455"/>
                </a:lnTo>
                <a:lnTo>
                  <a:pt x="1254760" y="1462786"/>
                </a:lnTo>
                <a:lnTo>
                  <a:pt x="1244079" y="1421257"/>
                </a:lnTo>
                <a:lnTo>
                  <a:pt x="1233551" y="1380236"/>
                </a:lnTo>
                <a:lnTo>
                  <a:pt x="1212253" y="1398714"/>
                </a:lnTo>
                <a:lnTo>
                  <a:pt x="1197292" y="1381493"/>
                </a:lnTo>
                <a:lnTo>
                  <a:pt x="1197292" y="1411693"/>
                </a:lnTo>
                <a:lnTo>
                  <a:pt x="1184630" y="1422679"/>
                </a:lnTo>
                <a:lnTo>
                  <a:pt x="1180846" y="1420495"/>
                </a:lnTo>
                <a:lnTo>
                  <a:pt x="1180515" y="1426248"/>
                </a:lnTo>
                <a:lnTo>
                  <a:pt x="1176020" y="1430147"/>
                </a:lnTo>
                <a:lnTo>
                  <a:pt x="1180185" y="1431886"/>
                </a:lnTo>
                <a:lnTo>
                  <a:pt x="1179233" y="1448727"/>
                </a:lnTo>
                <a:lnTo>
                  <a:pt x="706297" y="1421523"/>
                </a:lnTo>
                <a:lnTo>
                  <a:pt x="893381" y="1061707"/>
                </a:lnTo>
                <a:lnTo>
                  <a:pt x="1197292" y="1411693"/>
                </a:lnTo>
                <a:lnTo>
                  <a:pt x="1197292" y="1381493"/>
                </a:lnTo>
                <a:lnTo>
                  <a:pt x="903224" y="1042784"/>
                </a:lnTo>
                <a:lnTo>
                  <a:pt x="1228344" y="417512"/>
                </a:lnTo>
                <a:lnTo>
                  <a:pt x="1253363" y="430530"/>
                </a:lnTo>
                <a:lnTo>
                  <a:pt x="1253909" y="397129"/>
                </a:lnTo>
                <a:lnTo>
                  <a:pt x="1254760" y="345313"/>
                </a:lnTo>
                <a:close/>
              </a:path>
              <a:path w="4180840" h="2759710">
                <a:moveTo>
                  <a:pt x="4180332" y="2673223"/>
                </a:moveTo>
                <a:lnTo>
                  <a:pt x="4158183" y="2684221"/>
                </a:lnTo>
                <a:lnTo>
                  <a:pt x="4156329" y="2677795"/>
                </a:lnTo>
                <a:lnTo>
                  <a:pt x="4152709" y="2681135"/>
                </a:lnTo>
                <a:lnTo>
                  <a:pt x="4137317" y="2650121"/>
                </a:lnTo>
                <a:lnTo>
                  <a:pt x="4137317" y="2694571"/>
                </a:lnTo>
                <a:lnTo>
                  <a:pt x="4134675" y="2695892"/>
                </a:lnTo>
                <a:lnTo>
                  <a:pt x="3041510" y="1513141"/>
                </a:lnTo>
                <a:lnTo>
                  <a:pt x="3051619" y="1503807"/>
                </a:lnTo>
                <a:lnTo>
                  <a:pt x="3057791" y="1498117"/>
                </a:lnTo>
                <a:lnTo>
                  <a:pt x="3059684" y="1498981"/>
                </a:lnTo>
                <a:lnTo>
                  <a:pt x="3059607" y="1496441"/>
                </a:lnTo>
                <a:lnTo>
                  <a:pt x="3062224" y="1494028"/>
                </a:lnTo>
                <a:lnTo>
                  <a:pt x="3059506" y="1493012"/>
                </a:lnTo>
                <a:lnTo>
                  <a:pt x="3058884" y="1471168"/>
                </a:lnTo>
                <a:lnTo>
                  <a:pt x="3058884" y="1470812"/>
                </a:lnTo>
                <a:lnTo>
                  <a:pt x="3523335" y="1457540"/>
                </a:lnTo>
                <a:lnTo>
                  <a:pt x="4137317" y="2694571"/>
                </a:lnTo>
                <a:lnTo>
                  <a:pt x="4137317" y="2650121"/>
                </a:lnTo>
                <a:lnTo>
                  <a:pt x="3545167" y="1456918"/>
                </a:lnTo>
                <a:lnTo>
                  <a:pt x="4104170" y="1440929"/>
                </a:lnTo>
                <a:lnTo>
                  <a:pt x="4105021" y="1469136"/>
                </a:lnTo>
                <a:lnTo>
                  <a:pt x="4180078" y="1428877"/>
                </a:lnTo>
                <a:lnTo>
                  <a:pt x="4178706" y="1428254"/>
                </a:lnTo>
                <a:lnTo>
                  <a:pt x="4180078" y="1428623"/>
                </a:lnTo>
                <a:lnTo>
                  <a:pt x="4166285" y="1393317"/>
                </a:lnTo>
                <a:lnTo>
                  <a:pt x="4149090" y="1349248"/>
                </a:lnTo>
                <a:lnTo>
                  <a:pt x="4130217" y="1370139"/>
                </a:lnTo>
                <a:lnTo>
                  <a:pt x="4116946" y="1358138"/>
                </a:lnTo>
                <a:lnTo>
                  <a:pt x="4116946" y="1384820"/>
                </a:lnTo>
                <a:lnTo>
                  <a:pt x="4107573" y="1395196"/>
                </a:lnTo>
                <a:lnTo>
                  <a:pt x="4102735" y="1392936"/>
                </a:lnTo>
                <a:lnTo>
                  <a:pt x="4102951" y="1400327"/>
                </a:lnTo>
                <a:lnTo>
                  <a:pt x="4098036" y="1405763"/>
                </a:lnTo>
                <a:lnTo>
                  <a:pt x="4103154" y="1407198"/>
                </a:lnTo>
                <a:lnTo>
                  <a:pt x="4103573" y="1421117"/>
                </a:lnTo>
                <a:lnTo>
                  <a:pt x="3535464" y="1437360"/>
                </a:lnTo>
                <a:lnTo>
                  <a:pt x="3513632" y="1393380"/>
                </a:lnTo>
                <a:lnTo>
                  <a:pt x="3513632" y="1437995"/>
                </a:lnTo>
                <a:lnTo>
                  <a:pt x="3058312" y="1451000"/>
                </a:lnTo>
                <a:lnTo>
                  <a:pt x="3057804" y="1432902"/>
                </a:lnTo>
                <a:lnTo>
                  <a:pt x="3061462" y="1431417"/>
                </a:lnTo>
                <a:lnTo>
                  <a:pt x="3057664" y="1428089"/>
                </a:lnTo>
                <a:lnTo>
                  <a:pt x="3057525" y="1422781"/>
                </a:lnTo>
                <a:lnTo>
                  <a:pt x="3053880" y="1424736"/>
                </a:lnTo>
                <a:lnTo>
                  <a:pt x="3051086" y="1422273"/>
                </a:lnTo>
                <a:lnTo>
                  <a:pt x="3040278" y="1412735"/>
                </a:lnTo>
                <a:lnTo>
                  <a:pt x="3335083" y="1078255"/>
                </a:lnTo>
                <a:lnTo>
                  <a:pt x="3513632" y="1437995"/>
                </a:lnTo>
                <a:lnTo>
                  <a:pt x="3513632" y="1393380"/>
                </a:lnTo>
                <a:lnTo>
                  <a:pt x="3349269" y="1062177"/>
                </a:lnTo>
                <a:lnTo>
                  <a:pt x="3531552" y="855357"/>
                </a:lnTo>
                <a:lnTo>
                  <a:pt x="4116946" y="1384820"/>
                </a:lnTo>
                <a:lnTo>
                  <a:pt x="4116946" y="1358138"/>
                </a:lnTo>
                <a:lnTo>
                  <a:pt x="3544633" y="840511"/>
                </a:lnTo>
                <a:lnTo>
                  <a:pt x="4137139" y="168275"/>
                </a:lnTo>
                <a:lnTo>
                  <a:pt x="4158234" y="186817"/>
                </a:lnTo>
                <a:lnTo>
                  <a:pt x="4169156" y="145669"/>
                </a:lnTo>
                <a:lnTo>
                  <a:pt x="4180078" y="104521"/>
                </a:lnTo>
                <a:lnTo>
                  <a:pt x="4122280" y="88823"/>
                </a:lnTo>
                <a:lnTo>
                  <a:pt x="4122280" y="155194"/>
                </a:lnTo>
                <a:lnTo>
                  <a:pt x="3529952" y="827227"/>
                </a:lnTo>
                <a:lnTo>
                  <a:pt x="3516871" y="815403"/>
                </a:lnTo>
                <a:lnTo>
                  <a:pt x="3516871" y="842073"/>
                </a:lnTo>
                <a:lnTo>
                  <a:pt x="3339757" y="1043012"/>
                </a:lnTo>
                <a:lnTo>
                  <a:pt x="3026003" y="410794"/>
                </a:lnTo>
                <a:lnTo>
                  <a:pt x="3029343" y="407098"/>
                </a:lnTo>
                <a:lnTo>
                  <a:pt x="3033611" y="404977"/>
                </a:lnTo>
                <a:lnTo>
                  <a:pt x="3516871" y="842073"/>
                </a:lnTo>
                <a:lnTo>
                  <a:pt x="3516871" y="815403"/>
                </a:lnTo>
                <a:lnTo>
                  <a:pt x="3045587" y="389128"/>
                </a:lnTo>
                <a:lnTo>
                  <a:pt x="3053257" y="380619"/>
                </a:lnTo>
                <a:lnTo>
                  <a:pt x="3064510" y="368173"/>
                </a:lnTo>
                <a:lnTo>
                  <a:pt x="3060293" y="367004"/>
                </a:lnTo>
                <a:lnTo>
                  <a:pt x="3064637" y="368173"/>
                </a:lnTo>
                <a:lnTo>
                  <a:pt x="3059607" y="343154"/>
                </a:lnTo>
                <a:lnTo>
                  <a:pt x="3059112" y="340664"/>
                </a:lnTo>
                <a:lnTo>
                  <a:pt x="4107294" y="129260"/>
                </a:lnTo>
                <a:lnTo>
                  <a:pt x="4108170" y="133654"/>
                </a:lnTo>
                <a:lnTo>
                  <a:pt x="4101084" y="136525"/>
                </a:lnTo>
                <a:lnTo>
                  <a:pt x="4110418" y="144754"/>
                </a:lnTo>
                <a:lnTo>
                  <a:pt x="4112895" y="156972"/>
                </a:lnTo>
                <a:lnTo>
                  <a:pt x="4118940" y="152260"/>
                </a:lnTo>
                <a:lnTo>
                  <a:pt x="4122280" y="155194"/>
                </a:lnTo>
                <a:lnTo>
                  <a:pt x="4122280" y="88823"/>
                </a:lnTo>
                <a:lnTo>
                  <a:pt x="4097782" y="82169"/>
                </a:lnTo>
                <a:lnTo>
                  <a:pt x="4103357" y="109829"/>
                </a:lnTo>
                <a:lnTo>
                  <a:pt x="3055213" y="321221"/>
                </a:lnTo>
                <a:lnTo>
                  <a:pt x="3049651" y="293497"/>
                </a:lnTo>
                <a:lnTo>
                  <a:pt x="2983065" y="345490"/>
                </a:lnTo>
                <a:lnTo>
                  <a:pt x="2982468" y="345313"/>
                </a:lnTo>
                <a:lnTo>
                  <a:pt x="2982214" y="430530"/>
                </a:lnTo>
                <a:lnTo>
                  <a:pt x="3007398" y="418007"/>
                </a:lnTo>
                <a:lnTo>
                  <a:pt x="3325584" y="1059103"/>
                </a:lnTo>
                <a:lnTo>
                  <a:pt x="3025432" y="1399641"/>
                </a:lnTo>
                <a:lnTo>
                  <a:pt x="3004312" y="1380998"/>
                </a:lnTo>
                <a:lnTo>
                  <a:pt x="2982582" y="1462989"/>
                </a:lnTo>
                <a:lnTo>
                  <a:pt x="2982468" y="1463421"/>
                </a:lnTo>
                <a:lnTo>
                  <a:pt x="2982899" y="1463255"/>
                </a:lnTo>
                <a:lnTo>
                  <a:pt x="2992412" y="1467688"/>
                </a:lnTo>
                <a:lnTo>
                  <a:pt x="2982468" y="1463929"/>
                </a:lnTo>
                <a:lnTo>
                  <a:pt x="3006217" y="1545717"/>
                </a:lnTo>
                <a:lnTo>
                  <a:pt x="3026905" y="1526616"/>
                </a:lnTo>
                <a:lnTo>
                  <a:pt x="4116120" y="2705087"/>
                </a:lnTo>
                <a:lnTo>
                  <a:pt x="4112006" y="2707132"/>
                </a:lnTo>
                <a:lnTo>
                  <a:pt x="4118902" y="2712339"/>
                </a:lnTo>
                <a:lnTo>
                  <a:pt x="4100322" y="2729484"/>
                </a:lnTo>
                <a:lnTo>
                  <a:pt x="4180078" y="2759583"/>
                </a:lnTo>
                <a:lnTo>
                  <a:pt x="4179646" y="2758122"/>
                </a:lnTo>
                <a:lnTo>
                  <a:pt x="4180078" y="2758440"/>
                </a:lnTo>
                <a:lnTo>
                  <a:pt x="4180230" y="2705989"/>
                </a:lnTo>
                <a:lnTo>
                  <a:pt x="4180332" y="267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27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Annotated </a:t>
            </a:r>
            <a:r>
              <a:rPr spc="-40" dirty="0"/>
              <a:t>Parse</a:t>
            </a:r>
            <a:r>
              <a:rPr spc="-15" dirty="0"/>
              <a:t> </a:t>
            </a:r>
            <a:r>
              <a:rPr spc="-9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4192270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tree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showing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value(s)</a:t>
            </a:r>
            <a:r>
              <a:rPr sz="2800" spc="-5" dirty="0">
                <a:latin typeface="Calibri"/>
                <a:cs typeface="Calibri"/>
              </a:rPr>
              <a:t> of 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attribute(s)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annotated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parse </a:t>
            </a:r>
            <a:r>
              <a:rPr sz="2800" spc="-15" dirty="0">
                <a:latin typeface="Calibri"/>
                <a:cs typeface="Calibri"/>
              </a:rPr>
              <a:t> tree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6233" y="547065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8778" y="547065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19586" y="547065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2414" y="4756150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𝑏</a:t>
            </a:r>
            <a:r>
              <a:rPr sz="1800" spc="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9000" y="4354829"/>
            <a:ext cx="86995" cy="381635"/>
          </a:xfrm>
          <a:custGeom>
            <a:avLst/>
            <a:gdLst/>
            <a:ahLst/>
            <a:cxnLst/>
            <a:rect l="l" t="t" r="r" b="b"/>
            <a:pathLst>
              <a:path w="86995" h="381635">
                <a:moveTo>
                  <a:pt x="28955" y="294640"/>
                </a:moveTo>
                <a:lnTo>
                  <a:pt x="0" y="294640"/>
                </a:lnTo>
                <a:lnTo>
                  <a:pt x="43433" y="381508"/>
                </a:lnTo>
                <a:lnTo>
                  <a:pt x="79628" y="309118"/>
                </a:lnTo>
                <a:lnTo>
                  <a:pt x="28955" y="309118"/>
                </a:lnTo>
                <a:lnTo>
                  <a:pt x="28955" y="294640"/>
                </a:lnTo>
                <a:close/>
              </a:path>
              <a:path w="86995" h="381635">
                <a:moveTo>
                  <a:pt x="57911" y="0"/>
                </a:moveTo>
                <a:lnTo>
                  <a:pt x="28955" y="0"/>
                </a:lnTo>
                <a:lnTo>
                  <a:pt x="28955" y="309118"/>
                </a:lnTo>
                <a:lnTo>
                  <a:pt x="57911" y="309118"/>
                </a:lnTo>
                <a:lnTo>
                  <a:pt x="57911" y="0"/>
                </a:lnTo>
                <a:close/>
              </a:path>
              <a:path w="86995" h="381635">
                <a:moveTo>
                  <a:pt x="86868" y="294640"/>
                </a:moveTo>
                <a:lnTo>
                  <a:pt x="57911" y="294640"/>
                </a:lnTo>
                <a:lnTo>
                  <a:pt x="57911" y="309118"/>
                </a:lnTo>
                <a:lnTo>
                  <a:pt x="79628" y="309118"/>
                </a:lnTo>
                <a:lnTo>
                  <a:pt x="86868" y="294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1035" y="4354829"/>
            <a:ext cx="86995" cy="1096010"/>
          </a:xfrm>
          <a:custGeom>
            <a:avLst/>
            <a:gdLst/>
            <a:ahLst/>
            <a:cxnLst/>
            <a:rect l="l" t="t" r="r" b="b"/>
            <a:pathLst>
              <a:path w="86995" h="1096010">
                <a:moveTo>
                  <a:pt x="28956" y="1009015"/>
                </a:moveTo>
                <a:lnTo>
                  <a:pt x="0" y="1009015"/>
                </a:lnTo>
                <a:lnTo>
                  <a:pt x="43434" y="1095883"/>
                </a:lnTo>
                <a:lnTo>
                  <a:pt x="79629" y="1023493"/>
                </a:lnTo>
                <a:lnTo>
                  <a:pt x="28956" y="1023493"/>
                </a:lnTo>
                <a:lnTo>
                  <a:pt x="28956" y="1009015"/>
                </a:lnTo>
                <a:close/>
              </a:path>
              <a:path w="86995" h="1096010">
                <a:moveTo>
                  <a:pt x="57912" y="0"/>
                </a:moveTo>
                <a:lnTo>
                  <a:pt x="28956" y="0"/>
                </a:lnTo>
                <a:lnTo>
                  <a:pt x="28956" y="1023493"/>
                </a:lnTo>
                <a:lnTo>
                  <a:pt x="57912" y="1023493"/>
                </a:lnTo>
                <a:lnTo>
                  <a:pt x="57912" y="0"/>
                </a:lnTo>
                <a:close/>
              </a:path>
              <a:path w="86995" h="1096010">
                <a:moveTo>
                  <a:pt x="86868" y="1009015"/>
                </a:moveTo>
                <a:lnTo>
                  <a:pt x="57912" y="1009015"/>
                </a:lnTo>
                <a:lnTo>
                  <a:pt x="57912" y="1023493"/>
                </a:lnTo>
                <a:lnTo>
                  <a:pt x="79629" y="1023493"/>
                </a:lnTo>
                <a:lnTo>
                  <a:pt x="86868" y="1009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96506" y="4005198"/>
            <a:ext cx="36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𝑙𝑖𝑠𝑡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34957" y="4005198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𝑏</a:t>
            </a:r>
            <a:r>
              <a:rPr sz="1800" spc="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82434" y="3290188"/>
            <a:ext cx="1811655" cy="695325"/>
          </a:xfrm>
          <a:custGeom>
            <a:avLst/>
            <a:gdLst/>
            <a:ahLst/>
            <a:cxnLst/>
            <a:rect l="l" t="t" r="r" b="b"/>
            <a:pathLst>
              <a:path w="1811654" h="695325">
                <a:moveTo>
                  <a:pt x="1811655" y="695071"/>
                </a:moveTo>
                <a:lnTo>
                  <a:pt x="1795653" y="663321"/>
                </a:lnTo>
                <a:lnTo>
                  <a:pt x="1767967" y="608330"/>
                </a:lnTo>
                <a:lnTo>
                  <a:pt x="1750631" y="631545"/>
                </a:lnTo>
                <a:lnTo>
                  <a:pt x="904748" y="0"/>
                </a:lnTo>
                <a:lnTo>
                  <a:pt x="896543" y="10972"/>
                </a:lnTo>
                <a:lnTo>
                  <a:pt x="888238" y="0"/>
                </a:lnTo>
                <a:lnTo>
                  <a:pt x="60337" y="630885"/>
                </a:lnTo>
                <a:lnTo>
                  <a:pt x="42799" y="607822"/>
                </a:lnTo>
                <a:lnTo>
                  <a:pt x="0" y="695071"/>
                </a:lnTo>
                <a:lnTo>
                  <a:pt x="95377" y="676910"/>
                </a:lnTo>
                <a:lnTo>
                  <a:pt x="84543" y="662686"/>
                </a:lnTo>
                <a:lnTo>
                  <a:pt x="77851" y="653884"/>
                </a:lnTo>
                <a:lnTo>
                  <a:pt x="896708" y="30010"/>
                </a:lnTo>
                <a:lnTo>
                  <a:pt x="1733384" y="654672"/>
                </a:lnTo>
                <a:lnTo>
                  <a:pt x="1716024" y="677926"/>
                </a:lnTo>
                <a:lnTo>
                  <a:pt x="1811655" y="695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51464" y="3301746"/>
            <a:ext cx="86995" cy="2148840"/>
          </a:xfrm>
          <a:custGeom>
            <a:avLst/>
            <a:gdLst/>
            <a:ahLst/>
            <a:cxnLst/>
            <a:rect l="l" t="t" r="r" b="b"/>
            <a:pathLst>
              <a:path w="86995" h="2148840">
                <a:moveTo>
                  <a:pt x="28955" y="2061845"/>
                </a:moveTo>
                <a:lnTo>
                  <a:pt x="0" y="2061845"/>
                </a:lnTo>
                <a:lnTo>
                  <a:pt x="43433" y="2148713"/>
                </a:lnTo>
                <a:lnTo>
                  <a:pt x="79628" y="2076322"/>
                </a:lnTo>
                <a:lnTo>
                  <a:pt x="28955" y="2076322"/>
                </a:lnTo>
                <a:lnTo>
                  <a:pt x="28955" y="2061845"/>
                </a:lnTo>
                <a:close/>
              </a:path>
              <a:path w="86995" h="2148840">
                <a:moveTo>
                  <a:pt x="57911" y="0"/>
                </a:moveTo>
                <a:lnTo>
                  <a:pt x="28955" y="0"/>
                </a:lnTo>
                <a:lnTo>
                  <a:pt x="28955" y="2076322"/>
                </a:lnTo>
                <a:lnTo>
                  <a:pt x="57911" y="2076322"/>
                </a:lnTo>
                <a:lnTo>
                  <a:pt x="57911" y="0"/>
                </a:lnTo>
                <a:close/>
              </a:path>
              <a:path w="86995" h="2148840">
                <a:moveTo>
                  <a:pt x="86867" y="2061845"/>
                </a:moveTo>
                <a:lnTo>
                  <a:pt x="57911" y="2061845"/>
                </a:lnTo>
                <a:lnTo>
                  <a:pt x="57911" y="2076322"/>
                </a:lnTo>
                <a:lnTo>
                  <a:pt x="79628" y="2076322"/>
                </a:lnTo>
                <a:lnTo>
                  <a:pt x="86867" y="2061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93506" y="2952115"/>
            <a:ext cx="36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𝑙𝑖𝑠𝑡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35767" y="2952115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𝑏</a:t>
            </a:r>
            <a:r>
              <a:rPr sz="1800" spc="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78546" y="2340101"/>
            <a:ext cx="2817495" cy="604520"/>
          </a:xfrm>
          <a:custGeom>
            <a:avLst/>
            <a:gdLst/>
            <a:ahLst/>
            <a:cxnLst/>
            <a:rect l="l" t="t" r="r" b="b"/>
            <a:pathLst>
              <a:path w="2817495" h="604519">
                <a:moveTo>
                  <a:pt x="2816987" y="592074"/>
                </a:moveTo>
                <a:lnTo>
                  <a:pt x="2802369" y="572516"/>
                </a:lnTo>
                <a:lnTo>
                  <a:pt x="2758821" y="514223"/>
                </a:lnTo>
                <a:lnTo>
                  <a:pt x="2745841" y="540105"/>
                </a:lnTo>
                <a:lnTo>
                  <a:pt x="1670685" y="762"/>
                </a:lnTo>
                <a:lnTo>
                  <a:pt x="1663712" y="14693"/>
                </a:lnTo>
                <a:lnTo>
                  <a:pt x="1658620" y="0"/>
                </a:lnTo>
                <a:lnTo>
                  <a:pt x="77304" y="549859"/>
                </a:lnTo>
                <a:lnTo>
                  <a:pt x="67818" y="522478"/>
                </a:lnTo>
                <a:lnTo>
                  <a:pt x="0" y="592074"/>
                </a:lnTo>
                <a:lnTo>
                  <a:pt x="96266" y="604520"/>
                </a:lnTo>
                <a:lnTo>
                  <a:pt x="88417" y="581914"/>
                </a:lnTo>
                <a:lnTo>
                  <a:pt x="86779" y="577176"/>
                </a:lnTo>
                <a:lnTo>
                  <a:pt x="1662887" y="29260"/>
                </a:lnTo>
                <a:lnTo>
                  <a:pt x="2732849" y="565988"/>
                </a:lnTo>
                <a:lnTo>
                  <a:pt x="2719832" y="591947"/>
                </a:lnTo>
                <a:lnTo>
                  <a:pt x="2816987" y="592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77153" y="2002916"/>
            <a:ext cx="474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𝑠𝑖𝑔𝑛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57080" y="2004186"/>
            <a:ext cx="36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𝑙𝑖𝑠𝑡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45932" y="1058417"/>
            <a:ext cx="826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𝑛𝑢𝑚𝑏𝑒𝑟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18326" y="1395094"/>
            <a:ext cx="3425190" cy="604520"/>
          </a:xfrm>
          <a:custGeom>
            <a:avLst/>
            <a:gdLst/>
            <a:ahLst/>
            <a:cxnLst/>
            <a:rect l="l" t="t" r="r" b="b"/>
            <a:pathLst>
              <a:path w="3425190" h="604519">
                <a:moveTo>
                  <a:pt x="3424682" y="590169"/>
                </a:moveTo>
                <a:lnTo>
                  <a:pt x="3414103" y="578993"/>
                </a:lnTo>
                <a:lnTo>
                  <a:pt x="3357880" y="519557"/>
                </a:lnTo>
                <a:lnTo>
                  <a:pt x="3347986" y="546747"/>
                </a:lnTo>
                <a:lnTo>
                  <a:pt x="1848993" y="254"/>
                </a:lnTo>
                <a:lnTo>
                  <a:pt x="1844040" y="13843"/>
                </a:lnTo>
                <a:lnTo>
                  <a:pt x="1839722" y="0"/>
                </a:lnTo>
                <a:lnTo>
                  <a:pt x="78600" y="549287"/>
                </a:lnTo>
                <a:lnTo>
                  <a:pt x="69977" y="521716"/>
                </a:lnTo>
                <a:lnTo>
                  <a:pt x="0" y="589026"/>
                </a:lnTo>
                <a:lnTo>
                  <a:pt x="95872" y="604520"/>
                </a:lnTo>
                <a:lnTo>
                  <a:pt x="88607" y="581279"/>
                </a:lnTo>
                <a:lnTo>
                  <a:pt x="87249" y="576961"/>
                </a:lnTo>
                <a:lnTo>
                  <a:pt x="1843735" y="29133"/>
                </a:lnTo>
                <a:lnTo>
                  <a:pt x="3338042" y="574040"/>
                </a:lnTo>
                <a:lnTo>
                  <a:pt x="3328162" y="601218"/>
                </a:lnTo>
                <a:lnTo>
                  <a:pt x="3424682" y="590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18884" y="296062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74891" y="2353817"/>
            <a:ext cx="86995" cy="588645"/>
          </a:xfrm>
          <a:custGeom>
            <a:avLst/>
            <a:gdLst/>
            <a:ahLst/>
            <a:cxnLst/>
            <a:rect l="l" t="t" r="r" b="b"/>
            <a:pathLst>
              <a:path w="86995" h="588644">
                <a:moveTo>
                  <a:pt x="28956" y="501269"/>
                </a:moveTo>
                <a:lnTo>
                  <a:pt x="0" y="501269"/>
                </a:lnTo>
                <a:lnTo>
                  <a:pt x="43434" y="588137"/>
                </a:lnTo>
                <a:lnTo>
                  <a:pt x="79629" y="515747"/>
                </a:lnTo>
                <a:lnTo>
                  <a:pt x="28956" y="515747"/>
                </a:lnTo>
                <a:lnTo>
                  <a:pt x="28956" y="501269"/>
                </a:lnTo>
                <a:close/>
              </a:path>
              <a:path w="86995" h="588644">
                <a:moveTo>
                  <a:pt x="57912" y="0"/>
                </a:moveTo>
                <a:lnTo>
                  <a:pt x="28956" y="0"/>
                </a:lnTo>
                <a:lnTo>
                  <a:pt x="28956" y="515747"/>
                </a:lnTo>
                <a:lnTo>
                  <a:pt x="57912" y="515747"/>
                </a:lnTo>
                <a:lnTo>
                  <a:pt x="57912" y="0"/>
                </a:lnTo>
                <a:close/>
              </a:path>
              <a:path w="86995" h="588644">
                <a:moveTo>
                  <a:pt x="86868" y="501269"/>
                </a:moveTo>
                <a:lnTo>
                  <a:pt x="57912" y="501269"/>
                </a:lnTo>
                <a:lnTo>
                  <a:pt x="57912" y="515747"/>
                </a:lnTo>
                <a:lnTo>
                  <a:pt x="79629" y="515747"/>
                </a:lnTo>
                <a:lnTo>
                  <a:pt x="86868" y="501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123931" y="1999488"/>
            <a:ext cx="1031875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65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mbria Math"/>
                <a:cs typeface="Cambria Math"/>
              </a:rPr>
              <a:t>𝑝𝑜𝑠</a:t>
            </a:r>
            <a:r>
              <a:rPr sz="1600" spc="8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65619" y="2947416"/>
            <a:ext cx="1031875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65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mbria Math"/>
                <a:cs typeface="Cambria Math"/>
              </a:rPr>
              <a:t>𝑝𝑜𝑠</a:t>
            </a:r>
            <a:r>
              <a:rPr sz="1600" spc="7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01783" y="2947416"/>
            <a:ext cx="1031875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65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mbria Math"/>
                <a:cs typeface="Cambria Math"/>
              </a:rPr>
              <a:t>𝑝𝑜𝑠</a:t>
            </a:r>
            <a:r>
              <a:rPr sz="1600" spc="9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87796" y="4000500"/>
            <a:ext cx="1031875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65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mbria Math"/>
                <a:cs typeface="Cambria Math"/>
              </a:rPr>
              <a:t>𝑝𝑜𝑠</a:t>
            </a:r>
            <a:r>
              <a:rPr sz="1600" spc="9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37931" y="4000500"/>
            <a:ext cx="1031875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65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mbria Math"/>
                <a:cs typeface="Cambria Math"/>
              </a:rPr>
              <a:t>𝑝𝑜𝑠</a:t>
            </a:r>
            <a:r>
              <a:rPr sz="1600" spc="7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239000" y="5106161"/>
            <a:ext cx="86995" cy="345440"/>
          </a:xfrm>
          <a:custGeom>
            <a:avLst/>
            <a:gdLst/>
            <a:ahLst/>
            <a:cxnLst/>
            <a:rect l="l" t="t" r="r" b="b"/>
            <a:pathLst>
              <a:path w="86995" h="345439">
                <a:moveTo>
                  <a:pt x="28955" y="258063"/>
                </a:moveTo>
                <a:lnTo>
                  <a:pt x="0" y="258063"/>
                </a:lnTo>
                <a:lnTo>
                  <a:pt x="43433" y="344931"/>
                </a:lnTo>
                <a:lnTo>
                  <a:pt x="79628" y="272541"/>
                </a:lnTo>
                <a:lnTo>
                  <a:pt x="28955" y="272541"/>
                </a:lnTo>
                <a:lnTo>
                  <a:pt x="28955" y="258063"/>
                </a:lnTo>
                <a:close/>
              </a:path>
              <a:path w="86995" h="345439">
                <a:moveTo>
                  <a:pt x="57911" y="0"/>
                </a:moveTo>
                <a:lnTo>
                  <a:pt x="28955" y="0"/>
                </a:lnTo>
                <a:lnTo>
                  <a:pt x="28955" y="272541"/>
                </a:lnTo>
                <a:lnTo>
                  <a:pt x="57911" y="272541"/>
                </a:lnTo>
                <a:lnTo>
                  <a:pt x="57911" y="0"/>
                </a:lnTo>
                <a:close/>
              </a:path>
              <a:path w="86995" h="345439">
                <a:moveTo>
                  <a:pt x="86868" y="258063"/>
                </a:moveTo>
                <a:lnTo>
                  <a:pt x="57911" y="258063"/>
                </a:lnTo>
                <a:lnTo>
                  <a:pt x="57911" y="272541"/>
                </a:lnTo>
                <a:lnTo>
                  <a:pt x="79628" y="272541"/>
                </a:lnTo>
                <a:lnTo>
                  <a:pt x="86868" y="258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987796" y="4735067"/>
            <a:ext cx="1031875" cy="3403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49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275"/>
              </a:spcBef>
            </a:pPr>
            <a:r>
              <a:rPr sz="1600" spc="-5" dirty="0">
                <a:latin typeface="Cambria Math"/>
                <a:cs typeface="Cambria Math"/>
              </a:rPr>
              <a:t>𝑝𝑜𝑠</a:t>
            </a:r>
            <a:r>
              <a:rPr sz="1600" spc="9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285219" y="1985772"/>
            <a:ext cx="401320" cy="365760"/>
          </a:xfrm>
          <a:custGeom>
            <a:avLst/>
            <a:gdLst/>
            <a:ahLst/>
            <a:cxnLst/>
            <a:rect l="l" t="t" r="r" b="b"/>
            <a:pathLst>
              <a:path w="401320" h="365760">
                <a:moveTo>
                  <a:pt x="200405" y="0"/>
                </a:moveTo>
                <a:lnTo>
                  <a:pt x="154434" y="4831"/>
                </a:lnTo>
                <a:lnTo>
                  <a:pt x="112245" y="18594"/>
                </a:lnTo>
                <a:lnTo>
                  <a:pt x="75035" y="40188"/>
                </a:lnTo>
                <a:lnTo>
                  <a:pt x="44007" y="68513"/>
                </a:lnTo>
                <a:lnTo>
                  <a:pt x="20358" y="102470"/>
                </a:lnTo>
                <a:lnTo>
                  <a:pt x="5289" y="140958"/>
                </a:lnTo>
                <a:lnTo>
                  <a:pt x="0" y="182879"/>
                </a:lnTo>
                <a:lnTo>
                  <a:pt x="5289" y="224801"/>
                </a:lnTo>
                <a:lnTo>
                  <a:pt x="20358" y="263289"/>
                </a:lnTo>
                <a:lnTo>
                  <a:pt x="44007" y="297246"/>
                </a:lnTo>
                <a:lnTo>
                  <a:pt x="75035" y="325571"/>
                </a:lnTo>
                <a:lnTo>
                  <a:pt x="112245" y="347165"/>
                </a:lnTo>
                <a:lnTo>
                  <a:pt x="154434" y="360928"/>
                </a:lnTo>
                <a:lnTo>
                  <a:pt x="200405" y="365760"/>
                </a:lnTo>
                <a:lnTo>
                  <a:pt x="246377" y="360928"/>
                </a:lnTo>
                <a:lnTo>
                  <a:pt x="288566" y="347165"/>
                </a:lnTo>
                <a:lnTo>
                  <a:pt x="325776" y="325571"/>
                </a:lnTo>
                <a:lnTo>
                  <a:pt x="356804" y="297246"/>
                </a:lnTo>
                <a:lnTo>
                  <a:pt x="380453" y="263289"/>
                </a:lnTo>
                <a:lnTo>
                  <a:pt x="395522" y="224801"/>
                </a:lnTo>
                <a:lnTo>
                  <a:pt x="400811" y="182879"/>
                </a:lnTo>
                <a:lnTo>
                  <a:pt x="395522" y="140958"/>
                </a:lnTo>
                <a:lnTo>
                  <a:pt x="380453" y="102470"/>
                </a:lnTo>
                <a:lnTo>
                  <a:pt x="356804" y="68513"/>
                </a:lnTo>
                <a:lnTo>
                  <a:pt x="325776" y="40188"/>
                </a:lnTo>
                <a:lnTo>
                  <a:pt x="288566" y="18594"/>
                </a:lnTo>
                <a:lnTo>
                  <a:pt x="246377" y="4831"/>
                </a:lnTo>
                <a:lnTo>
                  <a:pt x="20040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416410" y="200444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56119" y="2493264"/>
            <a:ext cx="401320" cy="364490"/>
          </a:xfrm>
          <a:custGeom>
            <a:avLst/>
            <a:gdLst/>
            <a:ahLst/>
            <a:cxnLst/>
            <a:rect l="l" t="t" r="r" b="b"/>
            <a:pathLst>
              <a:path w="401320" h="364489">
                <a:moveTo>
                  <a:pt x="200405" y="0"/>
                </a:moveTo>
                <a:lnTo>
                  <a:pt x="154434" y="4809"/>
                </a:lnTo>
                <a:lnTo>
                  <a:pt x="112245" y="18510"/>
                </a:lnTo>
                <a:lnTo>
                  <a:pt x="75035" y="40008"/>
                </a:lnTo>
                <a:lnTo>
                  <a:pt x="44007" y="68211"/>
                </a:lnTo>
                <a:lnTo>
                  <a:pt x="20358" y="102025"/>
                </a:lnTo>
                <a:lnTo>
                  <a:pt x="5289" y="140359"/>
                </a:lnTo>
                <a:lnTo>
                  <a:pt x="0" y="182118"/>
                </a:lnTo>
                <a:lnTo>
                  <a:pt x="5289" y="223876"/>
                </a:lnTo>
                <a:lnTo>
                  <a:pt x="20358" y="262210"/>
                </a:lnTo>
                <a:lnTo>
                  <a:pt x="44007" y="296024"/>
                </a:lnTo>
                <a:lnTo>
                  <a:pt x="75035" y="324227"/>
                </a:lnTo>
                <a:lnTo>
                  <a:pt x="112245" y="345725"/>
                </a:lnTo>
                <a:lnTo>
                  <a:pt x="154434" y="359426"/>
                </a:lnTo>
                <a:lnTo>
                  <a:pt x="200405" y="364236"/>
                </a:lnTo>
                <a:lnTo>
                  <a:pt x="246377" y="359426"/>
                </a:lnTo>
                <a:lnTo>
                  <a:pt x="288566" y="345725"/>
                </a:lnTo>
                <a:lnTo>
                  <a:pt x="325776" y="324227"/>
                </a:lnTo>
                <a:lnTo>
                  <a:pt x="356804" y="296024"/>
                </a:lnTo>
                <a:lnTo>
                  <a:pt x="380453" y="262210"/>
                </a:lnTo>
                <a:lnTo>
                  <a:pt x="395522" y="223876"/>
                </a:lnTo>
                <a:lnTo>
                  <a:pt x="400811" y="182118"/>
                </a:lnTo>
                <a:lnTo>
                  <a:pt x="395522" y="140359"/>
                </a:lnTo>
                <a:lnTo>
                  <a:pt x="380453" y="102025"/>
                </a:lnTo>
                <a:lnTo>
                  <a:pt x="356804" y="68211"/>
                </a:lnTo>
                <a:lnTo>
                  <a:pt x="325776" y="40008"/>
                </a:lnTo>
                <a:lnTo>
                  <a:pt x="288566" y="18510"/>
                </a:lnTo>
                <a:lnTo>
                  <a:pt x="246377" y="4809"/>
                </a:lnTo>
                <a:lnTo>
                  <a:pt x="20040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186676" y="25107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10655" y="3585971"/>
            <a:ext cx="401320" cy="365760"/>
          </a:xfrm>
          <a:custGeom>
            <a:avLst/>
            <a:gdLst/>
            <a:ahLst/>
            <a:cxnLst/>
            <a:rect l="l" t="t" r="r" b="b"/>
            <a:pathLst>
              <a:path w="401320" h="365760">
                <a:moveTo>
                  <a:pt x="200406" y="0"/>
                </a:moveTo>
                <a:lnTo>
                  <a:pt x="154434" y="4831"/>
                </a:lnTo>
                <a:lnTo>
                  <a:pt x="112245" y="18594"/>
                </a:lnTo>
                <a:lnTo>
                  <a:pt x="75035" y="40188"/>
                </a:lnTo>
                <a:lnTo>
                  <a:pt x="44007" y="68513"/>
                </a:lnTo>
                <a:lnTo>
                  <a:pt x="20358" y="102470"/>
                </a:lnTo>
                <a:lnTo>
                  <a:pt x="5289" y="140958"/>
                </a:lnTo>
                <a:lnTo>
                  <a:pt x="0" y="182879"/>
                </a:lnTo>
                <a:lnTo>
                  <a:pt x="5289" y="224801"/>
                </a:lnTo>
                <a:lnTo>
                  <a:pt x="20358" y="263289"/>
                </a:lnTo>
                <a:lnTo>
                  <a:pt x="44007" y="297246"/>
                </a:lnTo>
                <a:lnTo>
                  <a:pt x="75035" y="325571"/>
                </a:lnTo>
                <a:lnTo>
                  <a:pt x="112245" y="347165"/>
                </a:lnTo>
                <a:lnTo>
                  <a:pt x="154434" y="360928"/>
                </a:lnTo>
                <a:lnTo>
                  <a:pt x="200406" y="365759"/>
                </a:lnTo>
                <a:lnTo>
                  <a:pt x="246377" y="360928"/>
                </a:lnTo>
                <a:lnTo>
                  <a:pt x="288566" y="347165"/>
                </a:lnTo>
                <a:lnTo>
                  <a:pt x="325776" y="325571"/>
                </a:lnTo>
                <a:lnTo>
                  <a:pt x="356804" y="297246"/>
                </a:lnTo>
                <a:lnTo>
                  <a:pt x="380453" y="263289"/>
                </a:lnTo>
                <a:lnTo>
                  <a:pt x="395522" y="224801"/>
                </a:lnTo>
                <a:lnTo>
                  <a:pt x="400812" y="182879"/>
                </a:lnTo>
                <a:lnTo>
                  <a:pt x="395522" y="140958"/>
                </a:lnTo>
                <a:lnTo>
                  <a:pt x="380453" y="102470"/>
                </a:lnTo>
                <a:lnTo>
                  <a:pt x="356804" y="68513"/>
                </a:lnTo>
                <a:lnTo>
                  <a:pt x="325776" y="40188"/>
                </a:lnTo>
                <a:lnTo>
                  <a:pt x="288566" y="18594"/>
                </a:lnTo>
                <a:lnTo>
                  <a:pt x="246377" y="4831"/>
                </a:lnTo>
                <a:lnTo>
                  <a:pt x="20040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141211" y="360438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208007" y="2935223"/>
            <a:ext cx="401320" cy="365760"/>
          </a:xfrm>
          <a:custGeom>
            <a:avLst/>
            <a:gdLst/>
            <a:ahLst/>
            <a:cxnLst/>
            <a:rect l="l" t="t" r="r" b="b"/>
            <a:pathLst>
              <a:path w="401320" h="365760">
                <a:moveTo>
                  <a:pt x="200406" y="0"/>
                </a:moveTo>
                <a:lnTo>
                  <a:pt x="154434" y="4831"/>
                </a:lnTo>
                <a:lnTo>
                  <a:pt x="112245" y="18594"/>
                </a:lnTo>
                <a:lnTo>
                  <a:pt x="75035" y="40188"/>
                </a:lnTo>
                <a:lnTo>
                  <a:pt x="44007" y="68513"/>
                </a:lnTo>
                <a:lnTo>
                  <a:pt x="20358" y="102470"/>
                </a:lnTo>
                <a:lnTo>
                  <a:pt x="5289" y="140958"/>
                </a:lnTo>
                <a:lnTo>
                  <a:pt x="0" y="182879"/>
                </a:lnTo>
                <a:lnTo>
                  <a:pt x="5289" y="224801"/>
                </a:lnTo>
                <a:lnTo>
                  <a:pt x="20358" y="263289"/>
                </a:lnTo>
                <a:lnTo>
                  <a:pt x="44007" y="297246"/>
                </a:lnTo>
                <a:lnTo>
                  <a:pt x="75035" y="325571"/>
                </a:lnTo>
                <a:lnTo>
                  <a:pt x="112245" y="347165"/>
                </a:lnTo>
                <a:lnTo>
                  <a:pt x="154434" y="360928"/>
                </a:lnTo>
                <a:lnTo>
                  <a:pt x="200406" y="365760"/>
                </a:lnTo>
                <a:lnTo>
                  <a:pt x="246377" y="360928"/>
                </a:lnTo>
                <a:lnTo>
                  <a:pt x="288566" y="347165"/>
                </a:lnTo>
                <a:lnTo>
                  <a:pt x="325776" y="325571"/>
                </a:lnTo>
                <a:lnTo>
                  <a:pt x="356804" y="297246"/>
                </a:lnTo>
                <a:lnTo>
                  <a:pt x="380453" y="263289"/>
                </a:lnTo>
                <a:lnTo>
                  <a:pt x="395522" y="224801"/>
                </a:lnTo>
                <a:lnTo>
                  <a:pt x="400812" y="182879"/>
                </a:lnTo>
                <a:lnTo>
                  <a:pt x="395522" y="140958"/>
                </a:lnTo>
                <a:lnTo>
                  <a:pt x="380453" y="102470"/>
                </a:lnTo>
                <a:lnTo>
                  <a:pt x="356804" y="68513"/>
                </a:lnTo>
                <a:lnTo>
                  <a:pt x="325776" y="40188"/>
                </a:lnTo>
                <a:lnTo>
                  <a:pt x="288566" y="18594"/>
                </a:lnTo>
                <a:lnTo>
                  <a:pt x="246377" y="4831"/>
                </a:lnTo>
                <a:lnTo>
                  <a:pt x="20040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339198" y="295295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54111" y="3611879"/>
            <a:ext cx="401320" cy="365760"/>
          </a:xfrm>
          <a:custGeom>
            <a:avLst/>
            <a:gdLst/>
            <a:ahLst/>
            <a:cxnLst/>
            <a:rect l="l" t="t" r="r" b="b"/>
            <a:pathLst>
              <a:path w="401320" h="365760">
                <a:moveTo>
                  <a:pt x="200406" y="0"/>
                </a:moveTo>
                <a:lnTo>
                  <a:pt x="154434" y="4831"/>
                </a:lnTo>
                <a:lnTo>
                  <a:pt x="112245" y="18594"/>
                </a:lnTo>
                <a:lnTo>
                  <a:pt x="75035" y="40188"/>
                </a:lnTo>
                <a:lnTo>
                  <a:pt x="44007" y="68513"/>
                </a:lnTo>
                <a:lnTo>
                  <a:pt x="20358" y="102470"/>
                </a:lnTo>
                <a:lnTo>
                  <a:pt x="5289" y="140958"/>
                </a:lnTo>
                <a:lnTo>
                  <a:pt x="0" y="182880"/>
                </a:lnTo>
                <a:lnTo>
                  <a:pt x="5289" y="224801"/>
                </a:lnTo>
                <a:lnTo>
                  <a:pt x="20358" y="263289"/>
                </a:lnTo>
                <a:lnTo>
                  <a:pt x="44007" y="297246"/>
                </a:lnTo>
                <a:lnTo>
                  <a:pt x="75035" y="325571"/>
                </a:lnTo>
                <a:lnTo>
                  <a:pt x="112245" y="347165"/>
                </a:lnTo>
                <a:lnTo>
                  <a:pt x="154434" y="360928"/>
                </a:lnTo>
                <a:lnTo>
                  <a:pt x="200406" y="365760"/>
                </a:lnTo>
                <a:lnTo>
                  <a:pt x="246337" y="360928"/>
                </a:lnTo>
                <a:lnTo>
                  <a:pt x="288511" y="347165"/>
                </a:lnTo>
                <a:lnTo>
                  <a:pt x="325722" y="325571"/>
                </a:lnTo>
                <a:lnTo>
                  <a:pt x="356764" y="297246"/>
                </a:lnTo>
                <a:lnTo>
                  <a:pt x="380431" y="263289"/>
                </a:lnTo>
                <a:lnTo>
                  <a:pt x="395515" y="224801"/>
                </a:lnTo>
                <a:lnTo>
                  <a:pt x="400812" y="182880"/>
                </a:lnTo>
                <a:lnTo>
                  <a:pt x="395515" y="140958"/>
                </a:lnTo>
                <a:lnTo>
                  <a:pt x="380431" y="102470"/>
                </a:lnTo>
                <a:lnTo>
                  <a:pt x="356764" y="68513"/>
                </a:lnTo>
                <a:lnTo>
                  <a:pt x="325722" y="40188"/>
                </a:lnTo>
                <a:lnTo>
                  <a:pt x="288511" y="18594"/>
                </a:lnTo>
                <a:lnTo>
                  <a:pt x="246337" y="4831"/>
                </a:lnTo>
                <a:lnTo>
                  <a:pt x="20040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84414" y="36302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45252" y="4722876"/>
            <a:ext cx="401320" cy="365760"/>
          </a:xfrm>
          <a:custGeom>
            <a:avLst/>
            <a:gdLst/>
            <a:ahLst/>
            <a:cxnLst/>
            <a:rect l="l" t="t" r="r" b="b"/>
            <a:pathLst>
              <a:path w="401320" h="365760">
                <a:moveTo>
                  <a:pt x="200406" y="0"/>
                </a:moveTo>
                <a:lnTo>
                  <a:pt x="154434" y="4831"/>
                </a:lnTo>
                <a:lnTo>
                  <a:pt x="112245" y="18594"/>
                </a:lnTo>
                <a:lnTo>
                  <a:pt x="75035" y="40188"/>
                </a:lnTo>
                <a:lnTo>
                  <a:pt x="44007" y="68513"/>
                </a:lnTo>
                <a:lnTo>
                  <a:pt x="20358" y="102470"/>
                </a:lnTo>
                <a:lnTo>
                  <a:pt x="5289" y="140958"/>
                </a:lnTo>
                <a:lnTo>
                  <a:pt x="0" y="182880"/>
                </a:lnTo>
                <a:lnTo>
                  <a:pt x="5289" y="224801"/>
                </a:lnTo>
                <a:lnTo>
                  <a:pt x="20358" y="263289"/>
                </a:lnTo>
                <a:lnTo>
                  <a:pt x="44007" y="297246"/>
                </a:lnTo>
                <a:lnTo>
                  <a:pt x="75035" y="325571"/>
                </a:lnTo>
                <a:lnTo>
                  <a:pt x="112245" y="347165"/>
                </a:lnTo>
                <a:lnTo>
                  <a:pt x="154434" y="360928"/>
                </a:lnTo>
                <a:lnTo>
                  <a:pt x="200406" y="365760"/>
                </a:lnTo>
                <a:lnTo>
                  <a:pt x="246377" y="360928"/>
                </a:lnTo>
                <a:lnTo>
                  <a:pt x="288566" y="347165"/>
                </a:lnTo>
                <a:lnTo>
                  <a:pt x="325776" y="325571"/>
                </a:lnTo>
                <a:lnTo>
                  <a:pt x="356804" y="297246"/>
                </a:lnTo>
                <a:lnTo>
                  <a:pt x="380453" y="263289"/>
                </a:lnTo>
                <a:lnTo>
                  <a:pt x="395522" y="224801"/>
                </a:lnTo>
                <a:lnTo>
                  <a:pt x="400812" y="182880"/>
                </a:lnTo>
                <a:lnTo>
                  <a:pt x="395522" y="140958"/>
                </a:lnTo>
                <a:lnTo>
                  <a:pt x="380453" y="102470"/>
                </a:lnTo>
                <a:lnTo>
                  <a:pt x="356804" y="68513"/>
                </a:lnTo>
                <a:lnTo>
                  <a:pt x="325776" y="40188"/>
                </a:lnTo>
                <a:lnTo>
                  <a:pt x="288566" y="18594"/>
                </a:lnTo>
                <a:lnTo>
                  <a:pt x="246377" y="4831"/>
                </a:lnTo>
                <a:lnTo>
                  <a:pt x="20040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576061" y="474192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42454" y="2344927"/>
            <a:ext cx="3260725" cy="601980"/>
          </a:xfrm>
          <a:custGeom>
            <a:avLst/>
            <a:gdLst/>
            <a:ahLst/>
            <a:cxnLst/>
            <a:rect l="l" t="t" r="r" b="b"/>
            <a:pathLst>
              <a:path w="3260725" h="601980">
                <a:moveTo>
                  <a:pt x="87884" y="520446"/>
                </a:moveTo>
                <a:lnTo>
                  <a:pt x="80899" y="501904"/>
                </a:lnTo>
                <a:lnTo>
                  <a:pt x="70485" y="505714"/>
                </a:lnTo>
                <a:lnTo>
                  <a:pt x="58674" y="510794"/>
                </a:lnTo>
                <a:lnTo>
                  <a:pt x="48006" y="515747"/>
                </a:lnTo>
                <a:lnTo>
                  <a:pt x="36957" y="521589"/>
                </a:lnTo>
                <a:lnTo>
                  <a:pt x="28968" y="530872"/>
                </a:lnTo>
                <a:lnTo>
                  <a:pt x="1651" y="516509"/>
                </a:lnTo>
                <a:lnTo>
                  <a:pt x="0" y="601726"/>
                </a:lnTo>
                <a:lnTo>
                  <a:pt x="69088" y="551942"/>
                </a:lnTo>
                <a:lnTo>
                  <a:pt x="46990" y="540346"/>
                </a:lnTo>
                <a:lnTo>
                  <a:pt x="48818" y="538226"/>
                </a:lnTo>
                <a:lnTo>
                  <a:pt x="49606" y="537311"/>
                </a:lnTo>
                <a:lnTo>
                  <a:pt x="52209" y="535940"/>
                </a:lnTo>
                <a:lnTo>
                  <a:pt x="57023" y="533400"/>
                </a:lnTo>
                <a:lnTo>
                  <a:pt x="56642" y="533654"/>
                </a:lnTo>
                <a:lnTo>
                  <a:pt x="57175" y="533400"/>
                </a:lnTo>
                <a:lnTo>
                  <a:pt x="66649" y="528955"/>
                </a:lnTo>
                <a:lnTo>
                  <a:pt x="66929" y="528828"/>
                </a:lnTo>
                <a:lnTo>
                  <a:pt x="66548" y="528955"/>
                </a:lnTo>
                <a:lnTo>
                  <a:pt x="77673" y="524256"/>
                </a:lnTo>
                <a:lnTo>
                  <a:pt x="77978" y="524129"/>
                </a:lnTo>
                <a:lnTo>
                  <a:pt x="77597" y="524256"/>
                </a:lnTo>
                <a:lnTo>
                  <a:pt x="87884" y="520446"/>
                </a:lnTo>
                <a:close/>
              </a:path>
              <a:path w="3260725" h="601980">
                <a:moveTo>
                  <a:pt x="220726" y="489585"/>
                </a:moveTo>
                <a:lnTo>
                  <a:pt x="217805" y="469900"/>
                </a:lnTo>
                <a:lnTo>
                  <a:pt x="189357" y="474599"/>
                </a:lnTo>
                <a:lnTo>
                  <a:pt x="168148" y="478536"/>
                </a:lnTo>
                <a:lnTo>
                  <a:pt x="148209" y="482727"/>
                </a:lnTo>
                <a:lnTo>
                  <a:pt x="139065" y="484886"/>
                </a:lnTo>
                <a:lnTo>
                  <a:pt x="143764" y="504190"/>
                </a:lnTo>
                <a:lnTo>
                  <a:pt x="152654" y="502031"/>
                </a:lnTo>
                <a:lnTo>
                  <a:pt x="152400" y="502031"/>
                </a:lnTo>
                <a:lnTo>
                  <a:pt x="172085" y="497967"/>
                </a:lnTo>
                <a:lnTo>
                  <a:pt x="171831" y="497967"/>
                </a:lnTo>
                <a:lnTo>
                  <a:pt x="192913" y="494157"/>
                </a:lnTo>
                <a:lnTo>
                  <a:pt x="192659" y="494157"/>
                </a:lnTo>
                <a:lnTo>
                  <a:pt x="215519" y="490347"/>
                </a:lnTo>
                <a:lnTo>
                  <a:pt x="215392" y="490347"/>
                </a:lnTo>
                <a:lnTo>
                  <a:pt x="220726" y="489585"/>
                </a:lnTo>
                <a:close/>
              </a:path>
              <a:path w="3260725" h="601980">
                <a:moveTo>
                  <a:pt x="357886" y="471424"/>
                </a:moveTo>
                <a:lnTo>
                  <a:pt x="355600" y="451739"/>
                </a:lnTo>
                <a:lnTo>
                  <a:pt x="355346" y="451739"/>
                </a:lnTo>
                <a:lnTo>
                  <a:pt x="276733" y="461518"/>
                </a:lnTo>
                <a:lnTo>
                  <a:pt x="279400" y="481203"/>
                </a:lnTo>
                <a:lnTo>
                  <a:pt x="295656" y="479044"/>
                </a:lnTo>
                <a:lnTo>
                  <a:pt x="295529" y="479044"/>
                </a:lnTo>
                <a:lnTo>
                  <a:pt x="325882" y="475234"/>
                </a:lnTo>
                <a:lnTo>
                  <a:pt x="325755" y="475234"/>
                </a:lnTo>
                <a:lnTo>
                  <a:pt x="357632" y="471424"/>
                </a:lnTo>
                <a:lnTo>
                  <a:pt x="357886" y="471424"/>
                </a:lnTo>
                <a:close/>
              </a:path>
              <a:path w="3260725" h="601980">
                <a:moveTo>
                  <a:pt x="495681" y="456565"/>
                </a:moveTo>
                <a:lnTo>
                  <a:pt x="493649" y="436880"/>
                </a:lnTo>
                <a:lnTo>
                  <a:pt x="423545" y="444119"/>
                </a:lnTo>
                <a:lnTo>
                  <a:pt x="414782" y="445135"/>
                </a:lnTo>
                <a:lnTo>
                  <a:pt x="416941" y="464820"/>
                </a:lnTo>
                <a:lnTo>
                  <a:pt x="495681" y="456565"/>
                </a:lnTo>
                <a:close/>
              </a:path>
              <a:path w="3260725" h="601980">
                <a:moveTo>
                  <a:pt x="633603" y="443103"/>
                </a:moveTo>
                <a:lnTo>
                  <a:pt x="631698" y="423418"/>
                </a:lnTo>
                <a:lnTo>
                  <a:pt x="614426" y="424942"/>
                </a:lnTo>
                <a:lnTo>
                  <a:pt x="552831" y="431038"/>
                </a:lnTo>
                <a:lnTo>
                  <a:pt x="554736" y="450723"/>
                </a:lnTo>
                <a:lnTo>
                  <a:pt x="616331" y="444754"/>
                </a:lnTo>
                <a:lnTo>
                  <a:pt x="633603" y="443103"/>
                </a:lnTo>
                <a:close/>
              </a:path>
              <a:path w="3260725" h="601980">
                <a:moveTo>
                  <a:pt x="771652" y="430276"/>
                </a:moveTo>
                <a:lnTo>
                  <a:pt x="769874" y="410591"/>
                </a:lnTo>
                <a:lnTo>
                  <a:pt x="690880" y="417830"/>
                </a:lnTo>
                <a:lnTo>
                  <a:pt x="692785" y="437515"/>
                </a:lnTo>
                <a:lnTo>
                  <a:pt x="771652" y="430276"/>
                </a:lnTo>
                <a:close/>
              </a:path>
              <a:path w="3260725" h="601980">
                <a:moveTo>
                  <a:pt x="909701" y="417703"/>
                </a:moveTo>
                <a:lnTo>
                  <a:pt x="907923" y="398018"/>
                </a:lnTo>
                <a:lnTo>
                  <a:pt x="829056" y="405130"/>
                </a:lnTo>
                <a:lnTo>
                  <a:pt x="830834" y="424942"/>
                </a:lnTo>
                <a:lnTo>
                  <a:pt x="909701" y="417703"/>
                </a:lnTo>
                <a:close/>
              </a:path>
              <a:path w="3260725" h="601980">
                <a:moveTo>
                  <a:pt x="1047877" y="405003"/>
                </a:moveTo>
                <a:lnTo>
                  <a:pt x="1045972" y="385318"/>
                </a:lnTo>
                <a:lnTo>
                  <a:pt x="967105" y="392557"/>
                </a:lnTo>
                <a:lnTo>
                  <a:pt x="969010" y="412369"/>
                </a:lnTo>
                <a:lnTo>
                  <a:pt x="1047877" y="405003"/>
                </a:lnTo>
                <a:close/>
              </a:path>
              <a:path w="3260725" h="601980">
                <a:moveTo>
                  <a:pt x="1185926" y="391922"/>
                </a:moveTo>
                <a:lnTo>
                  <a:pt x="1184021" y="372110"/>
                </a:lnTo>
                <a:lnTo>
                  <a:pt x="1105154" y="379730"/>
                </a:lnTo>
                <a:lnTo>
                  <a:pt x="1107059" y="399415"/>
                </a:lnTo>
                <a:lnTo>
                  <a:pt x="1185926" y="391922"/>
                </a:lnTo>
                <a:close/>
              </a:path>
              <a:path w="3260725" h="601980">
                <a:moveTo>
                  <a:pt x="1323975" y="377698"/>
                </a:moveTo>
                <a:lnTo>
                  <a:pt x="1321943" y="358013"/>
                </a:lnTo>
                <a:lnTo>
                  <a:pt x="1247267" y="365887"/>
                </a:lnTo>
                <a:lnTo>
                  <a:pt x="1243203" y="366268"/>
                </a:lnTo>
                <a:lnTo>
                  <a:pt x="1245108" y="385953"/>
                </a:lnTo>
                <a:lnTo>
                  <a:pt x="1249299" y="385572"/>
                </a:lnTo>
                <a:lnTo>
                  <a:pt x="1323975" y="377698"/>
                </a:lnTo>
                <a:close/>
              </a:path>
              <a:path w="3260725" h="601980">
                <a:moveTo>
                  <a:pt x="1461897" y="362204"/>
                </a:moveTo>
                <a:lnTo>
                  <a:pt x="1459611" y="342519"/>
                </a:lnTo>
                <a:lnTo>
                  <a:pt x="1380871" y="351536"/>
                </a:lnTo>
                <a:lnTo>
                  <a:pt x="1383157" y="371221"/>
                </a:lnTo>
                <a:lnTo>
                  <a:pt x="1461897" y="362204"/>
                </a:lnTo>
                <a:close/>
              </a:path>
              <a:path w="3260725" h="601980">
                <a:moveTo>
                  <a:pt x="1599692" y="346710"/>
                </a:moveTo>
                <a:lnTo>
                  <a:pt x="1597533" y="327025"/>
                </a:lnTo>
                <a:lnTo>
                  <a:pt x="1518666" y="335788"/>
                </a:lnTo>
                <a:lnTo>
                  <a:pt x="1520952" y="355473"/>
                </a:lnTo>
                <a:lnTo>
                  <a:pt x="1599692" y="346710"/>
                </a:lnTo>
                <a:close/>
              </a:path>
              <a:path w="3260725" h="601980">
                <a:moveTo>
                  <a:pt x="1737487" y="331343"/>
                </a:moveTo>
                <a:lnTo>
                  <a:pt x="1735328" y="311658"/>
                </a:lnTo>
                <a:lnTo>
                  <a:pt x="1656588" y="320421"/>
                </a:lnTo>
                <a:lnTo>
                  <a:pt x="1658747" y="340106"/>
                </a:lnTo>
                <a:lnTo>
                  <a:pt x="1737487" y="331343"/>
                </a:lnTo>
                <a:close/>
              </a:path>
              <a:path w="3260725" h="601980">
                <a:moveTo>
                  <a:pt x="1875409" y="315722"/>
                </a:moveTo>
                <a:lnTo>
                  <a:pt x="1873123" y="296037"/>
                </a:lnTo>
                <a:lnTo>
                  <a:pt x="1794383" y="304927"/>
                </a:lnTo>
                <a:lnTo>
                  <a:pt x="1796542" y="324612"/>
                </a:lnTo>
                <a:lnTo>
                  <a:pt x="1875409" y="315722"/>
                </a:lnTo>
                <a:close/>
              </a:path>
              <a:path w="3260725" h="601980">
                <a:moveTo>
                  <a:pt x="2013204" y="299339"/>
                </a:moveTo>
                <a:lnTo>
                  <a:pt x="2010791" y="279654"/>
                </a:lnTo>
                <a:lnTo>
                  <a:pt x="1932051" y="289052"/>
                </a:lnTo>
                <a:lnTo>
                  <a:pt x="1934464" y="308737"/>
                </a:lnTo>
                <a:lnTo>
                  <a:pt x="2013204" y="299339"/>
                </a:lnTo>
                <a:close/>
              </a:path>
              <a:path w="3260725" h="601980">
                <a:moveTo>
                  <a:pt x="2150872" y="281813"/>
                </a:moveTo>
                <a:lnTo>
                  <a:pt x="2148205" y="262255"/>
                </a:lnTo>
                <a:lnTo>
                  <a:pt x="2069719" y="272415"/>
                </a:lnTo>
                <a:lnTo>
                  <a:pt x="2072132" y="291973"/>
                </a:lnTo>
                <a:lnTo>
                  <a:pt x="2116963" y="286385"/>
                </a:lnTo>
                <a:lnTo>
                  <a:pt x="2150872" y="281813"/>
                </a:lnTo>
                <a:close/>
              </a:path>
              <a:path w="3260725" h="601980">
                <a:moveTo>
                  <a:pt x="2288286" y="262636"/>
                </a:moveTo>
                <a:lnTo>
                  <a:pt x="2285365" y="242951"/>
                </a:lnTo>
                <a:lnTo>
                  <a:pt x="2247392" y="248666"/>
                </a:lnTo>
                <a:lnTo>
                  <a:pt x="2247519" y="248666"/>
                </a:lnTo>
                <a:lnTo>
                  <a:pt x="2207006" y="254254"/>
                </a:lnTo>
                <a:lnTo>
                  <a:pt x="2209800" y="273812"/>
                </a:lnTo>
                <a:lnTo>
                  <a:pt x="2288286" y="262636"/>
                </a:lnTo>
                <a:close/>
              </a:path>
              <a:path w="3260725" h="601980">
                <a:moveTo>
                  <a:pt x="2425446" y="240792"/>
                </a:moveTo>
                <a:lnTo>
                  <a:pt x="2422144" y="221234"/>
                </a:lnTo>
                <a:lnTo>
                  <a:pt x="2373757" y="229362"/>
                </a:lnTo>
                <a:lnTo>
                  <a:pt x="2373884" y="229362"/>
                </a:lnTo>
                <a:lnTo>
                  <a:pt x="2344039" y="234061"/>
                </a:lnTo>
                <a:lnTo>
                  <a:pt x="2347214" y="253619"/>
                </a:lnTo>
                <a:lnTo>
                  <a:pt x="2377059" y="248920"/>
                </a:lnTo>
                <a:lnTo>
                  <a:pt x="2425446" y="240792"/>
                </a:lnTo>
                <a:close/>
              </a:path>
              <a:path w="3260725" h="601980">
                <a:moveTo>
                  <a:pt x="2562098" y="215138"/>
                </a:moveTo>
                <a:lnTo>
                  <a:pt x="2558161" y="195707"/>
                </a:lnTo>
                <a:lnTo>
                  <a:pt x="2548001" y="197739"/>
                </a:lnTo>
                <a:lnTo>
                  <a:pt x="2548128" y="197739"/>
                </a:lnTo>
                <a:lnTo>
                  <a:pt x="2492121" y="208661"/>
                </a:lnTo>
                <a:lnTo>
                  <a:pt x="2492248" y="208661"/>
                </a:lnTo>
                <a:lnTo>
                  <a:pt x="2480564" y="210820"/>
                </a:lnTo>
                <a:lnTo>
                  <a:pt x="2484120" y="230378"/>
                </a:lnTo>
                <a:lnTo>
                  <a:pt x="2495931" y="228219"/>
                </a:lnTo>
                <a:lnTo>
                  <a:pt x="2562098" y="215138"/>
                </a:lnTo>
                <a:close/>
              </a:path>
              <a:path w="3260725" h="601980">
                <a:moveTo>
                  <a:pt x="2697734" y="185039"/>
                </a:moveTo>
                <a:lnTo>
                  <a:pt x="2693289" y="165735"/>
                </a:lnTo>
                <a:lnTo>
                  <a:pt x="2653919" y="175006"/>
                </a:lnTo>
                <a:lnTo>
                  <a:pt x="2654046" y="175006"/>
                </a:lnTo>
                <a:lnTo>
                  <a:pt x="2616073" y="183388"/>
                </a:lnTo>
                <a:lnTo>
                  <a:pt x="2620391" y="202692"/>
                </a:lnTo>
                <a:lnTo>
                  <a:pt x="2658491" y="194310"/>
                </a:lnTo>
                <a:lnTo>
                  <a:pt x="2697734" y="185039"/>
                </a:lnTo>
                <a:close/>
              </a:path>
              <a:path w="3260725" h="601980">
                <a:moveTo>
                  <a:pt x="2832481" y="150368"/>
                </a:moveTo>
                <a:lnTo>
                  <a:pt x="2827147" y="131191"/>
                </a:lnTo>
                <a:lnTo>
                  <a:pt x="2800350" y="138557"/>
                </a:lnTo>
                <a:lnTo>
                  <a:pt x="2800477" y="138557"/>
                </a:lnTo>
                <a:lnTo>
                  <a:pt x="2753106" y="151003"/>
                </a:lnTo>
                <a:lnTo>
                  <a:pt x="2753233" y="150876"/>
                </a:lnTo>
                <a:lnTo>
                  <a:pt x="2750820" y="151511"/>
                </a:lnTo>
                <a:lnTo>
                  <a:pt x="2755646" y="170688"/>
                </a:lnTo>
                <a:lnTo>
                  <a:pt x="2758059" y="170180"/>
                </a:lnTo>
                <a:lnTo>
                  <a:pt x="2805557" y="157734"/>
                </a:lnTo>
                <a:lnTo>
                  <a:pt x="2830157" y="151003"/>
                </a:lnTo>
                <a:lnTo>
                  <a:pt x="2832481" y="150368"/>
                </a:lnTo>
                <a:close/>
              </a:path>
              <a:path w="3260725" h="601980">
                <a:moveTo>
                  <a:pt x="2965831" y="111252"/>
                </a:moveTo>
                <a:lnTo>
                  <a:pt x="2959989" y="92329"/>
                </a:lnTo>
                <a:lnTo>
                  <a:pt x="2934970" y="100076"/>
                </a:lnTo>
                <a:lnTo>
                  <a:pt x="2935097" y="100076"/>
                </a:lnTo>
                <a:lnTo>
                  <a:pt x="2891155" y="113157"/>
                </a:lnTo>
                <a:lnTo>
                  <a:pt x="2891282" y="113157"/>
                </a:lnTo>
                <a:lnTo>
                  <a:pt x="2884297" y="115062"/>
                </a:lnTo>
                <a:lnTo>
                  <a:pt x="2889758" y="134112"/>
                </a:lnTo>
                <a:lnTo>
                  <a:pt x="2940812" y="118999"/>
                </a:lnTo>
                <a:lnTo>
                  <a:pt x="2965831" y="111252"/>
                </a:lnTo>
                <a:close/>
              </a:path>
              <a:path w="3260725" h="601980">
                <a:moveTo>
                  <a:pt x="3025013" y="486156"/>
                </a:moveTo>
                <a:lnTo>
                  <a:pt x="3009773" y="473456"/>
                </a:lnTo>
                <a:lnTo>
                  <a:pt x="3005836" y="478282"/>
                </a:lnTo>
                <a:lnTo>
                  <a:pt x="2993771" y="492887"/>
                </a:lnTo>
                <a:lnTo>
                  <a:pt x="2993771" y="492760"/>
                </a:lnTo>
                <a:lnTo>
                  <a:pt x="2993656" y="492887"/>
                </a:lnTo>
                <a:lnTo>
                  <a:pt x="2982341" y="506603"/>
                </a:lnTo>
                <a:lnTo>
                  <a:pt x="2960268" y="532726"/>
                </a:lnTo>
                <a:lnTo>
                  <a:pt x="2938780" y="514477"/>
                </a:lnTo>
                <a:lnTo>
                  <a:pt x="2918460" y="597154"/>
                </a:lnTo>
                <a:lnTo>
                  <a:pt x="2996819" y="563753"/>
                </a:lnTo>
                <a:lnTo>
                  <a:pt x="2977223" y="547116"/>
                </a:lnTo>
                <a:lnTo>
                  <a:pt x="2975381" y="545566"/>
                </a:lnTo>
                <a:lnTo>
                  <a:pt x="2986405" y="532511"/>
                </a:lnTo>
                <a:lnTo>
                  <a:pt x="3009011" y="505460"/>
                </a:lnTo>
                <a:lnTo>
                  <a:pt x="3021076" y="490855"/>
                </a:lnTo>
                <a:lnTo>
                  <a:pt x="3025013" y="486156"/>
                </a:lnTo>
                <a:close/>
              </a:path>
              <a:path w="3260725" h="601980">
                <a:moveTo>
                  <a:pt x="3098038" y="68707"/>
                </a:moveTo>
                <a:lnTo>
                  <a:pt x="3091815" y="49911"/>
                </a:lnTo>
                <a:lnTo>
                  <a:pt x="3061208" y="60198"/>
                </a:lnTo>
                <a:lnTo>
                  <a:pt x="3061335" y="60198"/>
                </a:lnTo>
                <a:lnTo>
                  <a:pt x="3019933" y="73533"/>
                </a:lnTo>
                <a:lnTo>
                  <a:pt x="3016631" y="74549"/>
                </a:lnTo>
                <a:lnTo>
                  <a:pt x="3022600" y="93472"/>
                </a:lnTo>
                <a:lnTo>
                  <a:pt x="3026029" y="92456"/>
                </a:lnTo>
                <a:lnTo>
                  <a:pt x="3067431" y="78994"/>
                </a:lnTo>
                <a:lnTo>
                  <a:pt x="3098038" y="68707"/>
                </a:lnTo>
                <a:close/>
              </a:path>
              <a:path w="3260725" h="601980">
                <a:moveTo>
                  <a:pt x="3112389" y="378079"/>
                </a:moveTo>
                <a:lnTo>
                  <a:pt x="3096768" y="366014"/>
                </a:lnTo>
                <a:lnTo>
                  <a:pt x="3096514" y="366395"/>
                </a:lnTo>
                <a:lnTo>
                  <a:pt x="3096514" y="366268"/>
                </a:lnTo>
                <a:lnTo>
                  <a:pt x="3096412" y="366395"/>
                </a:lnTo>
                <a:lnTo>
                  <a:pt x="3070225" y="399288"/>
                </a:lnTo>
                <a:lnTo>
                  <a:pt x="3070352" y="399288"/>
                </a:lnTo>
                <a:lnTo>
                  <a:pt x="3047365" y="427736"/>
                </a:lnTo>
                <a:lnTo>
                  <a:pt x="3062732" y="440182"/>
                </a:lnTo>
                <a:lnTo>
                  <a:pt x="3085719" y="411734"/>
                </a:lnTo>
                <a:lnTo>
                  <a:pt x="3112135" y="378587"/>
                </a:lnTo>
                <a:lnTo>
                  <a:pt x="3112389" y="378079"/>
                </a:lnTo>
                <a:close/>
              </a:path>
              <a:path w="3260725" h="601980">
                <a:moveTo>
                  <a:pt x="3195955" y="266827"/>
                </a:moveTo>
                <a:lnTo>
                  <a:pt x="3179699" y="255524"/>
                </a:lnTo>
                <a:lnTo>
                  <a:pt x="3177921" y="258064"/>
                </a:lnTo>
                <a:lnTo>
                  <a:pt x="3177921" y="257937"/>
                </a:lnTo>
                <a:lnTo>
                  <a:pt x="3177819" y="258064"/>
                </a:lnTo>
                <a:lnTo>
                  <a:pt x="3167888" y="272161"/>
                </a:lnTo>
                <a:lnTo>
                  <a:pt x="3168015" y="272034"/>
                </a:lnTo>
                <a:lnTo>
                  <a:pt x="3157220" y="286766"/>
                </a:lnTo>
                <a:lnTo>
                  <a:pt x="3146044" y="302133"/>
                </a:lnTo>
                <a:lnTo>
                  <a:pt x="3146171" y="302006"/>
                </a:lnTo>
                <a:lnTo>
                  <a:pt x="3133090" y="319024"/>
                </a:lnTo>
                <a:lnTo>
                  <a:pt x="3170618" y="302006"/>
                </a:lnTo>
                <a:lnTo>
                  <a:pt x="3192272" y="272034"/>
                </a:lnTo>
                <a:lnTo>
                  <a:pt x="3194177" y="269367"/>
                </a:lnTo>
                <a:lnTo>
                  <a:pt x="3195955" y="266827"/>
                </a:lnTo>
                <a:close/>
              </a:path>
              <a:path w="3260725" h="601980">
                <a:moveTo>
                  <a:pt x="3258058" y="139192"/>
                </a:moveTo>
                <a:lnTo>
                  <a:pt x="3244558" y="136652"/>
                </a:lnTo>
                <a:lnTo>
                  <a:pt x="3238500" y="135509"/>
                </a:lnTo>
                <a:lnTo>
                  <a:pt x="3238309" y="136855"/>
                </a:lnTo>
                <a:lnTo>
                  <a:pt x="3238373" y="136652"/>
                </a:lnTo>
                <a:lnTo>
                  <a:pt x="3238246" y="137414"/>
                </a:lnTo>
                <a:lnTo>
                  <a:pt x="3238309" y="136855"/>
                </a:lnTo>
                <a:lnTo>
                  <a:pt x="3238169" y="137414"/>
                </a:lnTo>
                <a:lnTo>
                  <a:pt x="3234436" y="151638"/>
                </a:lnTo>
                <a:lnTo>
                  <a:pt x="3234690" y="151003"/>
                </a:lnTo>
                <a:lnTo>
                  <a:pt x="3229267" y="166890"/>
                </a:lnTo>
                <a:lnTo>
                  <a:pt x="3222498" y="183261"/>
                </a:lnTo>
                <a:lnTo>
                  <a:pt x="3213989" y="200660"/>
                </a:lnTo>
                <a:lnTo>
                  <a:pt x="3214243" y="200279"/>
                </a:lnTo>
                <a:lnTo>
                  <a:pt x="3211068" y="206248"/>
                </a:lnTo>
                <a:lnTo>
                  <a:pt x="3228467" y="215773"/>
                </a:lnTo>
                <a:lnTo>
                  <a:pt x="3231769" y="209550"/>
                </a:lnTo>
                <a:lnTo>
                  <a:pt x="3236214" y="200279"/>
                </a:lnTo>
                <a:lnTo>
                  <a:pt x="3240659" y="191008"/>
                </a:lnTo>
                <a:lnTo>
                  <a:pt x="3244088" y="182753"/>
                </a:lnTo>
                <a:lnTo>
                  <a:pt x="3247898" y="173609"/>
                </a:lnTo>
                <a:lnTo>
                  <a:pt x="3250323" y="166370"/>
                </a:lnTo>
                <a:lnTo>
                  <a:pt x="3253486" y="156972"/>
                </a:lnTo>
                <a:lnTo>
                  <a:pt x="3255035" y="151003"/>
                </a:lnTo>
                <a:lnTo>
                  <a:pt x="3257550" y="141351"/>
                </a:lnTo>
                <a:lnTo>
                  <a:pt x="3258058" y="139192"/>
                </a:lnTo>
                <a:close/>
              </a:path>
              <a:path w="3260725" h="601980">
                <a:moveTo>
                  <a:pt x="3260217" y="76962"/>
                </a:moveTo>
                <a:lnTo>
                  <a:pt x="3260153" y="76581"/>
                </a:lnTo>
                <a:lnTo>
                  <a:pt x="3259709" y="73406"/>
                </a:lnTo>
                <a:lnTo>
                  <a:pt x="3257042" y="61722"/>
                </a:lnTo>
                <a:lnTo>
                  <a:pt x="3255480" y="56261"/>
                </a:lnTo>
                <a:lnTo>
                  <a:pt x="3253867" y="50546"/>
                </a:lnTo>
                <a:lnTo>
                  <a:pt x="3252482" y="46609"/>
                </a:lnTo>
                <a:lnTo>
                  <a:pt x="3250057" y="39624"/>
                </a:lnTo>
                <a:lnTo>
                  <a:pt x="3244761" y="27432"/>
                </a:lnTo>
                <a:lnTo>
                  <a:pt x="3241294" y="19431"/>
                </a:lnTo>
                <a:lnTo>
                  <a:pt x="3231896" y="0"/>
                </a:lnTo>
                <a:lnTo>
                  <a:pt x="3214116" y="8636"/>
                </a:lnTo>
                <a:lnTo>
                  <a:pt x="3148076" y="31115"/>
                </a:lnTo>
                <a:lnTo>
                  <a:pt x="3154426" y="49911"/>
                </a:lnTo>
                <a:lnTo>
                  <a:pt x="3222764" y="26670"/>
                </a:lnTo>
                <a:lnTo>
                  <a:pt x="3223387" y="27940"/>
                </a:lnTo>
                <a:lnTo>
                  <a:pt x="3223260" y="27432"/>
                </a:lnTo>
                <a:lnTo>
                  <a:pt x="3231464" y="46837"/>
                </a:lnTo>
                <a:lnTo>
                  <a:pt x="3231604" y="47244"/>
                </a:lnTo>
                <a:lnTo>
                  <a:pt x="3235071" y="56896"/>
                </a:lnTo>
                <a:lnTo>
                  <a:pt x="3234944" y="56261"/>
                </a:lnTo>
                <a:lnTo>
                  <a:pt x="3237992" y="66929"/>
                </a:lnTo>
                <a:lnTo>
                  <a:pt x="3237738" y="66294"/>
                </a:lnTo>
                <a:lnTo>
                  <a:pt x="3237877" y="66929"/>
                </a:lnTo>
                <a:lnTo>
                  <a:pt x="3240201" y="77025"/>
                </a:lnTo>
                <a:lnTo>
                  <a:pt x="3240151" y="76581"/>
                </a:lnTo>
                <a:lnTo>
                  <a:pt x="3240278" y="77343"/>
                </a:lnTo>
                <a:lnTo>
                  <a:pt x="3240201" y="77025"/>
                </a:lnTo>
                <a:lnTo>
                  <a:pt x="3240240" y="77343"/>
                </a:lnTo>
                <a:lnTo>
                  <a:pt x="3240532" y="79756"/>
                </a:lnTo>
                <a:lnTo>
                  <a:pt x="3260217" y="7696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25247" y="3255898"/>
            <a:ext cx="1866264" cy="736600"/>
          </a:xfrm>
          <a:custGeom>
            <a:avLst/>
            <a:gdLst/>
            <a:ahLst/>
            <a:cxnLst/>
            <a:rect l="l" t="t" r="r" b="b"/>
            <a:pathLst>
              <a:path w="1866265" h="736600">
                <a:moveTo>
                  <a:pt x="73418" y="672846"/>
                </a:moveTo>
                <a:lnTo>
                  <a:pt x="46748" y="665518"/>
                </a:lnTo>
                <a:lnTo>
                  <a:pt x="49022" y="658241"/>
                </a:lnTo>
                <a:lnTo>
                  <a:pt x="30226" y="652272"/>
                </a:lnTo>
                <a:lnTo>
                  <a:pt x="27660" y="660260"/>
                </a:lnTo>
                <a:lnTo>
                  <a:pt x="0" y="652653"/>
                </a:lnTo>
                <a:lnTo>
                  <a:pt x="16522" y="736219"/>
                </a:lnTo>
                <a:lnTo>
                  <a:pt x="68732" y="678053"/>
                </a:lnTo>
                <a:lnTo>
                  <a:pt x="73418" y="672846"/>
                </a:lnTo>
                <a:close/>
              </a:path>
              <a:path w="1866265" h="736600">
                <a:moveTo>
                  <a:pt x="122174" y="546227"/>
                </a:moveTo>
                <a:lnTo>
                  <a:pt x="107581" y="532892"/>
                </a:lnTo>
                <a:lnTo>
                  <a:pt x="104279" y="536448"/>
                </a:lnTo>
                <a:lnTo>
                  <a:pt x="90817" y="552450"/>
                </a:lnTo>
                <a:lnTo>
                  <a:pt x="78752" y="567690"/>
                </a:lnTo>
                <a:lnTo>
                  <a:pt x="67957" y="582676"/>
                </a:lnTo>
                <a:lnTo>
                  <a:pt x="58305" y="597154"/>
                </a:lnTo>
                <a:lnTo>
                  <a:pt x="58178" y="597281"/>
                </a:lnTo>
                <a:lnTo>
                  <a:pt x="75196" y="607453"/>
                </a:lnTo>
                <a:lnTo>
                  <a:pt x="84086" y="594106"/>
                </a:lnTo>
                <a:lnTo>
                  <a:pt x="84353" y="593725"/>
                </a:lnTo>
                <a:lnTo>
                  <a:pt x="94627" y="579501"/>
                </a:lnTo>
                <a:lnTo>
                  <a:pt x="94373" y="579882"/>
                </a:lnTo>
                <a:lnTo>
                  <a:pt x="94665" y="579501"/>
                </a:lnTo>
                <a:lnTo>
                  <a:pt x="105981" y="565023"/>
                </a:lnTo>
                <a:lnTo>
                  <a:pt x="106172" y="564769"/>
                </a:lnTo>
                <a:lnTo>
                  <a:pt x="105930" y="565023"/>
                </a:lnTo>
                <a:lnTo>
                  <a:pt x="119265" y="549402"/>
                </a:lnTo>
                <a:lnTo>
                  <a:pt x="119126" y="549656"/>
                </a:lnTo>
                <a:lnTo>
                  <a:pt x="119354" y="549402"/>
                </a:lnTo>
                <a:lnTo>
                  <a:pt x="122174" y="546227"/>
                </a:lnTo>
                <a:close/>
              </a:path>
              <a:path w="1866265" h="736600">
                <a:moveTo>
                  <a:pt x="221754" y="451612"/>
                </a:moveTo>
                <a:lnTo>
                  <a:pt x="208927" y="436626"/>
                </a:lnTo>
                <a:lnTo>
                  <a:pt x="202577" y="441960"/>
                </a:lnTo>
                <a:lnTo>
                  <a:pt x="178701" y="463042"/>
                </a:lnTo>
                <a:lnTo>
                  <a:pt x="156603" y="483108"/>
                </a:lnTo>
                <a:lnTo>
                  <a:pt x="149491" y="489839"/>
                </a:lnTo>
                <a:lnTo>
                  <a:pt x="163207" y="504190"/>
                </a:lnTo>
                <a:lnTo>
                  <a:pt x="170053" y="497713"/>
                </a:lnTo>
                <a:lnTo>
                  <a:pt x="170192" y="497586"/>
                </a:lnTo>
                <a:lnTo>
                  <a:pt x="169938" y="497713"/>
                </a:lnTo>
                <a:lnTo>
                  <a:pt x="191909" y="477647"/>
                </a:lnTo>
                <a:lnTo>
                  <a:pt x="191909" y="477774"/>
                </a:lnTo>
                <a:lnTo>
                  <a:pt x="192049" y="477647"/>
                </a:lnTo>
                <a:lnTo>
                  <a:pt x="215658" y="456819"/>
                </a:lnTo>
                <a:lnTo>
                  <a:pt x="215531" y="456946"/>
                </a:lnTo>
                <a:lnTo>
                  <a:pt x="215671" y="456819"/>
                </a:lnTo>
                <a:lnTo>
                  <a:pt x="221754" y="451612"/>
                </a:lnTo>
                <a:close/>
              </a:path>
              <a:path w="1866265" h="736600">
                <a:moveTo>
                  <a:pt x="328561" y="363601"/>
                </a:moveTo>
                <a:lnTo>
                  <a:pt x="316115" y="348246"/>
                </a:lnTo>
                <a:lnTo>
                  <a:pt x="310400" y="352679"/>
                </a:lnTo>
                <a:lnTo>
                  <a:pt x="254774" y="397891"/>
                </a:lnTo>
                <a:lnTo>
                  <a:pt x="254393" y="398272"/>
                </a:lnTo>
                <a:lnTo>
                  <a:pt x="267093" y="413385"/>
                </a:lnTo>
                <a:lnTo>
                  <a:pt x="267474" y="413131"/>
                </a:lnTo>
                <a:lnTo>
                  <a:pt x="267347" y="413131"/>
                </a:lnTo>
                <a:lnTo>
                  <a:pt x="294906" y="390652"/>
                </a:lnTo>
                <a:lnTo>
                  <a:pt x="294906" y="390779"/>
                </a:lnTo>
                <a:lnTo>
                  <a:pt x="295059" y="390652"/>
                </a:lnTo>
                <a:lnTo>
                  <a:pt x="328561" y="363601"/>
                </a:lnTo>
                <a:close/>
              </a:path>
              <a:path w="1866265" h="736600">
                <a:moveTo>
                  <a:pt x="437527" y="278130"/>
                </a:moveTo>
                <a:lnTo>
                  <a:pt x="425462" y="262509"/>
                </a:lnTo>
                <a:lnTo>
                  <a:pt x="420763" y="266065"/>
                </a:lnTo>
                <a:lnTo>
                  <a:pt x="366661" y="308229"/>
                </a:lnTo>
                <a:lnTo>
                  <a:pt x="362724" y="311150"/>
                </a:lnTo>
                <a:lnTo>
                  <a:pt x="375043" y="326783"/>
                </a:lnTo>
                <a:lnTo>
                  <a:pt x="378853" y="323723"/>
                </a:lnTo>
                <a:lnTo>
                  <a:pt x="378853" y="323850"/>
                </a:lnTo>
                <a:lnTo>
                  <a:pt x="379006" y="323723"/>
                </a:lnTo>
                <a:lnTo>
                  <a:pt x="437527" y="278130"/>
                </a:lnTo>
                <a:close/>
              </a:path>
              <a:path w="1866265" h="736600">
                <a:moveTo>
                  <a:pt x="547509" y="193802"/>
                </a:moveTo>
                <a:lnTo>
                  <a:pt x="535571" y="178054"/>
                </a:lnTo>
                <a:lnTo>
                  <a:pt x="511441" y="196342"/>
                </a:lnTo>
                <a:lnTo>
                  <a:pt x="501916" y="203708"/>
                </a:lnTo>
                <a:lnTo>
                  <a:pt x="502043" y="203708"/>
                </a:lnTo>
                <a:lnTo>
                  <a:pt x="472579" y="226187"/>
                </a:lnTo>
                <a:lnTo>
                  <a:pt x="484644" y="241935"/>
                </a:lnTo>
                <a:lnTo>
                  <a:pt x="547509" y="193802"/>
                </a:lnTo>
                <a:close/>
              </a:path>
              <a:path w="1866265" h="736600">
                <a:moveTo>
                  <a:pt x="660158" y="115316"/>
                </a:moveTo>
                <a:lnTo>
                  <a:pt x="650252" y="98171"/>
                </a:lnTo>
                <a:lnTo>
                  <a:pt x="643775" y="101981"/>
                </a:lnTo>
                <a:lnTo>
                  <a:pt x="622566" y="115316"/>
                </a:lnTo>
                <a:lnTo>
                  <a:pt x="611263" y="122809"/>
                </a:lnTo>
                <a:lnTo>
                  <a:pt x="599706" y="130810"/>
                </a:lnTo>
                <a:lnTo>
                  <a:pt x="583450" y="142494"/>
                </a:lnTo>
                <a:lnTo>
                  <a:pt x="595007" y="158496"/>
                </a:lnTo>
                <a:lnTo>
                  <a:pt x="599071" y="155575"/>
                </a:lnTo>
                <a:lnTo>
                  <a:pt x="598944" y="155702"/>
                </a:lnTo>
                <a:lnTo>
                  <a:pt x="599109" y="155575"/>
                </a:lnTo>
                <a:lnTo>
                  <a:pt x="611136" y="146939"/>
                </a:lnTo>
                <a:lnTo>
                  <a:pt x="611136" y="147066"/>
                </a:lnTo>
                <a:lnTo>
                  <a:pt x="611314" y="146939"/>
                </a:lnTo>
                <a:lnTo>
                  <a:pt x="622566" y="139192"/>
                </a:lnTo>
                <a:lnTo>
                  <a:pt x="622312" y="139192"/>
                </a:lnTo>
                <a:lnTo>
                  <a:pt x="633361" y="131953"/>
                </a:lnTo>
                <a:lnTo>
                  <a:pt x="633234" y="132080"/>
                </a:lnTo>
                <a:lnTo>
                  <a:pt x="633425" y="131953"/>
                </a:lnTo>
                <a:lnTo>
                  <a:pt x="653808" y="118999"/>
                </a:lnTo>
                <a:lnTo>
                  <a:pt x="654240" y="118745"/>
                </a:lnTo>
                <a:lnTo>
                  <a:pt x="660158" y="115316"/>
                </a:lnTo>
                <a:close/>
              </a:path>
              <a:path w="1866265" h="736600">
                <a:moveTo>
                  <a:pt x="783983" y="57404"/>
                </a:moveTo>
                <a:lnTo>
                  <a:pt x="777252" y="38735"/>
                </a:lnTo>
                <a:lnTo>
                  <a:pt x="760615" y="44704"/>
                </a:lnTo>
                <a:lnTo>
                  <a:pt x="735342" y="54864"/>
                </a:lnTo>
                <a:lnTo>
                  <a:pt x="710196" y="66294"/>
                </a:lnTo>
                <a:lnTo>
                  <a:pt x="703211" y="69723"/>
                </a:lnTo>
                <a:lnTo>
                  <a:pt x="711974" y="87503"/>
                </a:lnTo>
                <a:lnTo>
                  <a:pt x="718832" y="84201"/>
                </a:lnTo>
                <a:lnTo>
                  <a:pt x="743343" y="72898"/>
                </a:lnTo>
                <a:lnTo>
                  <a:pt x="742962" y="73152"/>
                </a:lnTo>
                <a:lnTo>
                  <a:pt x="743585" y="72898"/>
                </a:lnTo>
                <a:lnTo>
                  <a:pt x="767537" y="63246"/>
                </a:lnTo>
                <a:lnTo>
                  <a:pt x="767854" y="63119"/>
                </a:lnTo>
                <a:lnTo>
                  <a:pt x="783983" y="57404"/>
                </a:lnTo>
                <a:close/>
              </a:path>
              <a:path w="1866265" h="736600">
                <a:moveTo>
                  <a:pt x="991755" y="27940"/>
                </a:moveTo>
                <a:lnTo>
                  <a:pt x="917587" y="0"/>
                </a:lnTo>
                <a:lnTo>
                  <a:pt x="913930" y="9893"/>
                </a:lnTo>
                <a:lnTo>
                  <a:pt x="911745" y="1143"/>
                </a:lnTo>
                <a:lnTo>
                  <a:pt x="861580" y="13589"/>
                </a:lnTo>
                <a:lnTo>
                  <a:pt x="836307" y="20320"/>
                </a:lnTo>
                <a:lnTo>
                  <a:pt x="834656" y="20828"/>
                </a:lnTo>
                <a:lnTo>
                  <a:pt x="840117" y="39878"/>
                </a:lnTo>
                <a:lnTo>
                  <a:pt x="841768" y="39370"/>
                </a:lnTo>
                <a:lnTo>
                  <a:pt x="841514" y="39370"/>
                </a:lnTo>
                <a:lnTo>
                  <a:pt x="866660" y="32766"/>
                </a:lnTo>
                <a:lnTo>
                  <a:pt x="866406" y="32766"/>
                </a:lnTo>
                <a:lnTo>
                  <a:pt x="916089" y="20574"/>
                </a:lnTo>
                <a:lnTo>
                  <a:pt x="984897" y="46482"/>
                </a:lnTo>
                <a:lnTo>
                  <a:pt x="991755" y="27940"/>
                </a:lnTo>
                <a:close/>
              </a:path>
              <a:path w="1866265" h="736600">
                <a:moveTo>
                  <a:pt x="1121168" y="78994"/>
                </a:moveTo>
                <a:lnTo>
                  <a:pt x="1108214" y="73533"/>
                </a:lnTo>
                <a:lnTo>
                  <a:pt x="1060589" y="54356"/>
                </a:lnTo>
                <a:lnTo>
                  <a:pt x="1047381" y="49276"/>
                </a:lnTo>
                <a:lnTo>
                  <a:pt x="1040269" y="67691"/>
                </a:lnTo>
                <a:lnTo>
                  <a:pt x="1053350" y="72771"/>
                </a:lnTo>
                <a:lnTo>
                  <a:pt x="1053223" y="72771"/>
                </a:lnTo>
                <a:lnTo>
                  <a:pt x="1100721" y="91948"/>
                </a:lnTo>
                <a:lnTo>
                  <a:pt x="1100594" y="91821"/>
                </a:lnTo>
                <a:lnTo>
                  <a:pt x="1113421" y="97282"/>
                </a:lnTo>
                <a:lnTo>
                  <a:pt x="1115733" y="91821"/>
                </a:lnTo>
                <a:lnTo>
                  <a:pt x="1121168" y="78994"/>
                </a:lnTo>
                <a:close/>
              </a:path>
              <a:path w="1866265" h="736600">
                <a:moveTo>
                  <a:pt x="1248168" y="135763"/>
                </a:moveTo>
                <a:lnTo>
                  <a:pt x="1241971" y="132842"/>
                </a:lnTo>
                <a:lnTo>
                  <a:pt x="1203718" y="114808"/>
                </a:lnTo>
                <a:lnTo>
                  <a:pt x="1175905" y="102489"/>
                </a:lnTo>
                <a:lnTo>
                  <a:pt x="1167904" y="120650"/>
                </a:lnTo>
                <a:lnTo>
                  <a:pt x="1195590" y="132969"/>
                </a:lnTo>
                <a:lnTo>
                  <a:pt x="1239659" y="153670"/>
                </a:lnTo>
                <a:lnTo>
                  <a:pt x="1248168" y="135763"/>
                </a:lnTo>
                <a:close/>
              </a:path>
              <a:path w="1866265" h="736600">
                <a:moveTo>
                  <a:pt x="1371866" y="199390"/>
                </a:moveTo>
                <a:lnTo>
                  <a:pt x="1348371" y="186944"/>
                </a:lnTo>
                <a:lnTo>
                  <a:pt x="1301508" y="162687"/>
                </a:lnTo>
                <a:lnTo>
                  <a:pt x="1292364" y="180213"/>
                </a:lnTo>
                <a:lnTo>
                  <a:pt x="1339227" y="204597"/>
                </a:lnTo>
                <a:lnTo>
                  <a:pt x="1339100" y="204597"/>
                </a:lnTo>
                <a:lnTo>
                  <a:pt x="1362595" y="216916"/>
                </a:lnTo>
                <a:lnTo>
                  <a:pt x="1371866" y="199390"/>
                </a:lnTo>
                <a:close/>
              </a:path>
              <a:path w="1866265" h="736600">
                <a:moveTo>
                  <a:pt x="1493786" y="266065"/>
                </a:moveTo>
                <a:lnTo>
                  <a:pt x="1450987" y="241681"/>
                </a:lnTo>
                <a:lnTo>
                  <a:pt x="1424444" y="227330"/>
                </a:lnTo>
                <a:lnTo>
                  <a:pt x="1414919" y="244729"/>
                </a:lnTo>
                <a:lnTo>
                  <a:pt x="1441208" y="258953"/>
                </a:lnTo>
                <a:lnTo>
                  <a:pt x="1441424" y="259080"/>
                </a:lnTo>
                <a:lnTo>
                  <a:pt x="1484007" y="283222"/>
                </a:lnTo>
                <a:lnTo>
                  <a:pt x="1493786" y="266065"/>
                </a:lnTo>
                <a:close/>
              </a:path>
              <a:path w="1866265" h="736600">
                <a:moveTo>
                  <a:pt x="1611388" y="341503"/>
                </a:moveTo>
                <a:lnTo>
                  <a:pt x="1599704" y="332994"/>
                </a:lnTo>
                <a:lnTo>
                  <a:pt x="1576463" y="316992"/>
                </a:lnTo>
                <a:lnTo>
                  <a:pt x="1552333" y="301244"/>
                </a:lnTo>
                <a:lnTo>
                  <a:pt x="1545094" y="296799"/>
                </a:lnTo>
                <a:lnTo>
                  <a:pt x="1534680" y="313563"/>
                </a:lnTo>
                <a:lnTo>
                  <a:pt x="1541538" y="317881"/>
                </a:lnTo>
                <a:lnTo>
                  <a:pt x="1541729" y="318020"/>
                </a:lnTo>
                <a:lnTo>
                  <a:pt x="1565541" y="333502"/>
                </a:lnTo>
                <a:lnTo>
                  <a:pt x="1565287" y="333375"/>
                </a:lnTo>
                <a:lnTo>
                  <a:pt x="1565465" y="333502"/>
                </a:lnTo>
                <a:lnTo>
                  <a:pt x="1588274" y="349250"/>
                </a:lnTo>
                <a:lnTo>
                  <a:pt x="1588147" y="349123"/>
                </a:lnTo>
                <a:lnTo>
                  <a:pt x="1599704" y="357505"/>
                </a:lnTo>
                <a:lnTo>
                  <a:pt x="1605813" y="349123"/>
                </a:lnTo>
                <a:lnTo>
                  <a:pt x="1611388" y="341503"/>
                </a:lnTo>
                <a:close/>
              </a:path>
              <a:path w="1866265" h="736600">
                <a:moveTo>
                  <a:pt x="1715528" y="435737"/>
                </a:moveTo>
                <a:lnTo>
                  <a:pt x="1711756" y="431546"/>
                </a:lnTo>
                <a:lnTo>
                  <a:pt x="1699780" y="418211"/>
                </a:lnTo>
                <a:lnTo>
                  <a:pt x="1696021" y="414401"/>
                </a:lnTo>
                <a:lnTo>
                  <a:pt x="1682254" y="400431"/>
                </a:lnTo>
                <a:lnTo>
                  <a:pt x="1663585" y="383032"/>
                </a:lnTo>
                <a:lnTo>
                  <a:pt x="1658505" y="378841"/>
                </a:lnTo>
                <a:lnTo>
                  <a:pt x="1645805" y="393954"/>
                </a:lnTo>
                <a:lnTo>
                  <a:pt x="1650631" y="398018"/>
                </a:lnTo>
                <a:lnTo>
                  <a:pt x="1650250" y="397764"/>
                </a:lnTo>
                <a:lnTo>
                  <a:pt x="1650517" y="398018"/>
                </a:lnTo>
                <a:lnTo>
                  <a:pt x="1668576" y="414705"/>
                </a:lnTo>
                <a:lnTo>
                  <a:pt x="1685429" y="431927"/>
                </a:lnTo>
                <a:lnTo>
                  <a:pt x="1685175" y="431546"/>
                </a:lnTo>
                <a:lnTo>
                  <a:pt x="1700796" y="448945"/>
                </a:lnTo>
                <a:lnTo>
                  <a:pt x="1715528" y="435737"/>
                </a:lnTo>
                <a:close/>
              </a:path>
              <a:path w="1866265" h="736600">
                <a:moveTo>
                  <a:pt x="1794649" y="551942"/>
                </a:moveTo>
                <a:lnTo>
                  <a:pt x="1789188" y="542163"/>
                </a:lnTo>
                <a:lnTo>
                  <a:pt x="1783727" y="532384"/>
                </a:lnTo>
                <a:lnTo>
                  <a:pt x="1771789" y="512572"/>
                </a:lnTo>
                <a:lnTo>
                  <a:pt x="1759089" y="493014"/>
                </a:lnTo>
                <a:lnTo>
                  <a:pt x="1752612" y="483616"/>
                </a:lnTo>
                <a:lnTo>
                  <a:pt x="1736356" y="495046"/>
                </a:lnTo>
                <a:lnTo>
                  <a:pt x="1742833" y="504190"/>
                </a:lnTo>
                <a:lnTo>
                  <a:pt x="1742579" y="503936"/>
                </a:lnTo>
                <a:lnTo>
                  <a:pt x="1742744" y="504190"/>
                </a:lnTo>
                <a:lnTo>
                  <a:pt x="1755152" y="523240"/>
                </a:lnTo>
                <a:lnTo>
                  <a:pt x="1754898" y="522986"/>
                </a:lnTo>
                <a:lnTo>
                  <a:pt x="1755051" y="523240"/>
                </a:lnTo>
                <a:lnTo>
                  <a:pt x="1766709" y="542417"/>
                </a:lnTo>
                <a:lnTo>
                  <a:pt x="1777377" y="561594"/>
                </a:lnTo>
                <a:lnTo>
                  <a:pt x="1794649" y="551942"/>
                </a:lnTo>
                <a:close/>
              </a:path>
              <a:path w="1866265" h="736600">
                <a:moveTo>
                  <a:pt x="1866150" y="636016"/>
                </a:moveTo>
                <a:lnTo>
                  <a:pt x="1840153" y="646925"/>
                </a:lnTo>
                <a:lnTo>
                  <a:pt x="1834781" y="634238"/>
                </a:lnTo>
                <a:lnTo>
                  <a:pt x="1821573" y="605790"/>
                </a:lnTo>
                <a:lnTo>
                  <a:pt x="1803666" y="614045"/>
                </a:lnTo>
                <a:lnTo>
                  <a:pt x="1816620" y="642112"/>
                </a:lnTo>
                <a:lnTo>
                  <a:pt x="1816722" y="642366"/>
                </a:lnTo>
                <a:lnTo>
                  <a:pt x="1821929" y="654570"/>
                </a:lnTo>
                <a:lnTo>
                  <a:pt x="1795919" y="665480"/>
                </a:lnTo>
                <a:lnTo>
                  <a:pt x="1860562" y="720979"/>
                </a:lnTo>
                <a:lnTo>
                  <a:pt x="1864156" y="666242"/>
                </a:lnTo>
                <a:lnTo>
                  <a:pt x="1866150" y="6360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67094" y="4339590"/>
            <a:ext cx="76200" cy="397510"/>
          </a:xfrm>
          <a:custGeom>
            <a:avLst/>
            <a:gdLst/>
            <a:ahLst/>
            <a:cxnLst/>
            <a:rect l="l" t="t" r="r" b="b"/>
            <a:pathLst>
              <a:path w="76200" h="397510">
                <a:moveTo>
                  <a:pt x="48005" y="0"/>
                </a:moveTo>
                <a:lnTo>
                  <a:pt x="28193" y="0"/>
                </a:lnTo>
                <a:lnTo>
                  <a:pt x="28193" y="79248"/>
                </a:lnTo>
                <a:lnTo>
                  <a:pt x="48005" y="79248"/>
                </a:lnTo>
                <a:lnTo>
                  <a:pt x="48005" y="0"/>
                </a:lnTo>
                <a:close/>
              </a:path>
              <a:path w="76200" h="397510">
                <a:moveTo>
                  <a:pt x="48005" y="138684"/>
                </a:moveTo>
                <a:lnTo>
                  <a:pt x="28193" y="138684"/>
                </a:lnTo>
                <a:lnTo>
                  <a:pt x="28193" y="217932"/>
                </a:lnTo>
                <a:lnTo>
                  <a:pt x="48005" y="217932"/>
                </a:lnTo>
                <a:lnTo>
                  <a:pt x="48005" y="138684"/>
                </a:lnTo>
                <a:close/>
              </a:path>
              <a:path w="76200" h="397510">
                <a:moveTo>
                  <a:pt x="28193" y="320802"/>
                </a:moveTo>
                <a:lnTo>
                  <a:pt x="0" y="320802"/>
                </a:lnTo>
                <a:lnTo>
                  <a:pt x="38100" y="397002"/>
                </a:lnTo>
                <a:lnTo>
                  <a:pt x="69850" y="333502"/>
                </a:lnTo>
                <a:lnTo>
                  <a:pt x="28193" y="333502"/>
                </a:lnTo>
                <a:lnTo>
                  <a:pt x="28193" y="320802"/>
                </a:lnTo>
                <a:close/>
              </a:path>
              <a:path w="76200" h="397510">
                <a:moveTo>
                  <a:pt x="48005" y="277368"/>
                </a:moveTo>
                <a:lnTo>
                  <a:pt x="28193" y="277368"/>
                </a:lnTo>
                <a:lnTo>
                  <a:pt x="28193" y="333502"/>
                </a:lnTo>
                <a:lnTo>
                  <a:pt x="48005" y="333502"/>
                </a:lnTo>
                <a:lnTo>
                  <a:pt x="48005" y="277368"/>
                </a:lnTo>
                <a:close/>
              </a:path>
              <a:path w="76200" h="397510">
                <a:moveTo>
                  <a:pt x="76200" y="320802"/>
                </a:moveTo>
                <a:lnTo>
                  <a:pt x="48005" y="320802"/>
                </a:lnTo>
                <a:lnTo>
                  <a:pt x="48005" y="333502"/>
                </a:lnTo>
                <a:lnTo>
                  <a:pt x="69850" y="333502"/>
                </a:lnTo>
                <a:lnTo>
                  <a:pt x="76200" y="32080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27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Annotated </a:t>
            </a:r>
            <a:r>
              <a:rPr spc="-40" dirty="0"/>
              <a:t>Parse</a:t>
            </a:r>
            <a:r>
              <a:rPr spc="-15" dirty="0"/>
              <a:t> </a:t>
            </a:r>
            <a:r>
              <a:rPr spc="-9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3288665" cy="19881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parse tree </a:t>
            </a:r>
            <a:r>
              <a:rPr sz="2800" spc="-5" dirty="0">
                <a:latin typeface="Calibri"/>
                <a:cs typeface="Calibri"/>
              </a:rPr>
              <a:t>showing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value(s)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attribute(s)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called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annotated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parse </a:t>
            </a:r>
            <a:r>
              <a:rPr sz="2800" spc="-15" dirty="0">
                <a:latin typeface="Calibri"/>
                <a:cs typeface="Calibri"/>
              </a:rPr>
              <a:t> tree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6233" y="547065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8778" y="547065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19586" y="547065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2414" y="4756150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𝑏</a:t>
            </a:r>
            <a:r>
              <a:rPr sz="1800" spc="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9000" y="4354829"/>
            <a:ext cx="86995" cy="381635"/>
          </a:xfrm>
          <a:custGeom>
            <a:avLst/>
            <a:gdLst/>
            <a:ahLst/>
            <a:cxnLst/>
            <a:rect l="l" t="t" r="r" b="b"/>
            <a:pathLst>
              <a:path w="86995" h="381635">
                <a:moveTo>
                  <a:pt x="28955" y="294640"/>
                </a:moveTo>
                <a:lnTo>
                  <a:pt x="0" y="294640"/>
                </a:lnTo>
                <a:lnTo>
                  <a:pt x="43433" y="381508"/>
                </a:lnTo>
                <a:lnTo>
                  <a:pt x="79628" y="309118"/>
                </a:lnTo>
                <a:lnTo>
                  <a:pt x="28955" y="309118"/>
                </a:lnTo>
                <a:lnTo>
                  <a:pt x="28955" y="294640"/>
                </a:lnTo>
                <a:close/>
              </a:path>
              <a:path w="86995" h="381635">
                <a:moveTo>
                  <a:pt x="57911" y="0"/>
                </a:moveTo>
                <a:lnTo>
                  <a:pt x="28955" y="0"/>
                </a:lnTo>
                <a:lnTo>
                  <a:pt x="28955" y="309118"/>
                </a:lnTo>
                <a:lnTo>
                  <a:pt x="57911" y="309118"/>
                </a:lnTo>
                <a:lnTo>
                  <a:pt x="57911" y="0"/>
                </a:lnTo>
                <a:close/>
              </a:path>
              <a:path w="86995" h="381635">
                <a:moveTo>
                  <a:pt x="86868" y="294640"/>
                </a:moveTo>
                <a:lnTo>
                  <a:pt x="57911" y="294640"/>
                </a:lnTo>
                <a:lnTo>
                  <a:pt x="57911" y="309118"/>
                </a:lnTo>
                <a:lnTo>
                  <a:pt x="79628" y="309118"/>
                </a:lnTo>
                <a:lnTo>
                  <a:pt x="86868" y="294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1035" y="4354829"/>
            <a:ext cx="86995" cy="1096010"/>
          </a:xfrm>
          <a:custGeom>
            <a:avLst/>
            <a:gdLst/>
            <a:ahLst/>
            <a:cxnLst/>
            <a:rect l="l" t="t" r="r" b="b"/>
            <a:pathLst>
              <a:path w="86995" h="1096010">
                <a:moveTo>
                  <a:pt x="28956" y="1009015"/>
                </a:moveTo>
                <a:lnTo>
                  <a:pt x="0" y="1009015"/>
                </a:lnTo>
                <a:lnTo>
                  <a:pt x="43434" y="1095883"/>
                </a:lnTo>
                <a:lnTo>
                  <a:pt x="79629" y="1023493"/>
                </a:lnTo>
                <a:lnTo>
                  <a:pt x="28956" y="1023493"/>
                </a:lnTo>
                <a:lnTo>
                  <a:pt x="28956" y="1009015"/>
                </a:lnTo>
                <a:close/>
              </a:path>
              <a:path w="86995" h="1096010">
                <a:moveTo>
                  <a:pt x="57912" y="0"/>
                </a:moveTo>
                <a:lnTo>
                  <a:pt x="28956" y="0"/>
                </a:lnTo>
                <a:lnTo>
                  <a:pt x="28956" y="1023493"/>
                </a:lnTo>
                <a:lnTo>
                  <a:pt x="57912" y="1023493"/>
                </a:lnTo>
                <a:lnTo>
                  <a:pt x="57912" y="0"/>
                </a:lnTo>
                <a:close/>
              </a:path>
              <a:path w="86995" h="1096010">
                <a:moveTo>
                  <a:pt x="86868" y="1009015"/>
                </a:moveTo>
                <a:lnTo>
                  <a:pt x="57912" y="1009015"/>
                </a:lnTo>
                <a:lnTo>
                  <a:pt x="57912" y="1023493"/>
                </a:lnTo>
                <a:lnTo>
                  <a:pt x="79629" y="1023493"/>
                </a:lnTo>
                <a:lnTo>
                  <a:pt x="86868" y="1009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96506" y="4005198"/>
            <a:ext cx="36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𝑙𝑖𝑠𝑡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34957" y="4005198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𝑏</a:t>
            </a:r>
            <a:r>
              <a:rPr sz="1800" spc="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82434" y="3290188"/>
            <a:ext cx="1811655" cy="695325"/>
          </a:xfrm>
          <a:custGeom>
            <a:avLst/>
            <a:gdLst/>
            <a:ahLst/>
            <a:cxnLst/>
            <a:rect l="l" t="t" r="r" b="b"/>
            <a:pathLst>
              <a:path w="1811654" h="695325">
                <a:moveTo>
                  <a:pt x="1811655" y="695071"/>
                </a:moveTo>
                <a:lnTo>
                  <a:pt x="1795653" y="663321"/>
                </a:lnTo>
                <a:lnTo>
                  <a:pt x="1767967" y="608330"/>
                </a:lnTo>
                <a:lnTo>
                  <a:pt x="1750631" y="631545"/>
                </a:lnTo>
                <a:lnTo>
                  <a:pt x="904748" y="0"/>
                </a:lnTo>
                <a:lnTo>
                  <a:pt x="896543" y="10972"/>
                </a:lnTo>
                <a:lnTo>
                  <a:pt x="888238" y="0"/>
                </a:lnTo>
                <a:lnTo>
                  <a:pt x="60337" y="630885"/>
                </a:lnTo>
                <a:lnTo>
                  <a:pt x="42799" y="607822"/>
                </a:lnTo>
                <a:lnTo>
                  <a:pt x="0" y="695071"/>
                </a:lnTo>
                <a:lnTo>
                  <a:pt x="95377" y="676910"/>
                </a:lnTo>
                <a:lnTo>
                  <a:pt x="84543" y="662686"/>
                </a:lnTo>
                <a:lnTo>
                  <a:pt x="77851" y="653884"/>
                </a:lnTo>
                <a:lnTo>
                  <a:pt x="896708" y="30010"/>
                </a:lnTo>
                <a:lnTo>
                  <a:pt x="1733384" y="654672"/>
                </a:lnTo>
                <a:lnTo>
                  <a:pt x="1716024" y="677926"/>
                </a:lnTo>
                <a:lnTo>
                  <a:pt x="1811655" y="695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51464" y="3301746"/>
            <a:ext cx="86995" cy="2148840"/>
          </a:xfrm>
          <a:custGeom>
            <a:avLst/>
            <a:gdLst/>
            <a:ahLst/>
            <a:cxnLst/>
            <a:rect l="l" t="t" r="r" b="b"/>
            <a:pathLst>
              <a:path w="86995" h="2148840">
                <a:moveTo>
                  <a:pt x="28955" y="2061845"/>
                </a:moveTo>
                <a:lnTo>
                  <a:pt x="0" y="2061845"/>
                </a:lnTo>
                <a:lnTo>
                  <a:pt x="43433" y="2148713"/>
                </a:lnTo>
                <a:lnTo>
                  <a:pt x="79628" y="2076322"/>
                </a:lnTo>
                <a:lnTo>
                  <a:pt x="28955" y="2076322"/>
                </a:lnTo>
                <a:lnTo>
                  <a:pt x="28955" y="2061845"/>
                </a:lnTo>
                <a:close/>
              </a:path>
              <a:path w="86995" h="2148840">
                <a:moveTo>
                  <a:pt x="57911" y="0"/>
                </a:moveTo>
                <a:lnTo>
                  <a:pt x="28955" y="0"/>
                </a:lnTo>
                <a:lnTo>
                  <a:pt x="28955" y="2076322"/>
                </a:lnTo>
                <a:lnTo>
                  <a:pt x="57911" y="2076322"/>
                </a:lnTo>
                <a:lnTo>
                  <a:pt x="57911" y="0"/>
                </a:lnTo>
                <a:close/>
              </a:path>
              <a:path w="86995" h="2148840">
                <a:moveTo>
                  <a:pt x="86867" y="2061845"/>
                </a:moveTo>
                <a:lnTo>
                  <a:pt x="57911" y="2061845"/>
                </a:lnTo>
                <a:lnTo>
                  <a:pt x="57911" y="2076322"/>
                </a:lnTo>
                <a:lnTo>
                  <a:pt x="79628" y="2076322"/>
                </a:lnTo>
                <a:lnTo>
                  <a:pt x="86867" y="2061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93506" y="2952115"/>
            <a:ext cx="36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𝑙𝑖𝑠𝑡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35767" y="2952115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𝑏</a:t>
            </a:r>
            <a:r>
              <a:rPr sz="1800" spc="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42454" y="2340101"/>
            <a:ext cx="3553460" cy="607060"/>
            <a:chOff x="7442454" y="2340101"/>
            <a:chExt cx="3553460" cy="607060"/>
          </a:xfrm>
        </p:grpSpPr>
        <p:sp>
          <p:nvSpPr>
            <p:cNvPr id="17" name="object 17"/>
            <p:cNvSpPr/>
            <p:nvPr/>
          </p:nvSpPr>
          <p:spPr>
            <a:xfrm>
              <a:off x="8178546" y="2340101"/>
              <a:ext cx="2817495" cy="604520"/>
            </a:xfrm>
            <a:custGeom>
              <a:avLst/>
              <a:gdLst/>
              <a:ahLst/>
              <a:cxnLst/>
              <a:rect l="l" t="t" r="r" b="b"/>
              <a:pathLst>
                <a:path w="2817495" h="604519">
                  <a:moveTo>
                    <a:pt x="2816987" y="592074"/>
                  </a:moveTo>
                  <a:lnTo>
                    <a:pt x="2802369" y="572516"/>
                  </a:lnTo>
                  <a:lnTo>
                    <a:pt x="2758821" y="514223"/>
                  </a:lnTo>
                  <a:lnTo>
                    <a:pt x="2745841" y="540105"/>
                  </a:lnTo>
                  <a:lnTo>
                    <a:pt x="1670685" y="762"/>
                  </a:lnTo>
                  <a:lnTo>
                    <a:pt x="1663712" y="14693"/>
                  </a:lnTo>
                  <a:lnTo>
                    <a:pt x="1658620" y="0"/>
                  </a:lnTo>
                  <a:lnTo>
                    <a:pt x="77304" y="549859"/>
                  </a:lnTo>
                  <a:lnTo>
                    <a:pt x="67818" y="522478"/>
                  </a:lnTo>
                  <a:lnTo>
                    <a:pt x="0" y="592074"/>
                  </a:lnTo>
                  <a:lnTo>
                    <a:pt x="96266" y="604520"/>
                  </a:lnTo>
                  <a:lnTo>
                    <a:pt x="88417" y="581914"/>
                  </a:lnTo>
                  <a:lnTo>
                    <a:pt x="86779" y="577176"/>
                  </a:lnTo>
                  <a:lnTo>
                    <a:pt x="1662887" y="29260"/>
                  </a:lnTo>
                  <a:lnTo>
                    <a:pt x="2732849" y="565988"/>
                  </a:lnTo>
                  <a:lnTo>
                    <a:pt x="2719832" y="591947"/>
                  </a:lnTo>
                  <a:lnTo>
                    <a:pt x="2816987" y="5920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42454" y="2344927"/>
              <a:ext cx="3260725" cy="601980"/>
            </a:xfrm>
            <a:custGeom>
              <a:avLst/>
              <a:gdLst/>
              <a:ahLst/>
              <a:cxnLst/>
              <a:rect l="l" t="t" r="r" b="b"/>
              <a:pathLst>
                <a:path w="3260725" h="601980">
                  <a:moveTo>
                    <a:pt x="87884" y="520446"/>
                  </a:moveTo>
                  <a:lnTo>
                    <a:pt x="80899" y="501904"/>
                  </a:lnTo>
                  <a:lnTo>
                    <a:pt x="70485" y="505714"/>
                  </a:lnTo>
                  <a:lnTo>
                    <a:pt x="58674" y="510794"/>
                  </a:lnTo>
                  <a:lnTo>
                    <a:pt x="48006" y="515747"/>
                  </a:lnTo>
                  <a:lnTo>
                    <a:pt x="36957" y="521589"/>
                  </a:lnTo>
                  <a:lnTo>
                    <a:pt x="28968" y="530872"/>
                  </a:lnTo>
                  <a:lnTo>
                    <a:pt x="1651" y="516509"/>
                  </a:lnTo>
                  <a:lnTo>
                    <a:pt x="0" y="601726"/>
                  </a:lnTo>
                  <a:lnTo>
                    <a:pt x="69088" y="551942"/>
                  </a:lnTo>
                  <a:lnTo>
                    <a:pt x="46990" y="540346"/>
                  </a:lnTo>
                  <a:lnTo>
                    <a:pt x="48818" y="538226"/>
                  </a:lnTo>
                  <a:lnTo>
                    <a:pt x="49606" y="537311"/>
                  </a:lnTo>
                  <a:lnTo>
                    <a:pt x="52209" y="535940"/>
                  </a:lnTo>
                  <a:lnTo>
                    <a:pt x="57023" y="533400"/>
                  </a:lnTo>
                  <a:lnTo>
                    <a:pt x="56642" y="533654"/>
                  </a:lnTo>
                  <a:lnTo>
                    <a:pt x="57175" y="533400"/>
                  </a:lnTo>
                  <a:lnTo>
                    <a:pt x="66649" y="528955"/>
                  </a:lnTo>
                  <a:lnTo>
                    <a:pt x="66929" y="528828"/>
                  </a:lnTo>
                  <a:lnTo>
                    <a:pt x="66548" y="528955"/>
                  </a:lnTo>
                  <a:lnTo>
                    <a:pt x="77673" y="524256"/>
                  </a:lnTo>
                  <a:lnTo>
                    <a:pt x="77978" y="524129"/>
                  </a:lnTo>
                  <a:lnTo>
                    <a:pt x="77597" y="524256"/>
                  </a:lnTo>
                  <a:lnTo>
                    <a:pt x="87884" y="520446"/>
                  </a:lnTo>
                  <a:close/>
                </a:path>
                <a:path w="3260725" h="601980">
                  <a:moveTo>
                    <a:pt x="220726" y="489585"/>
                  </a:moveTo>
                  <a:lnTo>
                    <a:pt x="217805" y="469900"/>
                  </a:lnTo>
                  <a:lnTo>
                    <a:pt x="189357" y="474599"/>
                  </a:lnTo>
                  <a:lnTo>
                    <a:pt x="168148" y="478536"/>
                  </a:lnTo>
                  <a:lnTo>
                    <a:pt x="148209" y="482727"/>
                  </a:lnTo>
                  <a:lnTo>
                    <a:pt x="139065" y="484886"/>
                  </a:lnTo>
                  <a:lnTo>
                    <a:pt x="143764" y="504190"/>
                  </a:lnTo>
                  <a:lnTo>
                    <a:pt x="152654" y="502031"/>
                  </a:lnTo>
                  <a:lnTo>
                    <a:pt x="152400" y="502031"/>
                  </a:lnTo>
                  <a:lnTo>
                    <a:pt x="172085" y="497967"/>
                  </a:lnTo>
                  <a:lnTo>
                    <a:pt x="171831" y="497967"/>
                  </a:lnTo>
                  <a:lnTo>
                    <a:pt x="192913" y="494157"/>
                  </a:lnTo>
                  <a:lnTo>
                    <a:pt x="192659" y="494157"/>
                  </a:lnTo>
                  <a:lnTo>
                    <a:pt x="215519" y="490347"/>
                  </a:lnTo>
                  <a:lnTo>
                    <a:pt x="215392" y="490347"/>
                  </a:lnTo>
                  <a:lnTo>
                    <a:pt x="220726" y="489585"/>
                  </a:lnTo>
                  <a:close/>
                </a:path>
                <a:path w="3260725" h="601980">
                  <a:moveTo>
                    <a:pt x="357886" y="471424"/>
                  </a:moveTo>
                  <a:lnTo>
                    <a:pt x="355600" y="451739"/>
                  </a:lnTo>
                  <a:lnTo>
                    <a:pt x="355346" y="451739"/>
                  </a:lnTo>
                  <a:lnTo>
                    <a:pt x="276733" y="461518"/>
                  </a:lnTo>
                  <a:lnTo>
                    <a:pt x="279400" y="481203"/>
                  </a:lnTo>
                  <a:lnTo>
                    <a:pt x="295656" y="479044"/>
                  </a:lnTo>
                  <a:lnTo>
                    <a:pt x="295529" y="479044"/>
                  </a:lnTo>
                  <a:lnTo>
                    <a:pt x="325882" y="475234"/>
                  </a:lnTo>
                  <a:lnTo>
                    <a:pt x="325755" y="475234"/>
                  </a:lnTo>
                  <a:lnTo>
                    <a:pt x="357632" y="471424"/>
                  </a:lnTo>
                  <a:lnTo>
                    <a:pt x="357886" y="471424"/>
                  </a:lnTo>
                  <a:close/>
                </a:path>
                <a:path w="3260725" h="601980">
                  <a:moveTo>
                    <a:pt x="495681" y="456565"/>
                  </a:moveTo>
                  <a:lnTo>
                    <a:pt x="493649" y="436880"/>
                  </a:lnTo>
                  <a:lnTo>
                    <a:pt x="423545" y="444119"/>
                  </a:lnTo>
                  <a:lnTo>
                    <a:pt x="414782" y="445135"/>
                  </a:lnTo>
                  <a:lnTo>
                    <a:pt x="416941" y="464820"/>
                  </a:lnTo>
                  <a:lnTo>
                    <a:pt x="495681" y="456565"/>
                  </a:lnTo>
                  <a:close/>
                </a:path>
                <a:path w="3260725" h="601980">
                  <a:moveTo>
                    <a:pt x="633603" y="443103"/>
                  </a:moveTo>
                  <a:lnTo>
                    <a:pt x="631698" y="423418"/>
                  </a:lnTo>
                  <a:lnTo>
                    <a:pt x="614426" y="424942"/>
                  </a:lnTo>
                  <a:lnTo>
                    <a:pt x="552831" y="431038"/>
                  </a:lnTo>
                  <a:lnTo>
                    <a:pt x="554736" y="450723"/>
                  </a:lnTo>
                  <a:lnTo>
                    <a:pt x="616331" y="444754"/>
                  </a:lnTo>
                  <a:lnTo>
                    <a:pt x="633603" y="443103"/>
                  </a:lnTo>
                  <a:close/>
                </a:path>
                <a:path w="3260725" h="601980">
                  <a:moveTo>
                    <a:pt x="771652" y="430276"/>
                  </a:moveTo>
                  <a:lnTo>
                    <a:pt x="769874" y="410591"/>
                  </a:lnTo>
                  <a:lnTo>
                    <a:pt x="690880" y="417830"/>
                  </a:lnTo>
                  <a:lnTo>
                    <a:pt x="692785" y="437515"/>
                  </a:lnTo>
                  <a:lnTo>
                    <a:pt x="771652" y="430276"/>
                  </a:lnTo>
                  <a:close/>
                </a:path>
                <a:path w="3260725" h="601980">
                  <a:moveTo>
                    <a:pt x="909701" y="417703"/>
                  </a:moveTo>
                  <a:lnTo>
                    <a:pt x="907923" y="398018"/>
                  </a:lnTo>
                  <a:lnTo>
                    <a:pt x="829056" y="405130"/>
                  </a:lnTo>
                  <a:lnTo>
                    <a:pt x="830834" y="424942"/>
                  </a:lnTo>
                  <a:lnTo>
                    <a:pt x="909701" y="417703"/>
                  </a:lnTo>
                  <a:close/>
                </a:path>
                <a:path w="3260725" h="601980">
                  <a:moveTo>
                    <a:pt x="1047877" y="405003"/>
                  </a:moveTo>
                  <a:lnTo>
                    <a:pt x="1045972" y="385318"/>
                  </a:lnTo>
                  <a:lnTo>
                    <a:pt x="967105" y="392557"/>
                  </a:lnTo>
                  <a:lnTo>
                    <a:pt x="969010" y="412369"/>
                  </a:lnTo>
                  <a:lnTo>
                    <a:pt x="1047877" y="405003"/>
                  </a:lnTo>
                  <a:close/>
                </a:path>
                <a:path w="3260725" h="601980">
                  <a:moveTo>
                    <a:pt x="1185926" y="391922"/>
                  </a:moveTo>
                  <a:lnTo>
                    <a:pt x="1184021" y="372110"/>
                  </a:lnTo>
                  <a:lnTo>
                    <a:pt x="1105154" y="379730"/>
                  </a:lnTo>
                  <a:lnTo>
                    <a:pt x="1107059" y="399415"/>
                  </a:lnTo>
                  <a:lnTo>
                    <a:pt x="1185926" y="391922"/>
                  </a:lnTo>
                  <a:close/>
                </a:path>
                <a:path w="3260725" h="601980">
                  <a:moveTo>
                    <a:pt x="1323975" y="377698"/>
                  </a:moveTo>
                  <a:lnTo>
                    <a:pt x="1321943" y="358013"/>
                  </a:lnTo>
                  <a:lnTo>
                    <a:pt x="1247267" y="365887"/>
                  </a:lnTo>
                  <a:lnTo>
                    <a:pt x="1243203" y="366268"/>
                  </a:lnTo>
                  <a:lnTo>
                    <a:pt x="1245108" y="385953"/>
                  </a:lnTo>
                  <a:lnTo>
                    <a:pt x="1249299" y="385572"/>
                  </a:lnTo>
                  <a:lnTo>
                    <a:pt x="1323975" y="377698"/>
                  </a:lnTo>
                  <a:close/>
                </a:path>
                <a:path w="3260725" h="601980">
                  <a:moveTo>
                    <a:pt x="1461897" y="362204"/>
                  </a:moveTo>
                  <a:lnTo>
                    <a:pt x="1459611" y="342519"/>
                  </a:lnTo>
                  <a:lnTo>
                    <a:pt x="1380871" y="351536"/>
                  </a:lnTo>
                  <a:lnTo>
                    <a:pt x="1383157" y="371221"/>
                  </a:lnTo>
                  <a:lnTo>
                    <a:pt x="1461897" y="362204"/>
                  </a:lnTo>
                  <a:close/>
                </a:path>
                <a:path w="3260725" h="601980">
                  <a:moveTo>
                    <a:pt x="1599692" y="346710"/>
                  </a:moveTo>
                  <a:lnTo>
                    <a:pt x="1597533" y="327025"/>
                  </a:lnTo>
                  <a:lnTo>
                    <a:pt x="1518666" y="335788"/>
                  </a:lnTo>
                  <a:lnTo>
                    <a:pt x="1520952" y="355473"/>
                  </a:lnTo>
                  <a:lnTo>
                    <a:pt x="1599692" y="346710"/>
                  </a:lnTo>
                  <a:close/>
                </a:path>
                <a:path w="3260725" h="601980">
                  <a:moveTo>
                    <a:pt x="1737487" y="331343"/>
                  </a:moveTo>
                  <a:lnTo>
                    <a:pt x="1735328" y="311658"/>
                  </a:lnTo>
                  <a:lnTo>
                    <a:pt x="1656588" y="320421"/>
                  </a:lnTo>
                  <a:lnTo>
                    <a:pt x="1658747" y="340106"/>
                  </a:lnTo>
                  <a:lnTo>
                    <a:pt x="1737487" y="331343"/>
                  </a:lnTo>
                  <a:close/>
                </a:path>
                <a:path w="3260725" h="601980">
                  <a:moveTo>
                    <a:pt x="1875409" y="315722"/>
                  </a:moveTo>
                  <a:lnTo>
                    <a:pt x="1873123" y="296037"/>
                  </a:lnTo>
                  <a:lnTo>
                    <a:pt x="1794383" y="304927"/>
                  </a:lnTo>
                  <a:lnTo>
                    <a:pt x="1796542" y="324612"/>
                  </a:lnTo>
                  <a:lnTo>
                    <a:pt x="1875409" y="315722"/>
                  </a:lnTo>
                  <a:close/>
                </a:path>
                <a:path w="3260725" h="601980">
                  <a:moveTo>
                    <a:pt x="2013204" y="299339"/>
                  </a:moveTo>
                  <a:lnTo>
                    <a:pt x="2010791" y="279654"/>
                  </a:lnTo>
                  <a:lnTo>
                    <a:pt x="1932051" y="289052"/>
                  </a:lnTo>
                  <a:lnTo>
                    <a:pt x="1934464" y="308737"/>
                  </a:lnTo>
                  <a:lnTo>
                    <a:pt x="2013204" y="299339"/>
                  </a:lnTo>
                  <a:close/>
                </a:path>
                <a:path w="3260725" h="601980">
                  <a:moveTo>
                    <a:pt x="2150872" y="281813"/>
                  </a:moveTo>
                  <a:lnTo>
                    <a:pt x="2148205" y="262255"/>
                  </a:lnTo>
                  <a:lnTo>
                    <a:pt x="2069719" y="272415"/>
                  </a:lnTo>
                  <a:lnTo>
                    <a:pt x="2072132" y="291973"/>
                  </a:lnTo>
                  <a:lnTo>
                    <a:pt x="2116963" y="286385"/>
                  </a:lnTo>
                  <a:lnTo>
                    <a:pt x="2150872" y="281813"/>
                  </a:lnTo>
                  <a:close/>
                </a:path>
                <a:path w="3260725" h="601980">
                  <a:moveTo>
                    <a:pt x="2288286" y="262636"/>
                  </a:moveTo>
                  <a:lnTo>
                    <a:pt x="2285365" y="242951"/>
                  </a:lnTo>
                  <a:lnTo>
                    <a:pt x="2247392" y="248666"/>
                  </a:lnTo>
                  <a:lnTo>
                    <a:pt x="2247519" y="248666"/>
                  </a:lnTo>
                  <a:lnTo>
                    <a:pt x="2207006" y="254254"/>
                  </a:lnTo>
                  <a:lnTo>
                    <a:pt x="2209800" y="273812"/>
                  </a:lnTo>
                  <a:lnTo>
                    <a:pt x="2288286" y="262636"/>
                  </a:lnTo>
                  <a:close/>
                </a:path>
                <a:path w="3260725" h="601980">
                  <a:moveTo>
                    <a:pt x="2425446" y="240792"/>
                  </a:moveTo>
                  <a:lnTo>
                    <a:pt x="2422144" y="221234"/>
                  </a:lnTo>
                  <a:lnTo>
                    <a:pt x="2373757" y="229362"/>
                  </a:lnTo>
                  <a:lnTo>
                    <a:pt x="2373884" y="229362"/>
                  </a:lnTo>
                  <a:lnTo>
                    <a:pt x="2344039" y="234061"/>
                  </a:lnTo>
                  <a:lnTo>
                    <a:pt x="2347214" y="253619"/>
                  </a:lnTo>
                  <a:lnTo>
                    <a:pt x="2377059" y="248920"/>
                  </a:lnTo>
                  <a:lnTo>
                    <a:pt x="2425446" y="240792"/>
                  </a:lnTo>
                  <a:close/>
                </a:path>
                <a:path w="3260725" h="601980">
                  <a:moveTo>
                    <a:pt x="2562098" y="215138"/>
                  </a:moveTo>
                  <a:lnTo>
                    <a:pt x="2558161" y="195707"/>
                  </a:lnTo>
                  <a:lnTo>
                    <a:pt x="2548001" y="197739"/>
                  </a:lnTo>
                  <a:lnTo>
                    <a:pt x="2548128" y="197739"/>
                  </a:lnTo>
                  <a:lnTo>
                    <a:pt x="2492121" y="208661"/>
                  </a:lnTo>
                  <a:lnTo>
                    <a:pt x="2492248" y="208661"/>
                  </a:lnTo>
                  <a:lnTo>
                    <a:pt x="2480564" y="210820"/>
                  </a:lnTo>
                  <a:lnTo>
                    <a:pt x="2484120" y="230378"/>
                  </a:lnTo>
                  <a:lnTo>
                    <a:pt x="2495931" y="228219"/>
                  </a:lnTo>
                  <a:lnTo>
                    <a:pt x="2562098" y="215138"/>
                  </a:lnTo>
                  <a:close/>
                </a:path>
                <a:path w="3260725" h="601980">
                  <a:moveTo>
                    <a:pt x="2697734" y="185039"/>
                  </a:moveTo>
                  <a:lnTo>
                    <a:pt x="2693289" y="165735"/>
                  </a:lnTo>
                  <a:lnTo>
                    <a:pt x="2653919" y="175006"/>
                  </a:lnTo>
                  <a:lnTo>
                    <a:pt x="2654046" y="175006"/>
                  </a:lnTo>
                  <a:lnTo>
                    <a:pt x="2616073" y="183388"/>
                  </a:lnTo>
                  <a:lnTo>
                    <a:pt x="2620391" y="202692"/>
                  </a:lnTo>
                  <a:lnTo>
                    <a:pt x="2658491" y="194310"/>
                  </a:lnTo>
                  <a:lnTo>
                    <a:pt x="2697734" y="185039"/>
                  </a:lnTo>
                  <a:close/>
                </a:path>
                <a:path w="3260725" h="601980">
                  <a:moveTo>
                    <a:pt x="2832481" y="150368"/>
                  </a:moveTo>
                  <a:lnTo>
                    <a:pt x="2827147" y="131191"/>
                  </a:lnTo>
                  <a:lnTo>
                    <a:pt x="2800350" y="138557"/>
                  </a:lnTo>
                  <a:lnTo>
                    <a:pt x="2800477" y="138557"/>
                  </a:lnTo>
                  <a:lnTo>
                    <a:pt x="2753106" y="151003"/>
                  </a:lnTo>
                  <a:lnTo>
                    <a:pt x="2753233" y="150876"/>
                  </a:lnTo>
                  <a:lnTo>
                    <a:pt x="2750820" y="151511"/>
                  </a:lnTo>
                  <a:lnTo>
                    <a:pt x="2755646" y="170688"/>
                  </a:lnTo>
                  <a:lnTo>
                    <a:pt x="2758059" y="170180"/>
                  </a:lnTo>
                  <a:lnTo>
                    <a:pt x="2805557" y="157734"/>
                  </a:lnTo>
                  <a:lnTo>
                    <a:pt x="2830157" y="151003"/>
                  </a:lnTo>
                  <a:lnTo>
                    <a:pt x="2832481" y="150368"/>
                  </a:lnTo>
                  <a:close/>
                </a:path>
                <a:path w="3260725" h="601980">
                  <a:moveTo>
                    <a:pt x="2965831" y="111252"/>
                  </a:moveTo>
                  <a:lnTo>
                    <a:pt x="2959989" y="92329"/>
                  </a:lnTo>
                  <a:lnTo>
                    <a:pt x="2934970" y="100076"/>
                  </a:lnTo>
                  <a:lnTo>
                    <a:pt x="2935097" y="100076"/>
                  </a:lnTo>
                  <a:lnTo>
                    <a:pt x="2891155" y="113157"/>
                  </a:lnTo>
                  <a:lnTo>
                    <a:pt x="2891282" y="113157"/>
                  </a:lnTo>
                  <a:lnTo>
                    <a:pt x="2884297" y="115062"/>
                  </a:lnTo>
                  <a:lnTo>
                    <a:pt x="2889758" y="134112"/>
                  </a:lnTo>
                  <a:lnTo>
                    <a:pt x="2940812" y="118999"/>
                  </a:lnTo>
                  <a:lnTo>
                    <a:pt x="2965831" y="111252"/>
                  </a:lnTo>
                  <a:close/>
                </a:path>
                <a:path w="3260725" h="601980">
                  <a:moveTo>
                    <a:pt x="3025013" y="486156"/>
                  </a:moveTo>
                  <a:lnTo>
                    <a:pt x="3009773" y="473456"/>
                  </a:lnTo>
                  <a:lnTo>
                    <a:pt x="3005836" y="478282"/>
                  </a:lnTo>
                  <a:lnTo>
                    <a:pt x="2993771" y="492887"/>
                  </a:lnTo>
                  <a:lnTo>
                    <a:pt x="2993771" y="492760"/>
                  </a:lnTo>
                  <a:lnTo>
                    <a:pt x="2993656" y="492887"/>
                  </a:lnTo>
                  <a:lnTo>
                    <a:pt x="2982341" y="506603"/>
                  </a:lnTo>
                  <a:lnTo>
                    <a:pt x="2960268" y="532726"/>
                  </a:lnTo>
                  <a:lnTo>
                    <a:pt x="2938780" y="514477"/>
                  </a:lnTo>
                  <a:lnTo>
                    <a:pt x="2918460" y="597154"/>
                  </a:lnTo>
                  <a:lnTo>
                    <a:pt x="2996819" y="563753"/>
                  </a:lnTo>
                  <a:lnTo>
                    <a:pt x="2977223" y="547116"/>
                  </a:lnTo>
                  <a:lnTo>
                    <a:pt x="2975381" y="545566"/>
                  </a:lnTo>
                  <a:lnTo>
                    <a:pt x="2986405" y="532511"/>
                  </a:lnTo>
                  <a:lnTo>
                    <a:pt x="3009011" y="505460"/>
                  </a:lnTo>
                  <a:lnTo>
                    <a:pt x="3021076" y="490855"/>
                  </a:lnTo>
                  <a:lnTo>
                    <a:pt x="3025013" y="486156"/>
                  </a:lnTo>
                  <a:close/>
                </a:path>
                <a:path w="3260725" h="601980">
                  <a:moveTo>
                    <a:pt x="3098038" y="68707"/>
                  </a:moveTo>
                  <a:lnTo>
                    <a:pt x="3091815" y="49911"/>
                  </a:lnTo>
                  <a:lnTo>
                    <a:pt x="3061208" y="60198"/>
                  </a:lnTo>
                  <a:lnTo>
                    <a:pt x="3061335" y="60198"/>
                  </a:lnTo>
                  <a:lnTo>
                    <a:pt x="3019933" y="73533"/>
                  </a:lnTo>
                  <a:lnTo>
                    <a:pt x="3016631" y="74549"/>
                  </a:lnTo>
                  <a:lnTo>
                    <a:pt x="3022600" y="93472"/>
                  </a:lnTo>
                  <a:lnTo>
                    <a:pt x="3026029" y="92456"/>
                  </a:lnTo>
                  <a:lnTo>
                    <a:pt x="3067431" y="78994"/>
                  </a:lnTo>
                  <a:lnTo>
                    <a:pt x="3098038" y="68707"/>
                  </a:lnTo>
                  <a:close/>
                </a:path>
                <a:path w="3260725" h="601980">
                  <a:moveTo>
                    <a:pt x="3112389" y="378079"/>
                  </a:moveTo>
                  <a:lnTo>
                    <a:pt x="3096768" y="366014"/>
                  </a:lnTo>
                  <a:lnTo>
                    <a:pt x="3096514" y="366395"/>
                  </a:lnTo>
                  <a:lnTo>
                    <a:pt x="3096514" y="366268"/>
                  </a:lnTo>
                  <a:lnTo>
                    <a:pt x="3096412" y="366395"/>
                  </a:lnTo>
                  <a:lnTo>
                    <a:pt x="3070225" y="399288"/>
                  </a:lnTo>
                  <a:lnTo>
                    <a:pt x="3070352" y="399288"/>
                  </a:lnTo>
                  <a:lnTo>
                    <a:pt x="3047365" y="427736"/>
                  </a:lnTo>
                  <a:lnTo>
                    <a:pt x="3062732" y="440182"/>
                  </a:lnTo>
                  <a:lnTo>
                    <a:pt x="3085719" y="411734"/>
                  </a:lnTo>
                  <a:lnTo>
                    <a:pt x="3112135" y="378587"/>
                  </a:lnTo>
                  <a:lnTo>
                    <a:pt x="3112389" y="378079"/>
                  </a:lnTo>
                  <a:close/>
                </a:path>
                <a:path w="3260725" h="601980">
                  <a:moveTo>
                    <a:pt x="3195955" y="266827"/>
                  </a:moveTo>
                  <a:lnTo>
                    <a:pt x="3179699" y="255524"/>
                  </a:lnTo>
                  <a:lnTo>
                    <a:pt x="3177921" y="258064"/>
                  </a:lnTo>
                  <a:lnTo>
                    <a:pt x="3177921" y="257937"/>
                  </a:lnTo>
                  <a:lnTo>
                    <a:pt x="3177819" y="258064"/>
                  </a:lnTo>
                  <a:lnTo>
                    <a:pt x="3167888" y="272161"/>
                  </a:lnTo>
                  <a:lnTo>
                    <a:pt x="3168015" y="272034"/>
                  </a:lnTo>
                  <a:lnTo>
                    <a:pt x="3157220" y="286766"/>
                  </a:lnTo>
                  <a:lnTo>
                    <a:pt x="3146044" y="302133"/>
                  </a:lnTo>
                  <a:lnTo>
                    <a:pt x="3146171" y="302006"/>
                  </a:lnTo>
                  <a:lnTo>
                    <a:pt x="3133090" y="319024"/>
                  </a:lnTo>
                  <a:lnTo>
                    <a:pt x="3170618" y="302006"/>
                  </a:lnTo>
                  <a:lnTo>
                    <a:pt x="3192272" y="272034"/>
                  </a:lnTo>
                  <a:lnTo>
                    <a:pt x="3194177" y="269367"/>
                  </a:lnTo>
                  <a:lnTo>
                    <a:pt x="3195955" y="266827"/>
                  </a:lnTo>
                  <a:close/>
                </a:path>
                <a:path w="3260725" h="601980">
                  <a:moveTo>
                    <a:pt x="3258058" y="139192"/>
                  </a:moveTo>
                  <a:lnTo>
                    <a:pt x="3244558" y="136652"/>
                  </a:lnTo>
                  <a:lnTo>
                    <a:pt x="3238500" y="135509"/>
                  </a:lnTo>
                  <a:lnTo>
                    <a:pt x="3238309" y="136855"/>
                  </a:lnTo>
                  <a:lnTo>
                    <a:pt x="3238373" y="136652"/>
                  </a:lnTo>
                  <a:lnTo>
                    <a:pt x="3238246" y="137414"/>
                  </a:lnTo>
                  <a:lnTo>
                    <a:pt x="3238309" y="136855"/>
                  </a:lnTo>
                  <a:lnTo>
                    <a:pt x="3238169" y="137414"/>
                  </a:lnTo>
                  <a:lnTo>
                    <a:pt x="3234436" y="151638"/>
                  </a:lnTo>
                  <a:lnTo>
                    <a:pt x="3234690" y="151003"/>
                  </a:lnTo>
                  <a:lnTo>
                    <a:pt x="3229267" y="166890"/>
                  </a:lnTo>
                  <a:lnTo>
                    <a:pt x="3222498" y="183261"/>
                  </a:lnTo>
                  <a:lnTo>
                    <a:pt x="3213989" y="200660"/>
                  </a:lnTo>
                  <a:lnTo>
                    <a:pt x="3214243" y="200279"/>
                  </a:lnTo>
                  <a:lnTo>
                    <a:pt x="3211068" y="206248"/>
                  </a:lnTo>
                  <a:lnTo>
                    <a:pt x="3228467" y="215773"/>
                  </a:lnTo>
                  <a:lnTo>
                    <a:pt x="3231769" y="209550"/>
                  </a:lnTo>
                  <a:lnTo>
                    <a:pt x="3236214" y="200279"/>
                  </a:lnTo>
                  <a:lnTo>
                    <a:pt x="3240659" y="191008"/>
                  </a:lnTo>
                  <a:lnTo>
                    <a:pt x="3244088" y="182753"/>
                  </a:lnTo>
                  <a:lnTo>
                    <a:pt x="3247898" y="173609"/>
                  </a:lnTo>
                  <a:lnTo>
                    <a:pt x="3250323" y="166370"/>
                  </a:lnTo>
                  <a:lnTo>
                    <a:pt x="3253486" y="156972"/>
                  </a:lnTo>
                  <a:lnTo>
                    <a:pt x="3255035" y="151003"/>
                  </a:lnTo>
                  <a:lnTo>
                    <a:pt x="3257550" y="141351"/>
                  </a:lnTo>
                  <a:lnTo>
                    <a:pt x="3258058" y="139192"/>
                  </a:lnTo>
                  <a:close/>
                </a:path>
                <a:path w="3260725" h="601980">
                  <a:moveTo>
                    <a:pt x="3260217" y="76962"/>
                  </a:moveTo>
                  <a:lnTo>
                    <a:pt x="3260153" y="76581"/>
                  </a:lnTo>
                  <a:lnTo>
                    <a:pt x="3259709" y="73406"/>
                  </a:lnTo>
                  <a:lnTo>
                    <a:pt x="3257042" y="61722"/>
                  </a:lnTo>
                  <a:lnTo>
                    <a:pt x="3255480" y="56261"/>
                  </a:lnTo>
                  <a:lnTo>
                    <a:pt x="3253867" y="50546"/>
                  </a:lnTo>
                  <a:lnTo>
                    <a:pt x="3252482" y="46609"/>
                  </a:lnTo>
                  <a:lnTo>
                    <a:pt x="3250057" y="39624"/>
                  </a:lnTo>
                  <a:lnTo>
                    <a:pt x="3244761" y="27432"/>
                  </a:lnTo>
                  <a:lnTo>
                    <a:pt x="3241294" y="19431"/>
                  </a:lnTo>
                  <a:lnTo>
                    <a:pt x="3231896" y="0"/>
                  </a:lnTo>
                  <a:lnTo>
                    <a:pt x="3214116" y="8636"/>
                  </a:lnTo>
                  <a:lnTo>
                    <a:pt x="3148076" y="31115"/>
                  </a:lnTo>
                  <a:lnTo>
                    <a:pt x="3154426" y="49911"/>
                  </a:lnTo>
                  <a:lnTo>
                    <a:pt x="3222764" y="26670"/>
                  </a:lnTo>
                  <a:lnTo>
                    <a:pt x="3223387" y="27940"/>
                  </a:lnTo>
                  <a:lnTo>
                    <a:pt x="3223260" y="27432"/>
                  </a:lnTo>
                  <a:lnTo>
                    <a:pt x="3231464" y="46837"/>
                  </a:lnTo>
                  <a:lnTo>
                    <a:pt x="3231604" y="47244"/>
                  </a:lnTo>
                  <a:lnTo>
                    <a:pt x="3235071" y="56896"/>
                  </a:lnTo>
                  <a:lnTo>
                    <a:pt x="3234944" y="56261"/>
                  </a:lnTo>
                  <a:lnTo>
                    <a:pt x="3237992" y="66929"/>
                  </a:lnTo>
                  <a:lnTo>
                    <a:pt x="3237738" y="66294"/>
                  </a:lnTo>
                  <a:lnTo>
                    <a:pt x="3237877" y="66929"/>
                  </a:lnTo>
                  <a:lnTo>
                    <a:pt x="3240201" y="77025"/>
                  </a:lnTo>
                  <a:lnTo>
                    <a:pt x="3240151" y="76581"/>
                  </a:lnTo>
                  <a:lnTo>
                    <a:pt x="3240278" y="77343"/>
                  </a:lnTo>
                  <a:lnTo>
                    <a:pt x="3240201" y="77025"/>
                  </a:lnTo>
                  <a:lnTo>
                    <a:pt x="3240240" y="77343"/>
                  </a:lnTo>
                  <a:lnTo>
                    <a:pt x="3240532" y="79756"/>
                  </a:lnTo>
                  <a:lnTo>
                    <a:pt x="3260217" y="7696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77153" y="2002916"/>
            <a:ext cx="474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𝑠𝑖𝑔𝑛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57080" y="2004186"/>
            <a:ext cx="36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𝑙𝑖𝑠𝑡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45932" y="1058417"/>
            <a:ext cx="826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𝑛𝑢𝑚𝑏𝑒𝑟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18326" y="1395094"/>
            <a:ext cx="3425190" cy="604520"/>
          </a:xfrm>
          <a:custGeom>
            <a:avLst/>
            <a:gdLst/>
            <a:ahLst/>
            <a:cxnLst/>
            <a:rect l="l" t="t" r="r" b="b"/>
            <a:pathLst>
              <a:path w="3425190" h="604519">
                <a:moveTo>
                  <a:pt x="3424682" y="590169"/>
                </a:moveTo>
                <a:lnTo>
                  <a:pt x="3414103" y="578993"/>
                </a:lnTo>
                <a:lnTo>
                  <a:pt x="3357880" y="519557"/>
                </a:lnTo>
                <a:lnTo>
                  <a:pt x="3347986" y="546747"/>
                </a:lnTo>
                <a:lnTo>
                  <a:pt x="1848993" y="254"/>
                </a:lnTo>
                <a:lnTo>
                  <a:pt x="1844040" y="13843"/>
                </a:lnTo>
                <a:lnTo>
                  <a:pt x="1839722" y="0"/>
                </a:lnTo>
                <a:lnTo>
                  <a:pt x="78600" y="549287"/>
                </a:lnTo>
                <a:lnTo>
                  <a:pt x="69977" y="521716"/>
                </a:lnTo>
                <a:lnTo>
                  <a:pt x="0" y="589026"/>
                </a:lnTo>
                <a:lnTo>
                  <a:pt x="95872" y="604520"/>
                </a:lnTo>
                <a:lnTo>
                  <a:pt x="88607" y="581279"/>
                </a:lnTo>
                <a:lnTo>
                  <a:pt x="87249" y="576961"/>
                </a:lnTo>
                <a:lnTo>
                  <a:pt x="1843735" y="29133"/>
                </a:lnTo>
                <a:lnTo>
                  <a:pt x="3338042" y="574040"/>
                </a:lnTo>
                <a:lnTo>
                  <a:pt x="3328162" y="601218"/>
                </a:lnTo>
                <a:lnTo>
                  <a:pt x="3424682" y="590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18884" y="296062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74891" y="2353817"/>
            <a:ext cx="86995" cy="588645"/>
          </a:xfrm>
          <a:custGeom>
            <a:avLst/>
            <a:gdLst/>
            <a:ahLst/>
            <a:cxnLst/>
            <a:rect l="l" t="t" r="r" b="b"/>
            <a:pathLst>
              <a:path w="86995" h="588644">
                <a:moveTo>
                  <a:pt x="28956" y="501269"/>
                </a:moveTo>
                <a:lnTo>
                  <a:pt x="0" y="501269"/>
                </a:lnTo>
                <a:lnTo>
                  <a:pt x="43434" y="588137"/>
                </a:lnTo>
                <a:lnTo>
                  <a:pt x="79629" y="515747"/>
                </a:lnTo>
                <a:lnTo>
                  <a:pt x="28956" y="515747"/>
                </a:lnTo>
                <a:lnTo>
                  <a:pt x="28956" y="501269"/>
                </a:lnTo>
                <a:close/>
              </a:path>
              <a:path w="86995" h="588644">
                <a:moveTo>
                  <a:pt x="57912" y="0"/>
                </a:moveTo>
                <a:lnTo>
                  <a:pt x="28956" y="0"/>
                </a:lnTo>
                <a:lnTo>
                  <a:pt x="28956" y="515747"/>
                </a:lnTo>
                <a:lnTo>
                  <a:pt x="57912" y="515747"/>
                </a:lnTo>
                <a:lnTo>
                  <a:pt x="57912" y="0"/>
                </a:lnTo>
                <a:close/>
              </a:path>
              <a:path w="86995" h="588644">
                <a:moveTo>
                  <a:pt x="86868" y="501269"/>
                </a:moveTo>
                <a:lnTo>
                  <a:pt x="57912" y="501269"/>
                </a:lnTo>
                <a:lnTo>
                  <a:pt x="57912" y="515747"/>
                </a:lnTo>
                <a:lnTo>
                  <a:pt x="79629" y="515747"/>
                </a:lnTo>
                <a:lnTo>
                  <a:pt x="86868" y="501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123931" y="1999488"/>
            <a:ext cx="1031875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65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mbria Math"/>
                <a:cs typeface="Cambria Math"/>
              </a:rPr>
              <a:t>𝑝𝑜𝑠</a:t>
            </a:r>
            <a:r>
              <a:rPr sz="1600" spc="8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65619" y="2947416"/>
            <a:ext cx="1031875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65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mbria Math"/>
                <a:cs typeface="Cambria Math"/>
              </a:rPr>
              <a:t>𝑝𝑜𝑠</a:t>
            </a:r>
            <a:r>
              <a:rPr sz="1600" spc="7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701783" y="2947416"/>
            <a:ext cx="1031875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65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mbria Math"/>
                <a:cs typeface="Cambria Math"/>
              </a:rPr>
              <a:t>𝑝𝑜𝑠</a:t>
            </a:r>
            <a:r>
              <a:rPr sz="1600" spc="9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87796" y="4000500"/>
            <a:ext cx="1031875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65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mbria Math"/>
                <a:cs typeface="Cambria Math"/>
              </a:rPr>
              <a:t>𝑝𝑜𝑠</a:t>
            </a:r>
            <a:r>
              <a:rPr sz="1600" spc="9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37931" y="4000500"/>
            <a:ext cx="1031875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65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mbria Math"/>
                <a:cs typeface="Cambria Math"/>
              </a:rPr>
              <a:t>𝑝𝑜𝑠</a:t>
            </a:r>
            <a:r>
              <a:rPr sz="1600" spc="7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39000" y="5106161"/>
            <a:ext cx="86995" cy="345440"/>
          </a:xfrm>
          <a:custGeom>
            <a:avLst/>
            <a:gdLst/>
            <a:ahLst/>
            <a:cxnLst/>
            <a:rect l="l" t="t" r="r" b="b"/>
            <a:pathLst>
              <a:path w="86995" h="345439">
                <a:moveTo>
                  <a:pt x="28955" y="258063"/>
                </a:moveTo>
                <a:lnTo>
                  <a:pt x="0" y="258063"/>
                </a:lnTo>
                <a:lnTo>
                  <a:pt x="43433" y="344931"/>
                </a:lnTo>
                <a:lnTo>
                  <a:pt x="79628" y="272541"/>
                </a:lnTo>
                <a:lnTo>
                  <a:pt x="28955" y="272541"/>
                </a:lnTo>
                <a:lnTo>
                  <a:pt x="28955" y="258063"/>
                </a:lnTo>
                <a:close/>
              </a:path>
              <a:path w="86995" h="345439">
                <a:moveTo>
                  <a:pt x="57911" y="0"/>
                </a:moveTo>
                <a:lnTo>
                  <a:pt x="28955" y="0"/>
                </a:lnTo>
                <a:lnTo>
                  <a:pt x="28955" y="272541"/>
                </a:lnTo>
                <a:lnTo>
                  <a:pt x="57911" y="272541"/>
                </a:lnTo>
                <a:lnTo>
                  <a:pt x="57911" y="0"/>
                </a:lnTo>
                <a:close/>
              </a:path>
              <a:path w="86995" h="345439">
                <a:moveTo>
                  <a:pt x="86868" y="258063"/>
                </a:moveTo>
                <a:lnTo>
                  <a:pt x="57911" y="258063"/>
                </a:lnTo>
                <a:lnTo>
                  <a:pt x="57911" y="272541"/>
                </a:lnTo>
                <a:lnTo>
                  <a:pt x="79628" y="272541"/>
                </a:lnTo>
                <a:lnTo>
                  <a:pt x="86868" y="258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987796" y="4735067"/>
            <a:ext cx="1031875" cy="3403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49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275"/>
              </a:spcBef>
            </a:pPr>
            <a:r>
              <a:rPr sz="1600" spc="-5" dirty="0">
                <a:latin typeface="Cambria Math"/>
                <a:cs typeface="Cambria Math"/>
              </a:rPr>
              <a:t>𝑝𝑜𝑠</a:t>
            </a:r>
            <a:r>
              <a:rPr sz="1600" spc="9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25247" y="3255898"/>
            <a:ext cx="1866264" cy="736600"/>
          </a:xfrm>
          <a:custGeom>
            <a:avLst/>
            <a:gdLst/>
            <a:ahLst/>
            <a:cxnLst/>
            <a:rect l="l" t="t" r="r" b="b"/>
            <a:pathLst>
              <a:path w="1866265" h="736600">
                <a:moveTo>
                  <a:pt x="73418" y="672846"/>
                </a:moveTo>
                <a:lnTo>
                  <a:pt x="46748" y="665518"/>
                </a:lnTo>
                <a:lnTo>
                  <a:pt x="49022" y="658241"/>
                </a:lnTo>
                <a:lnTo>
                  <a:pt x="30226" y="652272"/>
                </a:lnTo>
                <a:lnTo>
                  <a:pt x="27660" y="660260"/>
                </a:lnTo>
                <a:lnTo>
                  <a:pt x="0" y="652653"/>
                </a:lnTo>
                <a:lnTo>
                  <a:pt x="16522" y="736219"/>
                </a:lnTo>
                <a:lnTo>
                  <a:pt x="68732" y="678053"/>
                </a:lnTo>
                <a:lnTo>
                  <a:pt x="73418" y="672846"/>
                </a:lnTo>
                <a:close/>
              </a:path>
              <a:path w="1866265" h="736600">
                <a:moveTo>
                  <a:pt x="122174" y="546227"/>
                </a:moveTo>
                <a:lnTo>
                  <a:pt x="107581" y="532892"/>
                </a:lnTo>
                <a:lnTo>
                  <a:pt x="104279" y="536448"/>
                </a:lnTo>
                <a:lnTo>
                  <a:pt x="90817" y="552450"/>
                </a:lnTo>
                <a:lnTo>
                  <a:pt x="78752" y="567690"/>
                </a:lnTo>
                <a:lnTo>
                  <a:pt x="67957" y="582676"/>
                </a:lnTo>
                <a:lnTo>
                  <a:pt x="58305" y="597154"/>
                </a:lnTo>
                <a:lnTo>
                  <a:pt x="58178" y="597281"/>
                </a:lnTo>
                <a:lnTo>
                  <a:pt x="75196" y="607453"/>
                </a:lnTo>
                <a:lnTo>
                  <a:pt x="84086" y="594106"/>
                </a:lnTo>
                <a:lnTo>
                  <a:pt x="84353" y="593725"/>
                </a:lnTo>
                <a:lnTo>
                  <a:pt x="94627" y="579501"/>
                </a:lnTo>
                <a:lnTo>
                  <a:pt x="94373" y="579882"/>
                </a:lnTo>
                <a:lnTo>
                  <a:pt x="94665" y="579501"/>
                </a:lnTo>
                <a:lnTo>
                  <a:pt x="105981" y="565023"/>
                </a:lnTo>
                <a:lnTo>
                  <a:pt x="106172" y="564769"/>
                </a:lnTo>
                <a:lnTo>
                  <a:pt x="105930" y="565023"/>
                </a:lnTo>
                <a:lnTo>
                  <a:pt x="119265" y="549402"/>
                </a:lnTo>
                <a:lnTo>
                  <a:pt x="119126" y="549656"/>
                </a:lnTo>
                <a:lnTo>
                  <a:pt x="119354" y="549402"/>
                </a:lnTo>
                <a:lnTo>
                  <a:pt x="122174" y="546227"/>
                </a:lnTo>
                <a:close/>
              </a:path>
              <a:path w="1866265" h="736600">
                <a:moveTo>
                  <a:pt x="221754" y="451612"/>
                </a:moveTo>
                <a:lnTo>
                  <a:pt x="208927" y="436626"/>
                </a:lnTo>
                <a:lnTo>
                  <a:pt x="202577" y="441960"/>
                </a:lnTo>
                <a:lnTo>
                  <a:pt x="178701" y="463042"/>
                </a:lnTo>
                <a:lnTo>
                  <a:pt x="156603" y="483108"/>
                </a:lnTo>
                <a:lnTo>
                  <a:pt x="149491" y="489839"/>
                </a:lnTo>
                <a:lnTo>
                  <a:pt x="163207" y="504190"/>
                </a:lnTo>
                <a:lnTo>
                  <a:pt x="170053" y="497713"/>
                </a:lnTo>
                <a:lnTo>
                  <a:pt x="170192" y="497586"/>
                </a:lnTo>
                <a:lnTo>
                  <a:pt x="169938" y="497713"/>
                </a:lnTo>
                <a:lnTo>
                  <a:pt x="191909" y="477647"/>
                </a:lnTo>
                <a:lnTo>
                  <a:pt x="191909" y="477774"/>
                </a:lnTo>
                <a:lnTo>
                  <a:pt x="192049" y="477647"/>
                </a:lnTo>
                <a:lnTo>
                  <a:pt x="215658" y="456819"/>
                </a:lnTo>
                <a:lnTo>
                  <a:pt x="215531" y="456946"/>
                </a:lnTo>
                <a:lnTo>
                  <a:pt x="215671" y="456819"/>
                </a:lnTo>
                <a:lnTo>
                  <a:pt x="221754" y="451612"/>
                </a:lnTo>
                <a:close/>
              </a:path>
              <a:path w="1866265" h="736600">
                <a:moveTo>
                  <a:pt x="328561" y="363601"/>
                </a:moveTo>
                <a:lnTo>
                  <a:pt x="316115" y="348246"/>
                </a:lnTo>
                <a:lnTo>
                  <a:pt x="310400" y="352679"/>
                </a:lnTo>
                <a:lnTo>
                  <a:pt x="254774" y="397891"/>
                </a:lnTo>
                <a:lnTo>
                  <a:pt x="254393" y="398272"/>
                </a:lnTo>
                <a:lnTo>
                  <a:pt x="267093" y="413385"/>
                </a:lnTo>
                <a:lnTo>
                  <a:pt x="267474" y="413131"/>
                </a:lnTo>
                <a:lnTo>
                  <a:pt x="267347" y="413131"/>
                </a:lnTo>
                <a:lnTo>
                  <a:pt x="294906" y="390652"/>
                </a:lnTo>
                <a:lnTo>
                  <a:pt x="294906" y="390779"/>
                </a:lnTo>
                <a:lnTo>
                  <a:pt x="295059" y="390652"/>
                </a:lnTo>
                <a:lnTo>
                  <a:pt x="328561" y="363601"/>
                </a:lnTo>
                <a:close/>
              </a:path>
              <a:path w="1866265" h="736600">
                <a:moveTo>
                  <a:pt x="437527" y="278130"/>
                </a:moveTo>
                <a:lnTo>
                  <a:pt x="425462" y="262509"/>
                </a:lnTo>
                <a:lnTo>
                  <a:pt x="420763" y="266065"/>
                </a:lnTo>
                <a:lnTo>
                  <a:pt x="366661" y="308229"/>
                </a:lnTo>
                <a:lnTo>
                  <a:pt x="362724" y="311150"/>
                </a:lnTo>
                <a:lnTo>
                  <a:pt x="375043" y="326783"/>
                </a:lnTo>
                <a:lnTo>
                  <a:pt x="378853" y="323723"/>
                </a:lnTo>
                <a:lnTo>
                  <a:pt x="378853" y="323850"/>
                </a:lnTo>
                <a:lnTo>
                  <a:pt x="379006" y="323723"/>
                </a:lnTo>
                <a:lnTo>
                  <a:pt x="437527" y="278130"/>
                </a:lnTo>
                <a:close/>
              </a:path>
              <a:path w="1866265" h="736600">
                <a:moveTo>
                  <a:pt x="547509" y="193802"/>
                </a:moveTo>
                <a:lnTo>
                  <a:pt x="535571" y="178054"/>
                </a:lnTo>
                <a:lnTo>
                  <a:pt x="511441" y="196342"/>
                </a:lnTo>
                <a:lnTo>
                  <a:pt x="501916" y="203708"/>
                </a:lnTo>
                <a:lnTo>
                  <a:pt x="502043" y="203708"/>
                </a:lnTo>
                <a:lnTo>
                  <a:pt x="472579" y="226187"/>
                </a:lnTo>
                <a:lnTo>
                  <a:pt x="484644" y="241935"/>
                </a:lnTo>
                <a:lnTo>
                  <a:pt x="547509" y="193802"/>
                </a:lnTo>
                <a:close/>
              </a:path>
              <a:path w="1866265" h="736600">
                <a:moveTo>
                  <a:pt x="660158" y="115316"/>
                </a:moveTo>
                <a:lnTo>
                  <a:pt x="650252" y="98171"/>
                </a:lnTo>
                <a:lnTo>
                  <a:pt x="643775" y="101981"/>
                </a:lnTo>
                <a:lnTo>
                  <a:pt x="622566" y="115316"/>
                </a:lnTo>
                <a:lnTo>
                  <a:pt x="611263" y="122809"/>
                </a:lnTo>
                <a:lnTo>
                  <a:pt x="599706" y="130810"/>
                </a:lnTo>
                <a:lnTo>
                  <a:pt x="583450" y="142494"/>
                </a:lnTo>
                <a:lnTo>
                  <a:pt x="595007" y="158496"/>
                </a:lnTo>
                <a:lnTo>
                  <a:pt x="599071" y="155575"/>
                </a:lnTo>
                <a:lnTo>
                  <a:pt x="598944" y="155702"/>
                </a:lnTo>
                <a:lnTo>
                  <a:pt x="599109" y="155575"/>
                </a:lnTo>
                <a:lnTo>
                  <a:pt x="611136" y="146939"/>
                </a:lnTo>
                <a:lnTo>
                  <a:pt x="611136" y="147066"/>
                </a:lnTo>
                <a:lnTo>
                  <a:pt x="611314" y="146939"/>
                </a:lnTo>
                <a:lnTo>
                  <a:pt x="622566" y="139192"/>
                </a:lnTo>
                <a:lnTo>
                  <a:pt x="622312" y="139192"/>
                </a:lnTo>
                <a:lnTo>
                  <a:pt x="633361" y="131953"/>
                </a:lnTo>
                <a:lnTo>
                  <a:pt x="633234" y="132080"/>
                </a:lnTo>
                <a:lnTo>
                  <a:pt x="633425" y="131953"/>
                </a:lnTo>
                <a:lnTo>
                  <a:pt x="653808" y="118999"/>
                </a:lnTo>
                <a:lnTo>
                  <a:pt x="654240" y="118745"/>
                </a:lnTo>
                <a:lnTo>
                  <a:pt x="660158" y="115316"/>
                </a:lnTo>
                <a:close/>
              </a:path>
              <a:path w="1866265" h="736600">
                <a:moveTo>
                  <a:pt x="783983" y="57404"/>
                </a:moveTo>
                <a:lnTo>
                  <a:pt x="777252" y="38735"/>
                </a:lnTo>
                <a:lnTo>
                  <a:pt x="760615" y="44704"/>
                </a:lnTo>
                <a:lnTo>
                  <a:pt x="735342" y="54864"/>
                </a:lnTo>
                <a:lnTo>
                  <a:pt x="710196" y="66294"/>
                </a:lnTo>
                <a:lnTo>
                  <a:pt x="703211" y="69723"/>
                </a:lnTo>
                <a:lnTo>
                  <a:pt x="711974" y="87503"/>
                </a:lnTo>
                <a:lnTo>
                  <a:pt x="718832" y="84201"/>
                </a:lnTo>
                <a:lnTo>
                  <a:pt x="743343" y="72898"/>
                </a:lnTo>
                <a:lnTo>
                  <a:pt x="742962" y="73152"/>
                </a:lnTo>
                <a:lnTo>
                  <a:pt x="743585" y="72898"/>
                </a:lnTo>
                <a:lnTo>
                  <a:pt x="767537" y="63246"/>
                </a:lnTo>
                <a:lnTo>
                  <a:pt x="767854" y="63119"/>
                </a:lnTo>
                <a:lnTo>
                  <a:pt x="783983" y="57404"/>
                </a:lnTo>
                <a:close/>
              </a:path>
              <a:path w="1866265" h="736600">
                <a:moveTo>
                  <a:pt x="991755" y="27940"/>
                </a:moveTo>
                <a:lnTo>
                  <a:pt x="917587" y="0"/>
                </a:lnTo>
                <a:lnTo>
                  <a:pt x="913930" y="9893"/>
                </a:lnTo>
                <a:lnTo>
                  <a:pt x="911745" y="1143"/>
                </a:lnTo>
                <a:lnTo>
                  <a:pt x="861580" y="13589"/>
                </a:lnTo>
                <a:lnTo>
                  <a:pt x="836307" y="20320"/>
                </a:lnTo>
                <a:lnTo>
                  <a:pt x="834656" y="20828"/>
                </a:lnTo>
                <a:lnTo>
                  <a:pt x="840117" y="39878"/>
                </a:lnTo>
                <a:lnTo>
                  <a:pt x="841768" y="39370"/>
                </a:lnTo>
                <a:lnTo>
                  <a:pt x="841514" y="39370"/>
                </a:lnTo>
                <a:lnTo>
                  <a:pt x="866660" y="32766"/>
                </a:lnTo>
                <a:lnTo>
                  <a:pt x="866406" y="32766"/>
                </a:lnTo>
                <a:lnTo>
                  <a:pt x="916089" y="20574"/>
                </a:lnTo>
                <a:lnTo>
                  <a:pt x="984897" y="46482"/>
                </a:lnTo>
                <a:lnTo>
                  <a:pt x="991755" y="27940"/>
                </a:lnTo>
                <a:close/>
              </a:path>
              <a:path w="1866265" h="736600">
                <a:moveTo>
                  <a:pt x="1121168" y="78994"/>
                </a:moveTo>
                <a:lnTo>
                  <a:pt x="1108214" y="73533"/>
                </a:lnTo>
                <a:lnTo>
                  <a:pt x="1060589" y="54356"/>
                </a:lnTo>
                <a:lnTo>
                  <a:pt x="1047381" y="49276"/>
                </a:lnTo>
                <a:lnTo>
                  <a:pt x="1040269" y="67691"/>
                </a:lnTo>
                <a:lnTo>
                  <a:pt x="1053350" y="72771"/>
                </a:lnTo>
                <a:lnTo>
                  <a:pt x="1053223" y="72771"/>
                </a:lnTo>
                <a:lnTo>
                  <a:pt x="1100721" y="91948"/>
                </a:lnTo>
                <a:lnTo>
                  <a:pt x="1100594" y="91821"/>
                </a:lnTo>
                <a:lnTo>
                  <a:pt x="1113421" y="97282"/>
                </a:lnTo>
                <a:lnTo>
                  <a:pt x="1115733" y="91821"/>
                </a:lnTo>
                <a:lnTo>
                  <a:pt x="1121168" y="78994"/>
                </a:lnTo>
                <a:close/>
              </a:path>
              <a:path w="1866265" h="736600">
                <a:moveTo>
                  <a:pt x="1248168" y="135763"/>
                </a:moveTo>
                <a:lnTo>
                  <a:pt x="1241971" y="132842"/>
                </a:lnTo>
                <a:lnTo>
                  <a:pt x="1203718" y="114808"/>
                </a:lnTo>
                <a:lnTo>
                  <a:pt x="1175905" y="102489"/>
                </a:lnTo>
                <a:lnTo>
                  <a:pt x="1167904" y="120650"/>
                </a:lnTo>
                <a:lnTo>
                  <a:pt x="1195590" y="132969"/>
                </a:lnTo>
                <a:lnTo>
                  <a:pt x="1239659" y="153670"/>
                </a:lnTo>
                <a:lnTo>
                  <a:pt x="1248168" y="135763"/>
                </a:lnTo>
                <a:close/>
              </a:path>
              <a:path w="1866265" h="736600">
                <a:moveTo>
                  <a:pt x="1371866" y="199390"/>
                </a:moveTo>
                <a:lnTo>
                  <a:pt x="1348371" y="186944"/>
                </a:lnTo>
                <a:lnTo>
                  <a:pt x="1301508" y="162687"/>
                </a:lnTo>
                <a:lnTo>
                  <a:pt x="1292364" y="180213"/>
                </a:lnTo>
                <a:lnTo>
                  <a:pt x="1339227" y="204597"/>
                </a:lnTo>
                <a:lnTo>
                  <a:pt x="1339100" y="204597"/>
                </a:lnTo>
                <a:lnTo>
                  <a:pt x="1362595" y="216916"/>
                </a:lnTo>
                <a:lnTo>
                  <a:pt x="1371866" y="199390"/>
                </a:lnTo>
                <a:close/>
              </a:path>
              <a:path w="1866265" h="736600">
                <a:moveTo>
                  <a:pt x="1493786" y="266065"/>
                </a:moveTo>
                <a:lnTo>
                  <a:pt x="1450987" y="241681"/>
                </a:lnTo>
                <a:lnTo>
                  <a:pt x="1424444" y="227330"/>
                </a:lnTo>
                <a:lnTo>
                  <a:pt x="1414919" y="244729"/>
                </a:lnTo>
                <a:lnTo>
                  <a:pt x="1441208" y="258953"/>
                </a:lnTo>
                <a:lnTo>
                  <a:pt x="1441424" y="259080"/>
                </a:lnTo>
                <a:lnTo>
                  <a:pt x="1484007" y="283222"/>
                </a:lnTo>
                <a:lnTo>
                  <a:pt x="1493786" y="266065"/>
                </a:lnTo>
                <a:close/>
              </a:path>
              <a:path w="1866265" h="736600">
                <a:moveTo>
                  <a:pt x="1611388" y="341503"/>
                </a:moveTo>
                <a:lnTo>
                  <a:pt x="1599704" y="332994"/>
                </a:lnTo>
                <a:lnTo>
                  <a:pt x="1576463" y="316992"/>
                </a:lnTo>
                <a:lnTo>
                  <a:pt x="1552333" y="301244"/>
                </a:lnTo>
                <a:lnTo>
                  <a:pt x="1545094" y="296799"/>
                </a:lnTo>
                <a:lnTo>
                  <a:pt x="1534680" y="313563"/>
                </a:lnTo>
                <a:lnTo>
                  <a:pt x="1541538" y="317881"/>
                </a:lnTo>
                <a:lnTo>
                  <a:pt x="1541729" y="318020"/>
                </a:lnTo>
                <a:lnTo>
                  <a:pt x="1565541" y="333502"/>
                </a:lnTo>
                <a:lnTo>
                  <a:pt x="1565287" y="333375"/>
                </a:lnTo>
                <a:lnTo>
                  <a:pt x="1565465" y="333502"/>
                </a:lnTo>
                <a:lnTo>
                  <a:pt x="1588274" y="349250"/>
                </a:lnTo>
                <a:lnTo>
                  <a:pt x="1588147" y="349123"/>
                </a:lnTo>
                <a:lnTo>
                  <a:pt x="1599704" y="357505"/>
                </a:lnTo>
                <a:lnTo>
                  <a:pt x="1605813" y="349123"/>
                </a:lnTo>
                <a:lnTo>
                  <a:pt x="1611388" y="341503"/>
                </a:lnTo>
                <a:close/>
              </a:path>
              <a:path w="1866265" h="736600">
                <a:moveTo>
                  <a:pt x="1715528" y="435737"/>
                </a:moveTo>
                <a:lnTo>
                  <a:pt x="1711756" y="431546"/>
                </a:lnTo>
                <a:lnTo>
                  <a:pt x="1699780" y="418211"/>
                </a:lnTo>
                <a:lnTo>
                  <a:pt x="1696021" y="414401"/>
                </a:lnTo>
                <a:lnTo>
                  <a:pt x="1682254" y="400431"/>
                </a:lnTo>
                <a:lnTo>
                  <a:pt x="1663585" y="383032"/>
                </a:lnTo>
                <a:lnTo>
                  <a:pt x="1658505" y="378841"/>
                </a:lnTo>
                <a:lnTo>
                  <a:pt x="1645805" y="393954"/>
                </a:lnTo>
                <a:lnTo>
                  <a:pt x="1650631" y="398018"/>
                </a:lnTo>
                <a:lnTo>
                  <a:pt x="1650250" y="397764"/>
                </a:lnTo>
                <a:lnTo>
                  <a:pt x="1650517" y="398018"/>
                </a:lnTo>
                <a:lnTo>
                  <a:pt x="1668576" y="414705"/>
                </a:lnTo>
                <a:lnTo>
                  <a:pt x="1685429" y="431927"/>
                </a:lnTo>
                <a:lnTo>
                  <a:pt x="1685175" y="431546"/>
                </a:lnTo>
                <a:lnTo>
                  <a:pt x="1700796" y="448945"/>
                </a:lnTo>
                <a:lnTo>
                  <a:pt x="1715528" y="435737"/>
                </a:lnTo>
                <a:close/>
              </a:path>
              <a:path w="1866265" h="736600">
                <a:moveTo>
                  <a:pt x="1794649" y="551942"/>
                </a:moveTo>
                <a:lnTo>
                  <a:pt x="1789188" y="542163"/>
                </a:lnTo>
                <a:lnTo>
                  <a:pt x="1783727" y="532384"/>
                </a:lnTo>
                <a:lnTo>
                  <a:pt x="1771789" y="512572"/>
                </a:lnTo>
                <a:lnTo>
                  <a:pt x="1759089" y="493014"/>
                </a:lnTo>
                <a:lnTo>
                  <a:pt x="1752612" y="483616"/>
                </a:lnTo>
                <a:lnTo>
                  <a:pt x="1736356" y="495046"/>
                </a:lnTo>
                <a:lnTo>
                  <a:pt x="1742833" y="504190"/>
                </a:lnTo>
                <a:lnTo>
                  <a:pt x="1742579" y="503936"/>
                </a:lnTo>
                <a:lnTo>
                  <a:pt x="1742744" y="504190"/>
                </a:lnTo>
                <a:lnTo>
                  <a:pt x="1755152" y="523240"/>
                </a:lnTo>
                <a:lnTo>
                  <a:pt x="1754898" y="522986"/>
                </a:lnTo>
                <a:lnTo>
                  <a:pt x="1755051" y="523240"/>
                </a:lnTo>
                <a:lnTo>
                  <a:pt x="1766709" y="542417"/>
                </a:lnTo>
                <a:lnTo>
                  <a:pt x="1777377" y="561594"/>
                </a:lnTo>
                <a:lnTo>
                  <a:pt x="1794649" y="551942"/>
                </a:lnTo>
                <a:close/>
              </a:path>
              <a:path w="1866265" h="736600">
                <a:moveTo>
                  <a:pt x="1866150" y="636016"/>
                </a:moveTo>
                <a:lnTo>
                  <a:pt x="1840153" y="646925"/>
                </a:lnTo>
                <a:lnTo>
                  <a:pt x="1834781" y="634238"/>
                </a:lnTo>
                <a:lnTo>
                  <a:pt x="1821573" y="605790"/>
                </a:lnTo>
                <a:lnTo>
                  <a:pt x="1803666" y="614045"/>
                </a:lnTo>
                <a:lnTo>
                  <a:pt x="1816620" y="642112"/>
                </a:lnTo>
                <a:lnTo>
                  <a:pt x="1816722" y="642366"/>
                </a:lnTo>
                <a:lnTo>
                  <a:pt x="1821929" y="654570"/>
                </a:lnTo>
                <a:lnTo>
                  <a:pt x="1795919" y="665480"/>
                </a:lnTo>
                <a:lnTo>
                  <a:pt x="1860562" y="720979"/>
                </a:lnTo>
                <a:lnTo>
                  <a:pt x="1864156" y="666242"/>
                </a:lnTo>
                <a:lnTo>
                  <a:pt x="1866150" y="6360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67094" y="4339590"/>
            <a:ext cx="76200" cy="397510"/>
          </a:xfrm>
          <a:custGeom>
            <a:avLst/>
            <a:gdLst/>
            <a:ahLst/>
            <a:cxnLst/>
            <a:rect l="l" t="t" r="r" b="b"/>
            <a:pathLst>
              <a:path w="76200" h="397510">
                <a:moveTo>
                  <a:pt x="48005" y="0"/>
                </a:moveTo>
                <a:lnTo>
                  <a:pt x="28193" y="0"/>
                </a:lnTo>
                <a:lnTo>
                  <a:pt x="28193" y="79248"/>
                </a:lnTo>
                <a:lnTo>
                  <a:pt x="48005" y="79248"/>
                </a:lnTo>
                <a:lnTo>
                  <a:pt x="48005" y="0"/>
                </a:lnTo>
                <a:close/>
              </a:path>
              <a:path w="76200" h="397510">
                <a:moveTo>
                  <a:pt x="48005" y="138684"/>
                </a:moveTo>
                <a:lnTo>
                  <a:pt x="28193" y="138684"/>
                </a:lnTo>
                <a:lnTo>
                  <a:pt x="28193" y="217932"/>
                </a:lnTo>
                <a:lnTo>
                  <a:pt x="48005" y="217932"/>
                </a:lnTo>
                <a:lnTo>
                  <a:pt x="48005" y="138684"/>
                </a:lnTo>
                <a:close/>
              </a:path>
              <a:path w="76200" h="397510">
                <a:moveTo>
                  <a:pt x="28193" y="320802"/>
                </a:moveTo>
                <a:lnTo>
                  <a:pt x="0" y="320802"/>
                </a:lnTo>
                <a:lnTo>
                  <a:pt x="38100" y="397002"/>
                </a:lnTo>
                <a:lnTo>
                  <a:pt x="69850" y="333502"/>
                </a:lnTo>
                <a:lnTo>
                  <a:pt x="28193" y="333502"/>
                </a:lnTo>
                <a:lnTo>
                  <a:pt x="28193" y="320802"/>
                </a:lnTo>
                <a:close/>
              </a:path>
              <a:path w="76200" h="397510">
                <a:moveTo>
                  <a:pt x="48005" y="277368"/>
                </a:moveTo>
                <a:lnTo>
                  <a:pt x="28193" y="277368"/>
                </a:lnTo>
                <a:lnTo>
                  <a:pt x="28193" y="333502"/>
                </a:lnTo>
                <a:lnTo>
                  <a:pt x="48005" y="333502"/>
                </a:lnTo>
                <a:lnTo>
                  <a:pt x="48005" y="277368"/>
                </a:lnTo>
                <a:close/>
              </a:path>
              <a:path w="76200" h="397510">
                <a:moveTo>
                  <a:pt x="76200" y="320802"/>
                </a:moveTo>
                <a:lnTo>
                  <a:pt x="48005" y="320802"/>
                </a:lnTo>
                <a:lnTo>
                  <a:pt x="48005" y="333502"/>
                </a:lnTo>
                <a:lnTo>
                  <a:pt x="69850" y="333502"/>
                </a:lnTo>
                <a:lnTo>
                  <a:pt x="76200" y="32080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864608" y="2958083"/>
            <a:ext cx="1226820" cy="340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429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70"/>
              </a:spcBef>
            </a:pPr>
            <a:r>
              <a:rPr sz="1600" spc="-5" dirty="0">
                <a:latin typeface="Cambria Math"/>
                <a:cs typeface="Cambria Math"/>
              </a:rPr>
              <a:t>𝑛𝑒𝑔</a:t>
            </a:r>
            <a:r>
              <a:rPr sz="1600" spc="9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𝑡𝑟𝑢𝑒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64608" y="2011679"/>
            <a:ext cx="1226820" cy="340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429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70"/>
              </a:spcBef>
            </a:pPr>
            <a:r>
              <a:rPr sz="1600" spc="-5" dirty="0">
                <a:latin typeface="Cambria Math"/>
                <a:cs typeface="Cambria Math"/>
              </a:rPr>
              <a:t>𝑛𝑒𝑔</a:t>
            </a:r>
            <a:r>
              <a:rPr sz="1600" spc="9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𝑡𝑟𝑢𝑒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519165" y="2352294"/>
            <a:ext cx="76200" cy="608330"/>
          </a:xfrm>
          <a:custGeom>
            <a:avLst/>
            <a:gdLst/>
            <a:ahLst/>
            <a:cxnLst/>
            <a:rect l="l" t="t" r="r" b="b"/>
            <a:pathLst>
              <a:path w="76200" h="608330">
                <a:moveTo>
                  <a:pt x="48006" y="528573"/>
                </a:moveTo>
                <a:lnTo>
                  <a:pt x="28194" y="528573"/>
                </a:lnTo>
                <a:lnTo>
                  <a:pt x="28194" y="607821"/>
                </a:lnTo>
                <a:lnTo>
                  <a:pt x="48006" y="607821"/>
                </a:lnTo>
                <a:lnTo>
                  <a:pt x="48006" y="528573"/>
                </a:lnTo>
                <a:close/>
              </a:path>
              <a:path w="76200" h="608330">
                <a:moveTo>
                  <a:pt x="48006" y="389889"/>
                </a:moveTo>
                <a:lnTo>
                  <a:pt x="28194" y="389889"/>
                </a:lnTo>
                <a:lnTo>
                  <a:pt x="28194" y="469138"/>
                </a:lnTo>
                <a:lnTo>
                  <a:pt x="48006" y="469138"/>
                </a:lnTo>
                <a:lnTo>
                  <a:pt x="48006" y="389889"/>
                </a:lnTo>
                <a:close/>
              </a:path>
              <a:path w="76200" h="608330">
                <a:moveTo>
                  <a:pt x="48006" y="251205"/>
                </a:moveTo>
                <a:lnTo>
                  <a:pt x="28194" y="251205"/>
                </a:lnTo>
                <a:lnTo>
                  <a:pt x="28194" y="330453"/>
                </a:lnTo>
                <a:lnTo>
                  <a:pt x="48006" y="330453"/>
                </a:lnTo>
                <a:lnTo>
                  <a:pt x="48006" y="251205"/>
                </a:lnTo>
                <a:close/>
              </a:path>
              <a:path w="76200" h="608330">
                <a:moveTo>
                  <a:pt x="48006" y="112521"/>
                </a:moveTo>
                <a:lnTo>
                  <a:pt x="28194" y="112521"/>
                </a:lnTo>
                <a:lnTo>
                  <a:pt x="28194" y="191769"/>
                </a:lnTo>
                <a:lnTo>
                  <a:pt x="48006" y="191769"/>
                </a:lnTo>
                <a:lnTo>
                  <a:pt x="48006" y="112521"/>
                </a:lnTo>
                <a:close/>
              </a:path>
              <a:path w="76200" h="60833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73827" y="830325"/>
            <a:ext cx="2548255" cy="1191895"/>
          </a:xfrm>
          <a:custGeom>
            <a:avLst/>
            <a:gdLst/>
            <a:ahLst/>
            <a:cxnLst/>
            <a:rect l="l" t="t" r="r" b="b"/>
            <a:pathLst>
              <a:path w="2548254" h="1191895">
                <a:moveTo>
                  <a:pt x="71882" y="1140333"/>
                </a:moveTo>
                <a:lnTo>
                  <a:pt x="0" y="1173607"/>
                </a:lnTo>
                <a:lnTo>
                  <a:pt x="8382" y="1191640"/>
                </a:lnTo>
                <a:lnTo>
                  <a:pt x="80263" y="1158239"/>
                </a:lnTo>
                <a:lnTo>
                  <a:pt x="71882" y="1140333"/>
                </a:lnTo>
                <a:close/>
              </a:path>
              <a:path w="2548254" h="1191895">
                <a:moveTo>
                  <a:pt x="197738" y="1081913"/>
                </a:moveTo>
                <a:lnTo>
                  <a:pt x="125857" y="1115314"/>
                </a:lnTo>
                <a:lnTo>
                  <a:pt x="134112" y="1133221"/>
                </a:lnTo>
                <a:lnTo>
                  <a:pt x="205994" y="1099947"/>
                </a:lnTo>
                <a:lnTo>
                  <a:pt x="197738" y="1081913"/>
                </a:lnTo>
                <a:close/>
              </a:path>
              <a:path w="2548254" h="1191895">
                <a:moveTo>
                  <a:pt x="323469" y="1023620"/>
                </a:moveTo>
                <a:lnTo>
                  <a:pt x="251587" y="1056894"/>
                </a:lnTo>
                <a:lnTo>
                  <a:pt x="259969" y="1074927"/>
                </a:lnTo>
                <a:lnTo>
                  <a:pt x="331850" y="1041526"/>
                </a:lnTo>
                <a:lnTo>
                  <a:pt x="323469" y="1023620"/>
                </a:lnTo>
                <a:close/>
              </a:path>
              <a:path w="2548254" h="1191895">
                <a:moveTo>
                  <a:pt x="449325" y="965200"/>
                </a:moveTo>
                <a:lnTo>
                  <a:pt x="377444" y="998601"/>
                </a:lnTo>
                <a:lnTo>
                  <a:pt x="385825" y="1016508"/>
                </a:lnTo>
                <a:lnTo>
                  <a:pt x="457708" y="983234"/>
                </a:lnTo>
                <a:lnTo>
                  <a:pt x="449325" y="965200"/>
                </a:lnTo>
                <a:close/>
              </a:path>
              <a:path w="2548254" h="1191895">
                <a:moveTo>
                  <a:pt x="575183" y="906907"/>
                </a:moveTo>
                <a:lnTo>
                  <a:pt x="503300" y="940181"/>
                </a:lnTo>
                <a:lnTo>
                  <a:pt x="511556" y="958214"/>
                </a:lnTo>
                <a:lnTo>
                  <a:pt x="583438" y="924813"/>
                </a:lnTo>
                <a:lnTo>
                  <a:pt x="575183" y="906907"/>
                </a:lnTo>
                <a:close/>
              </a:path>
              <a:path w="2548254" h="1191895">
                <a:moveTo>
                  <a:pt x="700913" y="848487"/>
                </a:moveTo>
                <a:lnTo>
                  <a:pt x="629031" y="881888"/>
                </a:lnTo>
                <a:lnTo>
                  <a:pt x="637413" y="899795"/>
                </a:lnTo>
                <a:lnTo>
                  <a:pt x="709295" y="866521"/>
                </a:lnTo>
                <a:lnTo>
                  <a:pt x="700913" y="848487"/>
                </a:lnTo>
                <a:close/>
              </a:path>
              <a:path w="2548254" h="1191895">
                <a:moveTo>
                  <a:pt x="826770" y="790066"/>
                </a:moveTo>
                <a:lnTo>
                  <a:pt x="754888" y="823468"/>
                </a:lnTo>
                <a:lnTo>
                  <a:pt x="763143" y="841501"/>
                </a:lnTo>
                <a:lnTo>
                  <a:pt x="835025" y="808101"/>
                </a:lnTo>
                <a:lnTo>
                  <a:pt x="826770" y="790066"/>
                </a:lnTo>
                <a:close/>
              </a:path>
              <a:path w="2548254" h="1191895">
                <a:moveTo>
                  <a:pt x="952500" y="731774"/>
                </a:moveTo>
                <a:lnTo>
                  <a:pt x="880618" y="765175"/>
                </a:lnTo>
                <a:lnTo>
                  <a:pt x="889000" y="783082"/>
                </a:lnTo>
                <a:lnTo>
                  <a:pt x="960882" y="749681"/>
                </a:lnTo>
                <a:lnTo>
                  <a:pt x="952500" y="731774"/>
                </a:lnTo>
                <a:close/>
              </a:path>
              <a:path w="2548254" h="1191895">
                <a:moveTo>
                  <a:pt x="1078356" y="673353"/>
                </a:moveTo>
                <a:lnTo>
                  <a:pt x="1006475" y="706754"/>
                </a:lnTo>
                <a:lnTo>
                  <a:pt x="1014857" y="724788"/>
                </a:lnTo>
                <a:lnTo>
                  <a:pt x="1086739" y="691388"/>
                </a:lnTo>
                <a:lnTo>
                  <a:pt x="1078356" y="673353"/>
                </a:lnTo>
                <a:close/>
              </a:path>
              <a:path w="2548254" h="1191895">
                <a:moveTo>
                  <a:pt x="1204214" y="615061"/>
                </a:moveTo>
                <a:lnTo>
                  <a:pt x="1132331" y="648335"/>
                </a:lnTo>
                <a:lnTo>
                  <a:pt x="1140587" y="666369"/>
                </a:lnTo>
                <a:lnTo>
                  <a:pt x="1212469" y="632968"/>
                </a:lnTo>
                <a:lnTo>
                  <a:pt x="1204214" y="615061"/>
                </a:lnTo>
                <a:close/>
              </a:path>
              <a:path w="2548254" h="1191895">
                <a:moveTo>
                  <a:pt x="1329944" y="556640"/>
                </a:moveTo>
                <a:lnTo>
                  <a:pt x="1258062" y="590041"/>
                </a:lnTo>
                <a:lnTo>
                  <a:pt x="1266444" y="607949"/>
                </a:lnTo>
                <a:lnTo>
                  <a:pt x="1338326" y="574675"/>
                </a:lnTo>
                <a:lnTo>
                  <a:pt x="1329944" y="556640"/>
                </a:lnTo>
                <a:close/>
              </a:path>
              <a:path w="2548254" h="1191895">
                <a:moveTo>
                  <a:pt x="1455801" y="498348"/>
                </a:moveTo>
                <a:lnTo>
                  <a:pt x="1383919" y="531622"/>
                </a:lnTo>
                <a:lnTo>
                  <a:pt x="1392174" y="549656"/>
                </a:lnTo>
                <a:lnTo>
                  <a:pt x="1464055" y="516254"/>
                </a:lnTo>
                <a:lnTo>
                  <a:pt x="1455801" y="498348"/>
                </a:lnTo>
                <a:close/>
              </a:path>
              <a:path w="2548254" h="1191895">
                <a:moveTo>
                  <a:pt x="1581530" y="439927"/>
                </a:moveTo>
                <a:lnTo>
                  <a:pt x="1509649" y="473328"/>
                </a:lnTo>
                <a:lnTo>
                  <a:pt x="1518030" y="491236"/>
                </a:lnTo>
                <a:lnTo>
                  <a:pt x="1589913" y="457962"/>
                </a:lnTo>
                <a:lnTo>
                  <a:pt x="1581530" y="439927"/>
                </a:lnTo>
                <a:close/>
              </a:path>
              <a:path w="2548254" h="1191895">
                <a:moveTo>
                  <a:pt x="1707388" y="381635"/>
                </a:moveTo>
                <a:lnTo>
                  <a:pt x="1635505" y="414909"/>
                </a:lnTo>
                <a:lnTo>
                  <a:pt x="1643888" y="432943"/>
                </a:lnTo>
                <a:lnTo>
                  <a:pt x="1715770" y="399541"/>
                </a:lnTo>
                <a:lnTo>
                  <a:pt x="1707388" y="381635"/>
                </a:lnTo>
                <a:close/>
              </a:path>
              <a:path w="2548254" h="1191895">
                <a:moveTo>
                  <a:pt x="1833245" y="323214"/>
                </a:moveTo>
                <a:lnTo>
                  <a:pt x="1761363" y="356615"/>
                </a:lnTo>
                <a:lnTo>
                  <a:pt x="1769618" y="374523"/>
                </a:lnTo>
                <a:lnTo>
                  <a:pt x="1841500" y="341249"/>
                </a:lnTo>
                <a:lnTo>
                  <a:pt x="1833245" y="323214"/>
                </a:lnTo>
                <a:close/>
              </a:path>
              <a:path w="2548254" h="1191895">
                <a:moveTo>
                  <a:pt x="1958975" y="264922"/>
                </a:moveTo>
                <a:lnTo>
                  <a:pt x="1887093" y="298196"/>
                </a:lnTo>
                <a:lnTo>
                  <a:pt x="1895475" y="316229"/>
                </a:lnTo>
                <a:lnTo>
                  <a:pt x="1967356" y="282828"/>
                </a:lnTo>
                <a:lnTo>
                  <a:pt x="1958975" y="264922"/>
                </a:lnTo>
                <a:close/>
              </a:path>
              <a:path w="2548254" h="1191895">
                <a:moveTo>
                  <a:pt x="2084831" y="206501"/>
                </a:moveTo>
                <a:lnTo>
                  <a:pt x="2012950" y="239902"/>
                </a:lnTo>
                <a:lnTo>
                  <a:pt x="2021204" y="257810"/>
                </a:lnTo>
                <a:lnTo>
                  <a:pt x="2093087" y="224536"/>
                </a:lnTo>
                <a:lnTo>
                  <a:pt x="2084831" y="206501"/>
                </a:lnTo>
                <a:close/>
              </a:path>
              <a:path w="2548254" h="1191895">
                <a:moveTo>
                  <a:pt x="2210562" y="148209"/>
                </a:moveTo>
                <a:lnTo>
                  <a:pt x="2138679" y="181483"/>
                </a:lnTo>
                <a:lnTo>
                  <a:pt x="2147062" y="199516"/>
                </a:lnTo>
                <a:lnTo>
                  <a:pt x="2218944" y="166115"/>
                </a:lnTo>
                <a:lnTo>
                  <a:pt x="2210562" y="148209"/>
                </a:lnTo>
                <a:close/>
              </a:path>
              <a:path w="2548254" h="1191895">
                <a:moveTo>
                  <a:pt x="2336419" y="89788"/>
                </a:moveTo>
                <a:lnTo>
                  <a:pt x="2264537" y="123189"/>
                </a:lnTo>
                <a:lnTo>
                  <a:pt x="2272919" y="141097"/>
                </a:lnTo>
                <a:lnTo>
                  <a:pt x="2344801" y="107823"/>
                </a:lnTo>
                <a:lnTo>
                  <a:pt x="2336419" y="89788"/>
                </a:lnTo>
                <a:close/>
              </a:path>
              <a:path w="2548254" h="1191895">
                <a:moveTo>
                  <a:pt x="2462276" y="31496"/>
                </a:moveTo>
                <a:lnTo>
                  <a:pt x="2390394" y="64770"/>
                </a:lnTo>
                <a:lnTo>
                  <a:pt x="2398649" y="82803"/>
                </a:lnTo>
                <a:lnTo>
                  <a:pt x="2470530" y="49402"/>
                </a:lnTo>
                <a:lnTo>
                  <a:pt x="2462276" y="31496"/>
                </a:lnTo>
                <a:close/>
              </a:path>
              <a:path w="2548254" h="1191895">
                <a:moveTo>
                  <a:pt x="2462911" y="0"/>
                </a:moveTo>
                <a:lnTo>
                  <a:pt x="2494915" y="69214"/>
                </a:lnTo>
                <a:lnTo>
                  <a:pt x="2548001" y="2539"/>
                </a:lnTo>
                <a:lnTo>
                  <a:pt x="246291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22335" y="662940"/>
            <a:ext cx="905510" cy="338455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3302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260"/>
              </a:spcBef>
            </a:pPr>
            <a:r>
              <a:rPr sz="1600" spc="-5" dirty="0">
                <a:latin typeface="Cambria Math"/>
                <a:cs typeface="Cambria Math"/>
              </a:rPr>
              <a:t>𝑣𝑎𝑙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=?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27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Annotated </a:t>
            </a:r>
            <a:r>
              <a:rPr spc="-40" dirty="0"/>
              <a:t>Parse</a:t>
            </a:r>
            <a:r>
              <a:rPr spc="-15" dirty="0"/>
              <a:t> </a:t>
            </a:r>
            <a:r>
              <a:rPr spc="-9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3288665" cy="19881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parse tree </a:t>
            </a:r>
            <a:r>
              <a:rPr sz="2800" spc="-5" dirty="0">
                <a:latin typeface="Calibri"/>
                <a:cs typeface="Calibri"/>
              </a:rPr>
              <a:t>showing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value(s)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attribute(s)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called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annotated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parse </a:t>
            </a:r>
            <a:r>
              <a:rPr sz="2800" spc="-15" dirty="0">
                <a:latin typeface="Calibri"/>
                <a:cs typeface="Calibri"/>
              </a:rPr>
              <a:t> tree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6233" y="547065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8778" y="547065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19586" y="547065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2414" y="4756150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𝑏</a:t>
            </a:r>
            <a:r>
              <a:rPr sz="1800" spc="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9000" y="4354829"/>
            <a:ext cx="86995" cy="381635"/>
          </a:xfrm>
          <a:custGeom>
            <a:avLst/>
            <a:gdLst/>
            <a:ahLst/>
            <a:cxnLst/>
            <a:rect l="l" t="t" r="r" b="b"/>
            <a:pathLst>
              <a:path w="86995" h="381635">
                <a:moveTo>
                  <a:pt x="28955" y="294640"/>
                </a:moveTo>
                <a:lnTo>
                  <a:pt x="0" y="294640"/>
                </a:lnTo>
                <a:lnTo>
                  <a:pt x="43433" y="381508"/>
                </a:lnTo>
                <a:lnTo>
                  <a:pt x="79628" y="309118"/>
                </a:lnTo>
                <a:lnTo>
                  <a:pt x="28955" y="309118"/>
                </a:lnTo>
                <a:lnTo>
                  <a:pt x="28955" y="294640"/>
                </a:lnTo>
                <a:close/>
              </a:path>
              <a:path w="86995" h="381635">
                <a:moveTo>
                  <a:pt x="57911" y="0"/>
                </a:moveTo>
                <a:lnTo>
                  <a:pt x="28955" y="0"/>
                </a:lnTo>
                <a:lnTo>
                  <a:pt x="28955" y="309118"/>
                </a:lnTo>
                <a:lnTo>
                  <a:pt x="57911" y="309118"/>
                </a:lnTo>
                <a:lnTo>
                  <a:pt x="57911" y="0"/>
                </a:lnTo>
                <a:close/>
              </a:path>
              <a:path w="86995" h="381635">
                <a:moveTo>
                  <a:pt x="86868" y="294640"/>
                </a:moveTo>
                <a:lnTo>
                  <a:pt x="57911" y="294640"/>
                </a:lnTo>
                <a:lnTo>
                  <a:pt x="57911" y="309118"/>
                </a:lnTo>
                <a:lnTo>
                  <a:pt x="79628" y="309118"/>
                </a:lnTo>
                <a:lnTo>
                  <a:pt x="86868" y="294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1035" y="4354829"/>
            <a:ext cx="86995" cy="1096010"/>
          </a:xfrm>
          <a:custGeom>
            <a:avLst/>
            <a:gdLst/>
            <a:ahLst/>
            <a:cxnLst/>
            <a:rect l="l" t="t" r="r" b="b"/>
            <a:pathLst>
              <a:path w="86995" h="1096010">
                <a:moveTo>
                  <a:pt x="28956" y="1009015"/>
                </a:moveTo>
                <a:lnTo>
                  <a:pt x="0" y="1009015"/>
                </a:lnTo>
                <a:lnTo>
                  <a:pt x="43434" y="1095883"/>
                </a:lnTo>
                <a:lnTo>
                  <a:pt x="79629" y="1023493"/>
                </a:lnTo>
                <a:lnTo>
                  <a:pt x="28956" y="1023493"/>
                </a:lnTo>
                <a:lnTo>
                  <a:pt x="28956" y="1009015"/>
                </a:lnTo>
                <a:close/>
              </a:path>
              <a:path w="86995" h="1096010">
                <a:moveTo>
                  <a:pt x="57912" y="0"/>
                </a:moveTo>
                <a:lnTo>
                  <a:pt x="28956" y="0"/>
                </a:lnTo>
                <a:lnTo>
                  <a:pt x="28956" y="1023493"/>
                </a:lnTo>
                <a:lnTo>
                  <a:pt x="57912" y="1023493"/>
                </a:lnTo>
                <a:lnTo>
                  <a:pt x="57912" y="0"/>
                </a:lnTo>
                <a:close/>
              </a:path>
              <a:path w="86995" h="1096010">
                <a:moveTo>
                  <a:pt x="86868" y="1009015"/>
                </a:moveTo>
                <a:lnTo>
                  <a:pt x="57912" y="1009015"/>
                </a:lnTo>
                <a:lnTo>
                  <a:pt x="57912" y="1023493"/>
                </a:lnTo>
                <a:lnTo>
                  <a:pt x="79629" y="1023493"/>
                </a:lnTo>
                <a:lnTo>
                  <a:pt x="86868" y="1009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96506" y="4005198"/>
            <a:ext cx="36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𝑙𝑖𝑠𝑡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34957" y="4005198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𝑏</a:t>
            </a:r>
            <a:r>
              <a:rPr sz="1800" spc="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82434" y="3290188"/>
            <a:ext cx="1811655" cy="695325"/>
          </a:xfrm>
          <a:custGeom>
            <a:avLst/>
            <a:gdLst/>
            <a:ahLst/>
            <a:cxnLst/>
            <a:rect l="l" t="t" r="r" b="b"/>
            <a:pathLst>
              <a:path w="1811654" h="695325">
                <a:moveTo>
                  <a:pt x="1811655" y="695071"/>
                </a:moveTo>
                <a:lnTo>
                  <a:pt x="1795653" y="663321"/>
                </a:lnTo>
                <a:lnTo>
                  <a:pt x="1767967" y="608330"/>
                </a:lnTo>
                <a:lnTo>
                  <a:pt x="1750631" y="631545"/>
                </a:lnTo>
                <a:lnTo>
                  <a:pt x="904748" y="0"/>
                </a:lnTo>
                <a:lnTo>
                  <a:pt x="896543" y="10972"/>
                </a:lnTo>
                <a:lnTo>
                  <a:pt x="888238" y="0"/>
                </a:lnTo>
                <a:lnTo>
                  <a:pt x="60337" y="630885"/>
                </a:lnTo>
                <a:lnTo>
                  <a:pt x="42799" y="607822"/>
                </a:lnTo>
                <a:lnTo>
                  <a:pt x="0" y="695071"/>
                </a:lnTo>
                <a:lnTo>
                  <a:pt x="95377" y="676910"/>
                </a:lnTo>
                <a:lnTo>
                  <a:pt x="84543" y="662686"/>
                </a:lnTo>
                <a:lnTo>
                  <a:pt x="77851" y="653884"/>
                </a:lnTo>
                <a:lnTo>
                  <a:pt x="896708" y="30010"/>
                </a:lnTo>
                <a:lnTo>
                  <a:pt x="1733384" y="654672"/>
                </a:lnTo>
                <a:lnTo>
                  <a:pt x="1716024" y="677926"/>
                </a:lnTo>
                <a:lnTo>
                  <a:pt x="1811655" y="695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51464" y="3301746"/>
            <a:ext cx="86995" cy="2148840"/>
          </a:xfrm>
          <a:custGeom>
            <a:avLst/>
            <a:gdLst/>
            <a:ahLst/>
            <a:cxnLst/>
            <a:rect l="l" t="t" r="r" b="b"/>
            <a:pathLst>
              <a:path w="86995" h="2148840">
                <a:moveTo>
                  <a:pt x="28955" y="2061845"/>
                </a:moveTo>
                <a:lnTo>
                  <a:pt x="0" y="2061845"/>
                </a:lnTo>
                <a:lnTo>
                  <a:pt x="43433" y="2148713"/>
                </a:lnTo>
                <a:lnTo>
                  <a:pt x="79628" y="2076322"/>
                </a:lnTo>
                <a:lnTo>
                  <a:pt x="28955" y="2076322"/>
                </a:lnTo>
                <a:lnTo>
                  <a:pt x="28955" y="2061845"/>
                </a:lnTo>
                <a:close/>
              </a:path>
              <a:path w="86995" h="2148840">
                <a:moveTo>
                  <a:pt x="57911" y="0"/>
                </a:moveTo>
                <a:lnTo>
                  <a:pt x="28955" y="0"/>
                </a:lnTo>
                <a:lnTo>
                  <a:pt x="28955" y="2076322"/>
                </a:lnTo>
                <a:lnTo>
                  <a:pt x="57911" y="2076322"/>
                </a:lnTo>
                <a:lnTo>
                  <a:pt x="57911" y="0"/>
                </a:lnTo>
                <a:close/>
              </a:path>
              <a:path w="86995" h="2148840">
                <a:moveTo>
                  <a:pt x="86867" y="2061845"/>
                </a:moveTo>
                <a:lnTo>
                  <a:pt x="57911" y="2061845"/>
                </a:lnTo>
                <a:lnTo>
                  <a:pt x="57911" y="2076322"/>
                </a:lnTo>
                <a:lnTo>
                  <a:pt x="79628" y="2076322"/>
                </a:lnTo>
                <a:lnTo>
                  <a:pt x="86867" y="2061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93506" y="2952115"/>
            <a:ext cx="36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𝑙𝑖𝑠𝑡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35767" y="2952115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𝑏</a:t>
            </a:r>
            <a:r>
              <a:rPr sz="1800" spc="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78546" y="2340101"/>
            <a:ext cx="2817495" cy="604520"/>
          </a:xfrm>
          <a:custGeom>
            <a:avLst/>
            <a:gdLst/>
            <a:ahLst/>
            <a:cxnLst/>
            <a:rect l="l" t="t" r="r" b="b"/>
            <a:pathLst>
              <a:path w="2817495" h="604519">
                <a:moveTo>
                  <a:pt x="2816987" y="592074"/>
                </a:moveTo>
                <a:lnTo>
                  <a:pt x="2802369" y="572516"/>
                </a:lnTo>
                <a:lnTo>
                  <a:pt x="2758821" y="514223"/>
                </a:lnTo>
                <a:lnTo>
                  <a:pt x="2745841" y="540105"/>
                </a:lnTo>
                <a:lnTo>
                  <a:pt x="1670685" y="762"/>
                </a:lnTo>
                <a:lnTo>
                  <a:pt x="1663712" y="14693"/>
                </a:lnTo>
                <a:lnTo>
                  <a:pt x="1658620" y="0"/>
                </a:lnTo>
                <a:lnTo>
                  <a:pt x="77304" y="549859"/>
                </a:lnTo>
                <a:lnTo>
                  <a:pt x="67818" y="522478"/>
                </a:lnTo>
                <a:lnTo>
                  <a:pt x="0" y="592074"/>
                </a:lnTo>
                <a:lnTo>
                  <a:pt x="96266" y="604520"/>
                </a:lnTo>
                <a:lnTo>
                  <a:pt x="88417" y="581914"/>
                </a:lnTo>
                <a:lnTo>
                  <a:pt x="86779" y="577176"/>
                </a:lnTo>
                <a:lnTo>
                  <a:pt x="1662887" y="29260"/>
                </a:lnTo>
                <a:lnTo>
                  <a:pt x="2732849" y="565988"/>
                </a:lnTo>
                <a:lnTo>
                  <a:pt x="2719832" y="591947"/>
                </a:lnTo>
                <a:lnTo>
                  <a:pt x="2816987" y="592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77153" y="2002916"/>
            <a:ext cx="474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𝑠𝑖𝑔𝑛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57080" y="2004186"/>
            <a:ext cx="36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𝑙𝑖𝑠𝑡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45932" y="1058417"/>
            <a:ext cx="826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𝑛𝑢𝑚𝑏𝑒𝑟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18326" y="1395094"/>
            <a:ext cx="3425190" cy="604520"/>
          </a:xfrm>
          <a:custGeom>
            <a:avLst/>
            <a:gdLst/>
            <a:ahLst/>
            <a:cxnLst/>
            <a:rect l="l" t="t" r="r" b="b"/>
            <a:pathLst>
              <a:path w="3425190" h="604519">
                <a:moveTo>
                  <a:pt x="3424682" y="590169"/>
                </a:moveTo>
                <a:lnTo>
                  <a:pt x="3414103" y="578993"/>
                </a:lnTo>
                <a:lnTo>
                  <a:pt x="3357880" y="519557"/>
                </a:lnTo>
                <a:lnTo>
                  <a:pt x="3347986" y="546747"/>
                </a:lnTo>
                <a:lnTo>
                  <a:pt x="1848993" y="254"/>
                </a:lnTo>
                <a:lnTo>
                  <a:pt x="1844040" y="13843"/>
                </a:lnTo>
                <a:lnTo>
                  <a:pt x="1839722" y="0"/>
                </a:lnTo>
                <a:lnTo>
                  <a:pt x="78600" y="549287"/>
                </a:lnTo>
                <a:lnTo>
                  <a:pt x="69977" y="521716"/>
                </a:lnTo>
                <a:lnTo>
                  <a:pt x="0" y="589026"/>
                </a:lnTo>
                <a:lnTo>
                  <a:pt x="95872" y="604520"/>
                </a:lnTo>
                <a:lnTo>
                  <a:pt x="88607" y="581279"/>
                </a:lnTo>
                <a:lnTo>
                  <a:pt x="87249" y="576961"/>
                </a:lnTo>
                <a:lnTo>
                  <a:pt x="1843735" y="29133"/>
                </a:lnTo>
                <a:lnTo>
                  <a:pt x="3338042" y="574040"/>
                </a:lnTo>
                <a:lnTo>
                  <a:pt x="3328162" y="601218"/>
                </a:lnTo>
                <a:lnTo>
                  <a:pt x="3424682" y="590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18884" y="296062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74891" y="2353817"/>
            <a:ext cx="86995" cy="588645"/>
          </a:xfrm>
          <a:custGeom>
            <a:avLst/>
            <a:gdLst/>
            <a:ahLst/>
            <a:cxnLst/>
            <a:rect l="l" t="t" r="r" b="b"/>
            <a:pathLst>
              <a:path w="86995" h="588644">
                <a:moveTo>
                  <a:pt x="28956" y="501269"/>
                </a:moveTo>
                <a:lnTo>
                  <a:pt x="0" y="501269"/>
                </a:lnTo>
                <a:lnTo>
                  <a:pt x="43434" y="588137"/>
                </a:lnTo>
                <a:lnTo>
                  <a:pt x="79629" y="515747"/>
                </a:lnTo>
                <a:lnTo>
                  <a:pt x="28956" y="515747"/>
                </a:lnTo>
                <a:lnTo>
                  <a:pt x="28956" y="501269"/>
                </a:lnTo>
                <a:close/>
              </a:path>
              <a:path w="86995" h="588644">
                <a:moveTo>
                  <a:pt x="57912" y="0"/>
                </a:moveTo>
                <a:lnTo>
                  <a:pt x="28956" y="0"/>
                </a:lnTo>
                <a:lnTo>
                  <a:pt x="28956" y="515747"/>
                </a:lnTo>
                <a:lnTo>
                  <a:pt x="57912" y="515747"/>
                </a:lnTo>
                <a:lnTo>
                  <a:pt x="57912" y="0"/>
                </a:lnTo>
                <a:close/>
              </a:path>
              <a:path w="86995" h="588644">
                <a:moveTo>
                  <a:pt x="86868" y="501269"/>
                </a:moveTo>
                <a:lnTo>
                  <a:pt x="57912" y="501269"/>
                </a:lnTo>
                <a:lnTo>
                  <a:pt x="57912" y="515747"/>
                </a:lnTo>
                <a:lnTo>
                  <a:pt x="79629" y="515747"/>
                </a:lnTo>
                <a:lnTo>
                  <a:pt x="86868" y="501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123931" y="1999488"/>
            <a:ext cx="1031875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65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mbria Math"/>
                <a:cs typeface="Cambria Math"/>
              </a:rPr>
              <a:t>𝑝𝑜𝑠</a:t>
            </a:r>
            <a:r>
              <a:rPr sz="1600" spc="8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65619" y="2947416"/>
            <a:ext cx="1031875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65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mbria Math"/>
                <a:cs typeface="Cambria Math"/>
              </a:rPr>
              <a:t>𝑝𝑜𝑠</a:t>
            </a:r>
            <a:r>
              <a:rPr sz="1600" spc="7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01783" y="2947416"/>
            <a:ext cx="1031875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65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mbria Math"/>
                <a:cs typeface="Cambria Math"/>
              </a:rPr>
              <a:t>𝑝𝑜𝑠</a:t>
            </a:r>
            <a:r>
              <a:rPr sz="1600" spc="9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87796" y="4000500"/>
            <a:ext cx="1031875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65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mbria Math"/>
                <a:cs typeface="Cambria Math"/>
              </a:rPr>
              <a:t>𝑝𝑜𝑠</a:t>
            </a:r>
            <a:r>
              <a:rPr sz="1600" spc="9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37931" y="4000500"/>
            <a:ext cx="1031875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65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mbria Math"/>
                <a:cs typeface="Cambria Math"/>
              </a:rPr>
              <a:t>𝑝𝑜𝑠</a:t>
            </a:r>
            <a:r>
              <a:rPr sz="1600" spc="7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987796" y="4735067"/>
            <a:ext cx="1338580" cy="716280"/>
            <a:chOff x="5987796" y="4735067"/>
            <a:chExt cx="1338580" cy="716280"/>
          </a:xfrm>
        </p:grpSpPr>
        <p:sp>
          <p:nvSpPr>
            <p:cNvPr id="29" name="object 29"/>
            <p:cNvSpPr/>
            <p:nvPr/>
          </p:nvSpPr>
          <p:spPr>
            <a:xfrm>
              <a:off x="7239000" y="5106161"/>
              <a:ext cx="86995" cy="345440"/>
            </a:xfrm>
            <a:custGeom>
              <a:avLst/>
              <a:gdLst/>
              <a:ahLst/>
              <a:cxnLst/>
              <a:rect l="l" t="t" r="r" b="b"/>
              <a:pathLst>
                <a:path w="86995" h="345439">
                  <a:moveTo>
                    <a:pt x="28955" y="258063"/>
                  </a:moveTo>
                  <a:lnTo>
                    <a:pt x="0" y="258063"/>
                  </a:lnTo>
                  <a:lnTo>
                    <a:pt x="43433" y="344931"/>
                  </a:lnTo>
                  <a:lnTo>
                    <a:pt x="79628" y="272541"/>
                  </a:lnTo>
                  <a:lnTo>
                    <a:pt x="28955" y="272541"/>
                  </a:lnTo>
                  <a:lnTo>
                    <a:pt x="28955" y="258063"/>
                  </a:lnTo>
                  <a:close/>
                </a:path>
                <a:path w="86995" h="345439">
                  <a:moveTo>
                    <a:pt x="57911" y="0"/>
                  </a:moveTo>
                  <a:lnTo>
                    <a:pt x="28955" y="0"/>
                  </a:lnTo>
                  <a:lnTo>
                    <a:pt x="28955" y="272541"/>
                  </a:lnTo>
                  <a:lnTo>
                    <a:pt x="57911" y="272541"/>
                  </a:lnTo>
                  <a:lnTo>
                    <a:pt x="57911" y="0"/>
                  </a:lnTo>
                  <a:close/>
                </a:path>
                <a:path w="86995" h="345439">
                  <a:moveTo>
                    <a:pt x="86868" y="258063"/>
                  </a:moveTo>
                  <a:lnTo>
                    <a:pt x="57911" y="258063"/>
                  </a:lnTo>
                  <a:lnTo>
                    <a:pt x="57911" y="272541"/>
                  </a:lnTo>
                  <a:lnTo>
                    <a:pt x="79628" y="272541"/>
                  </a:lnTo>
                  <a:lnTo>
                    <a:pt x="86868" y="2580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87796" y="4735067"/>
              <a:ext cx="1031875" cy="340360"/>
            </a:xfrm>
            <a:custGeom>
              <a:avLst/>
              <a:gdLst/>
              <a:ahLst/>
              <a:cxnLst/>
              <a:rect l="l" t="t" r="r" b="b"/>
              <a:pathLst>
                <a:path w="1031875" h="340360">
                  <a:moveTo>
                    <a:pt x="1031748" y="0"/>
                  </a:moveTo>
                  <a:lnTo>
                    <a:pt x="0" y="0"/>
                  </a:lnTo>
                  <a:lnTo>
                    <a:pt x="0" y="339851"/>
                  </a:lnTo>
                  <a:lnTo>
                    <a:pt x="1031748" y="339851"/>
                  </a:lnTo>
                  <a:lnTo>
                    <a:pt x="10317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121146" y="4757673"/>
            <a:ext cx="721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𝑝𝑜𝑠</a:t>
            </a:r>
            <a:r>
              <a:rPr sz="1600" spc="8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5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42454" y="2344927"/>
            <a:ext cx="3260725" cy="601980"/>
          </a:xfrm>
          <a:custGeom>
            <a:avLst/>
            <a:gdLst/>
            <a:ahLst/>
            <a:cxnLst/>
            <a:rect l="l" t="t" r="r" b="b"/>
            <a:pathLst>
              <a:path w="3260725" h="601980">
                <a:moveTo>
                  <a:pt x="87884" y="520446"/>
                </a:moveTo>
                <a:lnTo>
                  <a:pt x="80899" y="501904"/>
                </a:lnTo>
                <a:lnTo>
                  <a:pt x="70485" y="505714"/>
                </a:lnTo>
                <a:lnTo>
                  <a:pt x="58674" y="510794"/>
                </a:lnTo>
                <a:lnTo>
                  <a:pt x="48006" y="515747"/>
                </a:lnTo>
                <a:lnTo>
                  <a:pt x="36957" y="521589"/>
                </a:lnTo>
                <a:lnTo>
                  <a:pt x="28968" y="530872"/>
                </a:lnTo>
                <a:lnTo>
                  <a:pt x="1651" y="516509"/>
                </a:lnTo>
                <a:lnTo>
                  <a:pt x="0" y="601726"/>
                </a:lnTo>
                <a:lnTo>
                  <a:pt x="69088" y="551942"/>
                </a:lnTo>
                <a:lnTo>
                  <a:pt x="46990" y="540346"/>
                </a:lnTo>
                <a:lnTo>
                  <a:pt x="48818" y="538226"/>
                </a:lnTo>
                <a:lnTo>
                  <a:pt x="49606" y="537311"/>
                </a:lnTo>
                <a:lnTo>
                  <a:pt x="52209" y="535940"/>
                </a:lnTo>
                <a:lnTo>
                  <a:pt x="57023" y="533400"/>
                </a:lnTo>
                <a:lnTo>
                  <a:pt x="56642" y="533654"/>
                </a:lnTo>
                <a:lnTo>
                  <a:pt x="57175" y="533400"/>
                </a:lnTo>
                <a:lnTo>
                  <a:pt x="66649" y="528955"/>
                </a:lnTo>
                <a:lnTo>
                  <a:pt x="66929" y="528828"/>
                </a:lnTo>
                <a:lnTo>
                  <a:pt x="66548" y="528955"/>
                </a:lnTo>
                <a:lnTo>
                  <a:pt x="77673" y="524256"/>
                </a:lnTo>
                <a:lnTo>
                  <a:pt x="77978" y="524129"/>
                </a:lnTo>
                <a:lnTo>
                  <a:pt x="77597" y="524256"/>
                </a:lnTo>
                <a:lnTo>
                  <a:pt x="87884" y="520446"/>
                </a:lnTo>
                <a:close/>
              </a:path>
              <a:path w="3260725" h="601980">
                <a:moveTo>
                  <a:pt x="220726" y="489585"/>
                </a:moveTo>
                <a:lnTo>
                  <a:pt x="217805" y="469900"/>
                </a:lnTo>
                <a:lnTo>
                  <a:pt x="189357" y="474599"/>
                </a:lnTo>
                <a:lnTo>
                  <a:pt x="168148" y="478536"/>
                </a:lnTo>
                <a:lnTo>
                  <a:pt x="148209" y="482727"/>
                </a:lnTo>
                <a:lnTo>
                  <a:pt x="139065" y="484886"/>
                </a:lnTo>
                <a:lnTo>
                  <a:pt x="143764" y="504190"/>
                </a:lnTo>
                <a:lnTo>
                  <a:pt x="152654" y="502031"/>
                </a:lnTo>
                <a:lnTo>
                  <a:pt x="152400" y="502031"/>
                </a:lnTo>
                <a:lnTo>
                  <a:pt x="172085" y="497967"/>
                </a:lnTo>
                <a:lnTo>
                  <a:pt x="171831" y="497967"/>
                </a:lnTo>
                <a:lnTo>
                  <a:pt x="192913" y="494157"/>
                </a:lnTo>
                <a:lnTo>
                  <a:pt x="192659" y="494157"/>
                </a:lnTo>
                <a:lnTo>
                  <a:pt x="215519" y="490347"/>
                </a:lnTo>
                <a:lnTo>
                  <a:pt x="215392" y="490347"/>
                </a:lnTo>
                <a:lnTo>
                  <a:pt x="220726" y="489585"/>
                </a:lnTo>
                <a:close/>
              </a:path>
              <a:path w="3260725" h="601980">
                <a:moveTo>
                  <a:pt x="357886" y="471424"/>
                </a:moveTo>
                <a:lnTo>
                  <a:pt x="355600" y="451739"/>
                </a:lnTo>
                <a:lnTo>
                  <a:pt x="355346" y="451739"/>
                </a:lnTo>
                <a:lnTo>
                  <a:pt x="276733" y="461518"/>
                </a:lnTo>
                <a:lnTo>
                  <a:pt x="279400" y="481203"/>
                </a:lnTo>
                <a:lnTo>
                  <a:pt x="295656" y="479044"/>
                </a:lnTo>
                <a:lnTo>
                  <a:pt x="295529" y="479044"/>
                </a:lnTo>
                <a:lnTo>
                  <a:pt x="325882" y="475234"/>
                </a:lnTo>
                <a:lnTo>
                  <a:pt x="325755" y="475234"/>
                </a:lnTo>
                <a:lnTo>
                  <a:pt x="357632" y="471424"/>
                </a:lnTo>
                <a:lnTo>
                  <a:pt x="357886" y="471424"/>
                </a:lnTo>
                <a:close/>
              </a:path>
              <a:path w="3260725" h="601980">
                <a:moveTo>
                  <a:pt x="495681" y="456565"/>
                </a:moveTo>
                <a:lnTo>
                  <a:pt x="493649" y="436880"/>
                </a:lnTo>
                <a:lnTo>
                  <a:pt x="423545" y="444119"/>
                </a:lnTo>
                <a:lnTo>
                  <a:pt x="414782" y="445135"/>
                </a:lnTo>
                <a:lnTo>
                  <a:pt x="416941" y="464820"/>
                </a:lnTo>
                <a:lnTo>
                  <a:pt x="495681" y="456565"/>
                </a:lnTo>
                <a:close/>
              </a:path>
              <a:path w="3260725" h="601980">
                <a:moveTo>
                  <a:pt x="633603" y="443103"/>
                </a:moveTo>
                <a:lnTo>
                  <a:pt x="631698" y="423418"/>
                </a:lnTo>
                <a:lnTo>
                  <a:pt x="614426" y="424942"/>
                </a:lnTo>
                <a:lnTo>
                  <a:pt x="552831" y="431038"/>
                </a:lnTo>
                <a:lnTo>
                  <a:pt x="554736" y="450723"/>
                </a:lnTo>
                <a:lnTo>
                  <a:pt x="616331" y="444754"/>
                </a:lnTo>
                <a:lnTo>
                  <a:pt x="633603" y="443103"/>
                </a:lnTo>
                <a:close/>
              </a:path>
              <a:path w="3260725" h="601980">
                <a:moveTo>
                  <a:pt x="771652" y="430276"/>
                </a:moveTo>
                <a:lnTo>
                  <a:pt x="769874" y="410591"/>
                </a:lnTo>
                <a:lnTo>
                  <a:pt x="690880" y="417830"/>
                </a:lnTo>
                <a:lnTo>
                  <a:pt x="692785" y="437515"/>
                </a:lnTo>
                <a:lnTo>
                  <a:pt x="771652" y="430276"/>
                </a:lnTo>
                <a:close/>
              </a:path>
              <a:path w="3260725" h="601980">
                <a:moveTo>
                  <a:pt x="909701" y="417703"/>
                </a:moveTo>
                <a:lnTo>
                  <a:pt x="907923" y="398018"/>
                </a:lnTo>
                <a:lnTo>
                  <a:pt x="829056" y="405130"/>
                </a:lnTo>
                <a:lnTo>
                  <a:pt x="830834" y="424942"/>
                </a:lnTo>
                <a:lnTo>
                  <a:pt x="909701" y="417703"/>
                </a:lnTo>
                <a:close/>
              </a:path>
              <a:path w="3260725" h="601980">
                <a:moveTo>
                  <a:pt x="1047877" y="405003"/>
                </a:moveTo>
                <a:lnTo>
                  <a:pt x="1045972" y="385318"/>
                </a:lnTo>
                <a:lnTo>
                  <a:pt x="967105" y="392557"/>
                </a:lnTo>
                <a:lnTo>
                  <a:pt x="969010" y="412369"/>
                </a:lnTo>
                <a:lnTo>
                  <a:pt x="1047877" y="405003"/>
                </a:lnTo>
                <a:close/>
              </a:path>
              <a:path w="3260725" h="601980">
                <a:moveTo>
                  <a:pt x="1185926" y="391922"/>
                </a:moveTo>
                <a:lnTo>
                  <a:pt x="1184021" y="372110"/>
                </a:lnTo>
                <a:lnTo>
                  <a:pt x="1105154" y="379730"/>
                </a:lnTo>
                <a:lnTo>
                  <a:pt x="1107059" y="399415"/>
                </a:lnTo>
                <a:lnTo>
                  <a:pt x="1185926" y="391922"/>
                </a:lnTo>
                <a:close/>
              </a:path>
              <a:path w="3260725" h="601980">
                <a:moveTo>
                  <a:pt x="1323975" y="377698"/>
                </a:moveTo>
                <a:lnTo>
                  <a:pt x="1321943" y="358013"/>
                </a:lnTo>
                <a:lnTo>
                  <a:pt x="1247267" y="365887"/>
                </a:lnTo>
                <a:lnTo>
                  <a:pt x="1243203" y="366268"/>
                </a:lnTo>
                <a:lnTo>
                  <a:pt x="1245108" y="385953"/>
                </a:lnTo>
                <a:lnTo>
                  <a:pt x="1249299" y="385572"/>
                </a:lnTo>
                <a:lnTo>
                  <a:pt x="1323975" y="377698"/>
                </a:lnTo>
                <a:close/>
              </a:path>
              <a:path w="3260725" h="601980">
                <a:moveTo>
                  <a:pt x="1461897" y="362204"/>
                </a:moveTo>
                <a:lnTo>
                  <a:pt x="1459611" y="342519"/>
                </a:lnTo>
                <a:lnTo>
                  <a:pt x="1380871" y="351536"/>
                </a:lnTo>
                <a:lnTo>
                  <a:pt x="1383157" y="371221"/>
                </a:lnTo>
                <a:lnTo>
                  <a:pt x="1461897" y="362204"/>
                </a:lnTo>
                <a:close/>
              </a:path>
              <a:path w="3260725" h="601980">
                <a:moveTo>
                  <a:pt x="1599692" y="346710"/>
                </a:moveTo>
                <a:lnTo>
                  <a:pt x="1597533" y="327025"/>
                </a:lnTo>
                <a:lnTo>
                  <a:pt x="1518666" y="335788"/>
                </a:lnTo>
                <a:lnTo>
                  <a:pt x="1520952" y="355473"/>
                </a:lnTo>
                <a:lnTo>
                  <a:pt x="1599692" y="346710"/>
                </a:lnTo>
                <a:close/>
              </a:path>
              <a:path w="3260725" h="601980">
                <a:moveTo>
                  <a:pt x="1737487" y="331343"/>
                </a:moveTo>
                <a:lnTo>
                  <a:pt x="1735328" y="311658"/>
                </a:lnTo>
                <a:lnTo>
                  <a:pt x="1656588" y="320421"/>
                </a:lnTo>
                <a:lnTo>
                  <a:pt x="1658747" y="340106"/>
                </a:lnTo>
                <a:lnTo>
                  <a:pt x="1737487" y="331343"/>
                </a:lnTo>
                <a:close/>
              </a:path>
              <a:path w="3260725" h="601980">
                <a:moveTo>
                  <a:pt x="1875409" y="315722"/>
                </a:moveTo>
                <a:lnTo>
                  <a:pt x="1873123" y="296037"/>
                </a:lnTo>
                <a:lnTo>
                  <a:pt x="1794383" y="304927"/>
                </a:lnTo>
                <a:lnTo>
                  <a:pt x="1796542" y="324612"/>
                </a:lnTo>
                <a:lnTo>
                  <a:pt x="1875409" y="315722"/>
                </a:lnTo>
                <a:close/>
              </a:path>
              <a:path w="3260725" h="601980">
                <a:moveTo>
                  <a:pt x="2013204" y="299339"/>
                </a:moveTo>
                <a:lnTo>
                  <a:pt x="2010791" y="279654"/>
                </a:lnTo>
                <a:lnTo>
                  <a:pt x="1932051" y="289052"/>
                </a:lnTo>
                <a:lnTo>
                  <a:pt x="1934464" y="308737"/>
                </a:lnTo>
                <a:lnTo>
                  <a:pt x="2013204" y="299339"/>
                </a:lnTo>
                <a:close/>
              </a:path>
              <a:path w="3260725" h="601980">
                <a:moveTo>
                  <a:pt x="2150872" y="281813"/>
                </a:moveTo>
                <a:lnTo>
                  <a:pt x="2148205" y="262255"/>
                </a:lnTo>
                <a:lnTo>
                  <a:pt x="2069719" y="272415"/>
                </a:lnTo>
                <a:lnTo>
                  <a:pt x="2072132" y="291973"/>
                </a:lnTo>
                <a:lnTo>
                  <a:pt x="2116963" y="286385"/>
                </a:lnTo>
                <a:lnTo>
                  <a:pt x="2150872" y="281813"/>
                </a:lnTo>
                <a:close/>
              </a:path>
              <a:path w="3260725" h="601980">
                <a:moveTo>
                  <a:pt x="2288286" y="262636"/>
                </a:moveTo>
                <a:lnTo>
                  <a:pt x="2285365" y="242951"/>
                </a:lnTo>
                <a:lnTo>
                  <a:pt x="2247392" y="248666"/>
                </a:lnTo>
                <a:lnTo>
                  <a:pt x="2247519" y="248666"/>
                </a:lnTo>
                <a:lnTo>
                  <a:pt x="2207006" y="254254"/>
                </a:lnTo>
                <a:lnTo>
                  <a:pt x="2209800" y="273812"/>
                </a:lnTo>
                <a:lnTo>
                  <a:pt x="2288286" y="262636"/>
                </a:lnTo>
                <a:close/>
              </a:path>
              <a:path w="3260725" h="601980">
                <a:moveTo>
                  <a:pt x="2425446" y="240792"/>
                </a:moveTo>
                <a:lnTo>
                  <a:pt x="2422144" y="221234"/>
                </a:lnTo>
                <a:lnTo>
                  <a:pt x="2373757" y="229362"/>
                </a:lnTo>
                <a:lnTo>
                  <a:pt x="2373884" y="229362"/>
                </a:lnTo>
                <a:lnTo>
                  <a:pt x="2344039" y="234061"/>
                </a:lnTo>
                <a:lnTo>
                  <a:pt x="2347214" y="253619"/>
                </a:lnTo>
                <a:lnTo>
                  <a:pt x="2377059" y="248920"/>
                </a:lnTo>
                <a:lnTo>
                  <a:pt x="2425446" y="240792"/>
                </a:lnTo>
                <a:close/>
              </a:path>
              <a:path w="3260725" h="601980">
                <a:moveTo>
                  <a:pt x="2562098" y="215138"/>
                </a:moveTo>
                <a:lnTo>
                  <a:pt x="2558161" y="195707"/>
                </a:lnTo>
                <a:lnTo>
                  <a:pt x="2548001" y="197739"/>
                </a:lnTo>
                <a:lnTo>
                  <a:pt x="2548128" y="197739"/>
                </a:lnTo>
                <a:lnTo>
                  <a:pt x="2492121" y="208661"/>
                </a:lnTo>
                <a:lnTo>
                  <a:pt x="2492248" y="208661"/>
                </a:lnTo>
                <a:lnTo>
                  <a:pt x="2480564" y="210820"/>
                </a:lnTo>
                <a:lnTo>
                  <a:pt x="2484120" y="230378"/>
                </a:lnTo>
                <a:lnTo>
                  <a:pt x="2495931" y="228219"/>
                </a:lnTo>
                <a:lnTo>
                  <a:pt x="2562098" y="215138"/>
                </a:lnTo>
                <a:close/>
              </a:path>
              <a:path w="3260725" h="601980">
                <a:moveTo>
                  <a:pt x="2697734" y="185039"/>
                </a:moveTo>
                <a:lnTo>
                  <a:pt x="2693289" y="165735"/>
                </a:lnTo>
                <a:lnTo>
                  <a:pt x="2653919" y="175006"/>
                </a:lnTo>
                <a:lnTo>
                  <a:pt x="2654046" y="175006"/>
                </a:lnTo>
                <a:lnTo>
                  <a:pt x="2616073" y="183388"/>
                </a:lnTo>
                <a:lnTo>
                  <a:pt x="2620391" y="202692"/>
                </a:lnTo>
                <a:lnTo>
                  <a:pt x="2658491" y="194310"/>
                </a:lnTo>
                <a:lnTo>
                  <a:pt x="2697734" y="185039"/>
                </a:lnTo>
                <a:close/>
              </a:path>
              <a:path w="3260725" h="601980">
                <a:moveTo>
                  <a:pt x="2832481" y="150368"/>
                </a:moveTo>
                <a:lnTo>
                  <a:pt x="2827147" y="131191"/>
                </a:lnTo>
                <a:lnTo>
                  <a:pt x="2800350" y="138557"/>
                </a:lnTo>
                <a:lnTo>
                  <a:pt x="2800477" y="138557"/>
                </a:lnTo>
                <a:lnTo>
                  <a:pt x="2753106" y="151003"/>
                </a:lnTo>
                <a:lnTo>
                  <a:pt x="2753233" y="150876"/>
                </a:lnTo>
                <a:lnTo>
                  <a:pt x="2750820" y="151511"/>
                </a:lnTo>
                <a:lnTo>
                  <a:pt x="2755646" y="170688"/>
                </a:lnTo>
                <a:lnTo>
                  <a:pt x="2758059" y="170180"/>
                </a:lnTo>
                <a:lnTo>
                  <a:pt x="2805557" y="157734"/>
                </a:lnTo>
                <a:lnTo>
                  <a:pt x="2830157" y="151003"/>
                </a:lnTo>
                <a:lnTo>
                  <a:pt x="2832481" y="150368"/>
                </a:lnTo>
                <a:close/>
              </a:path>
              <a:path w="3260725" h="601980">
                <a:moveTo>
                  <a:pt x="2965831" y="111252"/>
                </a:moveTo>
                <a:lnTo>
                  <a:pt x="2959989" y="92329"/>
                </a:lnTo>
                <a:lnTo>
                  <a:pt x="2934970" y="100076"/>
                </a:lnTo>
                <a:lnTo>
                  <a:pt x="2935097" y="100076"/>
                </a:lnTo>
                <a:lnTo>
                  <a:pt x="2891155" y="113157"/>
                </a:lnTo>
                <a:lnTo>
                  <a:pt x="2891282" y="113157"/>
                </a:lnTo>
                <a:lnTo>
                  <a:pt x="2884297" y="115062"/>
                </a:lnTo>
                <a:lnTo>
                  <a:pt x="2889758" y="134112"/>
                </a:lnTo>
                <a:lnTo>
                  <a:pt x="2940812" y="118999"/>
                </a:lnTo>
                <a:lnTo>
                  <a:pt x="2965831" y="111252"/>
                </a:lnTo>
                <a:close/>
              </a:path>
              <a:path w="3260725" h="601980">
                <a:moveTo>
                  <a:pt x="3025013" y="486156"/>
                </a:moveTo>
                <a:lnTo>
                  <a:pt x="3009773" y="473456"/>
                </a:lnTo>
                <a:lnTo>
                  <a:pt x="3005836" y="478282"/>
                </a:lnTo>
                <a:lnTo>
                  <a:pt x="2993771" y="492887"/>
                </a:lnTo>
                <a:lnTo>
                  <a:pt x="2993771" y="492760"/>
                </a:lnTo>
                <a:lnTo>
                  <a:pt x="2993656" y="492887"/>
                </a:lnTo>
                <a:lnTo>
                  <a:pt x="2982341" y="506603"/>
                </a:lnTo>
                <a:lnTo>
                  <a:pt x="2960268" y="532726"/>
                </a:lnTo>
                <a:lnTo>
                  <a:pt x="2938780" y="514477"/>
                </a:lnTo>
                <a:lnTo>
                  <a:pt x="2918460" y="597154"/>
                </a:lnTo>
                <a:lnTo>
                  <a:pt x="2996819" y="563753"/>
                </a:lnTo>
                <a:lnTo>
                  <a:pt x="2977223" y="547116"/>
                </a:lnTo>
                <a:lnTo>
                  <a:pt x="2975381" y="545566"/>
                </a:lnTo>
                <a:lnTo>
                  <a:pt x="2986405" y="532511"/>
                </a:lnTo>
                <a:lnTo>
                  <a:pt x="3009011" y="505460"/>
                </a:lnTo>
                <a:lnTo>
                  <a:pt x="3021076" y="490855"/>
                </a:lnTo>
                <a:lnTo>
                  <a:pt x="3025013" y="486156"/>
                </a:lnTo>
                <a:close/>
              </a:path>
              <a:path w="3260725" h="601980">
                <a:moveTo>
                  <a:pt x="3098038" y="68707"/>
                </a:moveTo>
                <a:lnTo>
                  <a:pt x="3091815" y="49911"/>
                </a:lnTo>
                <a:lnTo>
                  <a:pt x="3061208" y="60198"/>
                </a:lnTo>
                <a:lnTo>
                  <a:pt x="3061335" y="60198"/>
                </a:lnTo>
                <a:lnTo>
                  <a:pt x="3019933" y="73533"/>
                </a:lnTo>
                <a:lnTo>
                  <a:pt x="3016631" y="74549"/>
                </a:lnTo>
                <a:lnTo>
                  <a:pt x="3022600" y="93472"/>
                </a:lnTo>
                <a:lnTo>
                  <a:pt x="3026029" y="92456"/>
                </a:lnTo>
                <a:lnTo>
                  <a:pt x="3067431" y="78994"/>
                </a:lnTo>
                <a:lnTo>
                  <a:pt x="3098038" y="68707"/>
                </a:lnTo>
                <a:close/>
              </a:path>
              <a:path w="3260725" h="601980">
                <a:moveTo>
                  <a:pt x="3112389" y="378079"/>
                </a:moveTo>
                <a:lnTo>
                  <a:pt x="3096768" y="366014"/>
                </a:lnTo>
                <a:lnTo>
                  <a:pt x="3096514" y="366395"/>
                </a:lnTo>
                <a:lnTo>
                  <a:pt x="3096514" y="366268"/>
                </a:lnTo>
                <a:lnTo>
                  <a:pt x="3096412" y="366395"/>
                </a:lnTo>
                <a:lnTo>
                  <a:pt x="3070225" y="399288"/>
                </a:lnTo>
                <a:lnTo>
                  <a:pt x="3070352" y="399288"/>
                </a:lnTo>
                <a:lnTo>
                  <a:pt x="3047365" y="427736"/>
                </a:lnTo>
                <a:lnTo>
                  <a:pt x="3062732" y="440182"/>
                </a:lnTo>
                <a:lnTo>
                  <a:pt x="3085719" y="411734"/>
                </a:lnTo>
                <a:lnTo>
                  <a:pt x="3112135" y="378587"/>
                </a:lnTo>
                <a:lnTo>
                  <a:pt x="3112389" y="378079"/>
                </a:lnTo>
                <a:close/>
              </a:path>
              <a:path w="3260725" h="601980">
                <a:moveTo>
                  <a:pt x="3195955" y="266827"/>
                </a:moveTo>
                <a:lnTo>
                  <a:pt x="3179699" y="255524"/>
                </a:lnTo>
                <a:lnTo>
                  <a:pt x="3177921" y="258064"/>
                </a:lnTo>
                <a:lnTo>
                  <a:pt x="3177921" y="257937"/>
                </a:lnTo>
                <a:lnTo>
                  <a:pt x="3177819" y="258064"/>
                </a:lnTo>
                <a:lnTo>
                  <a:pt x="3167888" y="272161"/>
                </a:lnTo>
                <a:lnTo>
                  <a:pt x="3168015" y="272034"/>
                </a:lnTo>
                <a:lnTo>
                  <a:pt x="3157220" y="286766"/>
                </a:lnTo>
                <a:lnTo>
                  <a:pt x="3146044" y="302133"/>
                </a:lnTo>
                <a:lnTo>
                  <a:pt x="3146171" y="302006"/>
                </a:lnTo>
                <a:lnTo>
                  <a:pt x="3133090" y="319024"/>
                </a:lnTo>
                <a:lnTo>
                  <a:pt x="3170618" y="302006"/>
                </a:lnTo>
                <a:lnTo>
                  <a:pt x="3192272" y="272034"/>
                </a:lnTo>
                <a:lnTo>
                  <a:pt x="3194177" y="269367"/>
                </a:lnTo>
                <a:lnTo>
                  <a:pt x="3195955" y="266827"/>
                </a:lnTo>
                <a:close/>
              </a:path>
              <a:path w="3260725" h="601980">
                <a:moveTo>
                  <a:pt x="3258058" y="139192"/>
                </a:moveTo>
                <a:lnTo>
                  <a:pt x="3244558" y="136652"/>
                </a:lnTo>
                <a:lnTo>
                  <a:pt x="3238500" y="135509"/>
                </a:lnTo>
                <a:lnTo>
                  <a:pt x="3238309" y="136855"/>
                </a:lnTo>
                <a:lnTo>
                  <a:pt x="3238373" y="136652"/>
                </a:lnTo>
                <a:lnTo>
                  <a:pt x="3238246" y="137414"/>
                </a:lnTo>
                <a:lnTo>
                  <a:pt x="3238309" y="136855"/>
                </a:lnTo>
                <a:lnTo>
                  <a:pt x="3238169" y="137414"/>
                </a:lnTo>
                <a:lnTo>
                  <a:pt x="3234436" y="151638"/>
                </a:lnTo>
                <a:lnTo>
                  <a:pt x="3234690" y="151003"/>
                </a:lnTo>
                <a:lnTo>
                  <a:pt x="3229267" y="166890"/>
                </a:lnTo>
                <a:lnTo>
                  <a:pt x="3222498" y="183261"/>
                </a:lnTo>
                <a:lnTo>
                  <a:pt x="3213989" y="200660"/>
                </a:lnTo>
                <a:lnTo>
                  <a:pt x="3214243" y="200279"/>
                </a:lnTo>
                <a:lnTo>
                  <a:pt x="3211068" y="206248"/>
                </a:lnTo>
                <a:lnTo>
                  <a:pt x="3228467" y="215773"/>
                </a:lnTo>
                <a:lnTo>
                  <a:pt x="3231769" y="209550"/>
                </a:lnTo>
                <a:lnTo>
                  <a:pt x="3236214" y="200279"/>
                </a:lnTo>
                <a:lnTo>
                  <a:pt x="3240659" y="191008"/>
                </a:lnTo>
                <a:lnTo>
                  <a:pt x="3244088" y="182753"/>
                </a:lnTo>
                <a:lnTo>
                  <a:pt x="3247898" y="173609"/>
                </a:lnTo>
                <a:lnTo>
                  <a:pt x="3250323" y="166370"/>
                </a:lnTo>
                <a:lnTo>
                  <a:pt x="3253486" y="156972"/>
                </a:lnTo>
                <a:lnTo>
                  <a:pt x="3255035" y="151003"/>
                </a:lnTo>
                <a:lnTo>
                  <a:pt x="3257550" y="141351"/>
                </a:lnTo>
                <a:lnTo>
                  <a:pt x="3258058" y="139192"/>
                </a:lnTo>
                <a:close/>
              </a:path>
              <a:path w="3260725" h="601980">
                <a:moveTo>
                  <a:pt x="3260217" y="76962"/>
                </a:moveTo>
                <a:lnTo>
                  <a:pt x="3260153" y="76581"/>
                </a:lnTo>
                <a:lnTo>
                  <a:pt x="3259709" y="73406"/>
                </a:lnTo>
                <a:lnTo>
                  <a:pt x="3257042" y="61722"/>
                </a:lnTo>
                <a:lnTo>
                  <a:pt x="3255480" y="56261"/>
                </a:lnTo>
                <a:lnTo>
                  <a:pt x="3253867" y="50546"/>
                </a:lnTo>
                <a:lnTo>
                  <a:pt x="3252482" y="46609"/>
                </a:lnTo>
                <a:lnTo>
                  <a:pt x="3250057" y="39624"/>
                </a:lnTo>
                <a:lnTo>
                  <a:pt x="3244761" y="27432"/>
                </a:lnTo>
                <a:lnTo>
                  <a:pt x="3241294" y="19431"/>
                </a:lnTo>
                <a:lnTo>
                  <a:pt x="3231896" y="0"/>
                </a:lnTo>
                <a:lnTo>
                  <a:pt x="3214116" y="8636"/>
                </a:lnTo>
                <a:lnTo>
                  <a:pt x="3148076" y="31115"/>
                </a:lnTo>
                <a:lnTo>
                  <a:pt x="3154426" y="49911"/>
                </a:lnTo>
                <a:lnTo>
                  <a:pt x="3222764" y="26670"/>
                </a:lnTo>
                <a:lnTo>
                  <a:pt x="3223387" y="27940"/>
                </a:lnTo>
                <a:lnTo>
                  <a:pt x="3223260" y="27432"/>
                </a:lnTo>
                <a:lnTo>
                  <a:pt x="3231464" y="46837"/>
                </a:lnTo>
                <a:lnTo>
                  <a:pt x="3231604" y="47244"/>
                </a:lnTo>
                <a:lnTo>
                  <a:pt x="3235071" y="56896"/>
                </a:lnTo>
                <a:lnTo>
                  <a:pt x="3234944" y="56261"/>
                </a:lnTo>
                <a:lnTo>
                  <a:pt x="3237992" y="66929"/>
                </a:lnTo>
                <a:lnTo>
                  <a:pt x="3237738" y="66294"/>
                </a:lnTo>
                <a:lnTo>
                  <a:pt x="3237877" y="66929"/>
                </a:lnTo>
                <a:lnTo>
                  <a:pt x="3240201" y="77025"/>
                </a:lnTo>
                <a:lnTo>
                  <a:pt x="3240151" y="76581"/>
                </a:lnTo>
                <a:lnTo>
                  <a:pt x="3240278" y="77343"/>
                </a:lnTo>
                <a:lnTo>
                  <a:pt x="3240201" y="77025"/>
                </a:lnTo>
                <a:lnTo>
                  <a:pt x="3240240" y="77343"/>
                </a:lnTo>
                <a:lnTo>
                  <a:pt x="3240532" y="79756"/>
                </a:lnTo>
                <a:lnTo>
                  <a:pt x="3260217" y="7696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25247" y="3255898"/>
            <a:ext cx="1866264" cy="736600"/>
          </a:xfrm>
          <a:custGeom>
            <a:avLst/>
            <a:gdLst/>
            <a:ahLst/>
            <a:cxnLst/>
            <a:rect l="l" t="t" r="r" b="b"/>
            <a:pathLst>
              <a:path w="1866265" h="736600">
                <a:moveTo>
                  <a:pt x="73418" y="672846"/>
                </a:moveTo>
                <a:lnTo>
                  <a:pt x="46748" y="665518"/>
                </a:lnTo>
                <a:lnTo>
                  <a:pt x="49022" y="658241"/>
                </a:lnTo>
                <a:lnTo>
                  <a:pt x="30226" y="652272"/>
                </a:lnTo>
                <a:lnTo>
                  <a:pt x="27660" y="660260"/>
                </a:lnTo>
                <a:lnTo>
                  <a:pt x="0" y="652653"/>
                </a:lnTo>
                <a:lnTo>
                  <a:pt x="16522" y="736219"/>
                </a:lnTo>
                <a:lnTo>
                  <a:pt x="68732" y="678053"/>
                </a:lnTo>
                <a:lnTo>
                  <a:pt x="73418" y="672846"/>
                </a:lnTo>
                <a:close/>
              </a:path>
              <a:path w="1866265" h="736600">
                <a:moveTo>
                  <a:pt x="122174" y="546227"/>
                </a:moveTo>
                <a:lnTo>
                  <a:pt x="107581" y="532892"/>
                </a:lnTo>
                <a:lnTo>
                  <a:pt x="104279" y="536448"/>
                </a:lnTo>
                <a:lnTo>
                  <a:pt x="90817" y="552450"/>
                </a:lnTo>
                <a:lnTo>
                  <a:pt x="78752" y="567690"/>
                </a:lnTo>
                <a:lnTo>
                  <a:pt x="67957" y="582676"/>
                </a:lnTo>
                <a:lnTo>
                  <a:pt x="58305" y="597154"/>
                </a:lnTo>
                <a:lnTo>
                  <a:pt x="58178" y="597281"/>
                </a:lnTo>
                <a:lnTo>
                  <a:pt x="75196" y="607453"/>
                </a:lnTo>
                <a:lnTo>
                  <a:pt x="84086" y="594106"/>
                </a:lnTo>
                <a:lnTo>
                  <a:pt x="84353" y="593725"/>
                </a:lnTo>
                <a:lnTo>
                  <a:pt x="94627" y="579501"/>
                </a:lnTo>
                <a:lnTo>
                  <a:pt x="94373" y="579882"/>
                </a:lnTo>
                <a:lnTo>
                  <a:pt x="94665" y="579501"/>
                </a:lnTo>
                <a:lnTo>
                  <a:pt x="105981" y="565023"/>
                </a:lnTo>
                <a:lnTo>
                  <a:pt x="106172" y="564769"/>
                </a:lnTo>
                <a:lnTo>
                  <a:pt x="105930" y="565023"/>
                </a:lnTo>
                <a:lnTo>
                  <a:pt x="119265" y="549402"/>
                </a:lnTo>
                <a:lnTo>
                  <a:pt x="119126" y="549656"/>
                </a:lnTo>
                <a:lnTo>
                  <a:pt x="119354" y="549402"/>
                </a:lnTo>
                <a:lnTo>
                  <a:pt x="122174" y="546227"/>
                </a:lnTo>
                <a:close/>
              </a:path>
              <a:path w="1866265" h="736600">
                <a:moveTo>
                  <a:pt x="221754" y="451612"/>
                </a:moveTo>
                <a:lnTo>
                  <a:pt x="208927" y="436626"/>
                </a:lnTo>
                <a:lnTo>
                  <a:pt x="202577" y="441960"/>
                </a:lnTo>
                <a:lnTo>
                  <a:pt x="178701" y="463042"/>
                </a:lnTo>
                <a:lnTo>
                  <a:pt x="156603" y="483108"/>
                </a:lnTo>
                <a:lnTo>
                  <a:pt x="149491" y="489839"/>
                </a:lnTo>
                <a:lnTo>
                  <a:pt x="163207" y="504190"/>
                </a:lnTo>
                <a:lnTo>
                  <a:pt x="170053" y="497713"/>
                </a:lnTo>
                <a:lnTo>
                  <a:pt x="170192" y="497586"/>
                </a:lnTo>
                <a:lnTo>
                  <a:pt x="169938" y="497713"/>
                </a:lnTo>
                <a:lnTo>
                  <a:pt x="191909" y="477647"/>
                </a:lnTo>
                <a:lnTo>
                  <a:pt x="191909" y="477774"/>
                </a:lnTo>
                <a:lnTo>
                  <a:pt x="192049" y="477647"/>
                </a:lnTo>
                <a:lnTo>
                  <a:pt x="215658" y="456819"/>
                </a:lnTo>
                <a:lnTo>
                  <a:pt x="215531" y="456946"/>
                </a:lnTo>
                <a:lnTo>
                  <a:pt x="215671" y="456819"/>
                </a:lnTo>
                <a:lnTo>
                  <a:pt x="221754" y="451612"/>
                </a:lnTo>
                <a:close/>
              </a:path>
              <a:path w="1866265" h="736600">
                <a:moveTo>
                  <a:pt x="328561" y="363601"/>
                </a:moveTo>
                <a:lnTo>
                  <a:pt x="316115" y="348246"/>
                </a:lnTo>
                <a:lnTo>
                  <a:pt x="310400" y="352679"/>
                </a:lnTo>
                <a:lnTo>
                  <a:pt x="254774" y="397891"/>
                </a:lnTo>
                <a:lnTo>
                  <a:pt x="254393" y="398272"/>
                </a:lnTo>
                <a:lnTo>
                  <a:pt x="267093" y="413385"/>
                </a:lnTo>
                <a:lnTo>
                  <a:pt x="267474" y="413131"/>
                </a:lnTo>
                <a:lnTo>
                  <a:pt x="267347" y="413131"/>
                </a:lnTo>
                <a:lnTo>
                  <a:pt x="294906" y="390652"/>
                </a:lnTo>
                <a:lnTo>
                  <a:pt x="294906" y="390779"/>
                </a:lnTo>
                <a:lnTo>
                  <a:pt x="295059" y="390652"/>
                </a:lnTo>
                <a:lnTo>
                  <a:pt x="328561" y="363601"/>
                </a:lnTo>
                <a:close/>
              </a:path>
              <a:path w="1866265" h="736600">
                <a:moveTo>
                  <a:pt x="437527" y="278130"/>
                </a:moveTo>
                <a:lnTo>
                  <a:pt x="425462" y="262509"/>
                </a:lnTo>
                <a:lnTo>
                  <a:pt x="420763" y="266065"/>
                </a:lnTo>
                <a:lnTo>
                  <a:pt x="366661" y="308229"/>
                </a:lnTo>
                <a:lnTo>
                  <a:pt x="362724" y="311150"/>
                </a:lnTo>
                <a:lnTo>
                  <a:pt x="375043" y="326783"/>
                </a:lnTo>
                <a:lnTo>
                  <a:pt x="378853" y="323723"/>
                </a:lnTo>
                <a:lnTo>
                  <a:pt x="378853" y="323850"/>
                </a:lnTo>
                <a:lnTo>
                  <a:pt x="379006" y="323723"/>
                </a:lnTo>
                <a:lnTo>
                  <a:pt x="437527" y="278130"/>
                </a:lnTo>
                <a:close/>
              </a:path>
              <a:path w="1866265" h="736600">
                <a:moveTo>
                  <a:pt x="547509" y="193802"/>
                </a:moveTo>
                <a:lnTo>
                  <a:pt x="535571" y="178054"/>
                </a:lnTo>
                <a:lnTo>
                  <a:pt x="511441" y="196342"/>
                </a:lnTo>
                <a:lnTo>
                  <a:pt x="501916" y="203708"/>
                </a:lnTo>
                <a:lnTo>
                  <a:pt x="502043" y="203708"/>
                </a:lnTo>
                <a:lnTo>
                  <a:pt x="472579" y="226187"/>
                </a:lnTo>
                <a:lnTo>
                  <a:pt x="484644" y="241935"/>
                </a:lnTo>
                <a:lnTo>
                  <a:pt x="547509" y="193802"/>
                </a:lnTo>
                <a:close/>
              </a:path>
              <a:path w="1866265" h="736600">
                <a:moveTo>
                  <a:pt x="660158" y="115316"/>
                </a:moveTo>
                <a:lnTo>
                  <a:pt x="650252" y="98171"/>
                </a:lnTo>
                <a:lnTo>
                  <a:pt x="643775" y="101981"/>
                </a:lnTo>
                <a:lnTo>
                  <a:pt x="622566" y="115316"/>
                </a:lnTo>
                <a:lnTo>
                  <a:pt x="611263" y="122809"/>
                </a:lnTo>
                <a:lnTo>
                  <a:pt x="599706" y="130810"/>
                </a:lnTo>
                <a:lnTo>
                  <a:pt x="583450" y="142494"/>
                </a:lnTo>
                <a:lnTo>
                  <a:pt x="595007" y="158496"/>
                </a:lnTo>
                <a:lnTo>
                  <a:pt x="599071" y="155575"/>
                </a:lnTo>
                <a:lnTo>
                  <a:pt x="598944" y="155702"/>
                </a:lnTo>
                <a:lnTo>
                  <a:pt x="599109" y="155575"/>
                </a:lnTo>
                <a:lnTo>
                  <a:pt x="611136" y="146939"/>
                </a:lnTo>
                <a:lnTo>
                  <a:pt x="611136" y="147066"/>
                </a:lnTo>
                <a:lnTo>
                  <a:pt x="611314" y="146939"/>
                </a:lnTo>
                <a:lnTo>
                  <a:pt x="622566" y="139192"/>
                </a:lnTo>
                <a:lnTo>
                  <a:pt x="622312" y="139192"/>
                </a:lnTo>
                <a:lnTo>
                  <a:pt x="633361" y="131953"/>
                </a:lnTo>
                <a:lnTo>
                  <a:pt x="633234" y="132080"/>
                </a:lnTo>
                <a:lnTo>
                  <a:pt x="633425" y="131953"/>
                </a:lnTo>
                <a:lnTo>
                  <a:pt x="653808" y="118999"/>
                </a:lnTo>
                <a:lnTo>
                  <a:pt x="654240" y="118745"/>
                </a:lnTo>
                <a:lnTo>
                  <a:pt x="660158" y="115316"/>
                </a:lnTo>
                <a:close/>
              </a:path>
              <a:path w="1866265" h="736600">
                <a:moveTo>
                  <a:pt x="783983" y="57404"/>
                </a:moveTo>
                <a:lnTo>
                  <a:pt x="777252" y="38735"/>
                </a:lnTo>
                <a:lnTo>
                  <a:pt x="760615" y="44704"/>
                </a:lnTo>
                <a:lnTo>
                  <a:pt x="735342" y="54864"/>
                </a:lnTo>
                <a:lnTo>
                  <a:pt x="710196" y="66294"/>
                </a:lnTo>
                <a:lnTo>
                  <a:pt x="703211" y="69723"/>
                </a:lnTo>
                <a:lnTo>
                  <a:pt x="711974" y="87503"/>
                </a:lnTo>
                <a:lnTo>
                  <a:pt x="718832" y="84201"/>
                </a:lnTo>
                <a:lnTo>
                  <a:pt x="743343" y="72898"/>
                </a:lnTo>
                <a:lnTo>
                  <a:pt x="742962" y="73152"/>
                </a:lnTo>
                <a:lnTo>
                  <a:pt x="743585" y="72898"/>
                </a:lnTo>
                <a:lnTo>
                  <a:pt x="767537" y="63246"/>
                </a:lnTo>
                <a:lnTo>
                  <a:pt x="767854" y="63119"/>
                </a:lnTo>
                <a:lnTo>
                  <a:pt x="783983" y="57404"/>
                </a:lnTo>
                <a:close/>
              </a:path>
              <a:path w="1866265" h="736600">
                <a:moveTo>
                  <a:pt x="991755" y="27940"/>
                </a:moveTo>
                <a:lnTo>
                  <a:pt x="917587" y="0"/>
                </a:lnTo>
                <a:lnTo>
                  <a:pt x="913930" y="9893"/>
                </a:lnTo>
                <a:lnTo>
                  <a:pt x="911745" y="1143"/>
                </a:lnTo>
                <a:lnTo>
                  <a:pt x="861580" y="13589"/>
                </a:lnTo>
                <a:lnTo>
                  <a:pt x="836307" y="20320"/>
                </a:lnTo>
                <a:lnTo>
                  <a:pt x="834656" y="20828"/>
                </a:lnTo>
                <a:lnTo>
                  <a:pt x="840117" y="39878"/>
                </a:lnTo>
                <a:lnTo>
                  <a:pt x="841768" y="39370"/>
                </a:lnTo>
                <a:lnTo>
                  <a:pt x="841514" y="39370"/>
                </a:lnTo>
                <a:lnTo>
                  <a:pt x="866660" y="32766"/>
                </a:lnTo>
                <a:lnTo>
                  <a:pt x="866406" y="32766"/>
                </a:lnTo>
                <a:lnTo>
                  <a:pt x="916089" y="20574"/>
                </a:lnTo>
                <a:lnTo>
                  <a:pt x="984897" y="46482"/>
                </a:lnTo>
                <a:lnTo>
                  <a:pt x="991755" y="27940"/>
                </a:lnTo>
                <a:close/>
              </a:path>
              <a:path w="1866265" h="736600">
                <a:moveTo>
                  <a:pt x="1121168" y="78994"/>
                </a:moveTo>
                <a:lnTo>
                  <a:pt x="1108214" y="73533"/>
                </a:lnTo>
                <a:lnTo>
                  <a:pt x="1060589" y="54356"/>
                </a:lnTo>
                <a:lnTo>
                  <a:pt x="1047381" y="49276"/>
                </a:lnTo>
                <a:lnTo>
                  <a:pt x="1040269" y="67691"/>
                </a:lnTo>
                <a:lnTo>
                  <a:pt x="1053350" y="72771"/>
                </a:lnTo>
                <a:lnTo>
                  <a:pt x="1053223" y="72771"/>
                </a:lnTo>
                <a:lnTo>
                  <a:pt x="1100721" y="91948"/>
                </a:lnTo>
                <a:lnTo>
                  <a:pt x="1100594" y="91821"/>
                </a:lnTo>
                <a:lnTo>
                  <a:pt x="1113421" y="97282"/>
                </a:lnTo>
                <a:lnTo>
                  <a:pt x="1115733" y="91821"/>
                </a:lnTo>
                <a:lnTo>
                  <a:pt x="1121168" y="78994"/>
                </a:lnTo>
                <a:close/>
              </a:path>
              <a:path w="1866265" h="736600">
                <a:moveTo>
                  <a:pt x="1248168" y="135763"/>
                </a:moveTo>
                <a:lnTo>
                  <a:pt x="1241971" y="132842"/>
                </a:lnTo>
                <a:lnTo>
                  <a:pt x="1203718" y="114808"/>
                </a:lnTo>
                <a:lnTo>
                  <a:pt x="1175905" y="102489"/>
                </a:lnTo>
                <a:lnTo>
                  <a:pt x="1167904" y="120650"/>
                </a:lnTo>
                <a:lnTo>
                  <a:pt x="1195590" y="132969"/>
                </a:lnTo>
                <a:lnTo>
                  <a:pt x="1239659" y="153670"/>
                </a:lnTo>
                <a:lnTo>
                  <a:pt x="1248168" y="135763"/>
                </a:lnTo>
                <a:close/>
              </a:path>
              <a:path w="1866265" h="736600">
                <a:moveTo>
                  <a:pt x="1371866" y="199390"/>
                </a:moveTo>
                <a:lnTo>
                  <a:pt x="1348371" y="186944"/>
                </a:lnTo>
                <a:lnTo>
                  <a:pt x="1301508" y="162687"/>
                </a:lnTo>
                <a:lnTo>
                  <a:pt x="1292364" y="180213"/>
                </a:lnTo>
                <a:lnTo>
                  <a:pt x="1339227" y="204597"/>
                </a:lnTo>
                <a:lnTo>
                  <a:pt x="1339100" y="204597"/>
                </a:lnTo>
                <a:lnTo>
                  <a:pt x="1362595" y="216916"/>
                </a:lnTo>
                <a:lnTo>
                  <a:pt x="1371866" y="199390"/>
                </a:lnTo>
                <a:close/>
              </a:path>
              <a:path w="1866265" h="736600">
                <a:moveTo>
                  <a:pt x="1493786" y="266065"/>
                </a:moveTo>
                <a:lnTo>
                  <a:pt x="1450987" y="241681"/>
                </a:lnTo>
                <a:lnTo>
                  <a:pt x="1424444" y="227330"/>
                </a:lnTo>
                <a:lnTo>
                  <a:pt x="1414919" y="244729"/>
                </a:lnTo>
                <a:lnTo>
                  <a:pt x="1441208" y="258953"/>
                </a:lnTo>
                <a:lnTo>
                  <a:pt x="1441424" y="259080"/>
                </a:lnTo>
                <a:lnTo>
                  <a:pt x="1484007" y="283222"/>
                </a:lnTo>
                <a:lnTo>
                  <a:pt x="1493786" y="266065"/>
                </a:lnTo>
                <a:close/>
              </a:path>
              <a:path w="1866265" h="736600">
                <a:moveTo>
                  <a:pt x="1611388" y="341503"/>
                </a:moveTo>
                <a:lnTo>
                  <a:pt x="1599704" y="332994"/>
                </a:lnTo>
                <a:lnTo>
                  <a:pt x="1576463" y="316992"/>
                </a:lnTo>
                <a:lnTo>
                  <a:pt x="1552333" y="301244"/>
                </a:lnTo>
                <a:lnTo>
                  <a:pt x="1545094" y="296799"/>
                </a:lnTo>
                <a:lnTo>
                  <a:pt x="1534680" y="313563"/>
                </a:lnTo>
                <a:lnTo>
                  <a:pt x="1541538" y="317881"/>
                </a:lnTo>
                <a:lnTo>
                  <a:pt x="1541729" y="318020"/>
                </a:lnTo>
                <a:lnTo>
                  <a:pt x="1565541" y="333502"/>
                </a:lnTo>
                <a:lnTo>
                  <a:pt x="1565287" y="333375"/>
                </a:lnTo>
                <a:lnTo>
                  <a:pt x="1565465" y="333502"/>
                </a:lnTo>
                <a:lnTo>
                  <a:pt x="1588274" y="349250"/>
                </a:lnTo>
                <a:lnTo>
                  <a:pt x="1588147" y="349123"/>
                </a:lnTo>
                <a:lnTo>
                  <a:pt x="1599704" y="357505"/>
                </a:lnTo>
                <a:lnTo>
                  <a:pt x="1605813" y="349123"/>
                </a:lnTo>
                <a:lnTo>
                  <a:pt x="1611388" y="341503"/>
                </a:lnTo>
                <a:close/>
              </a:path>
              <a:path w="1866265" h="736600">
                <a:moveTo>
                  <a:pt x="1715528" y="435737"/>
                </a:moveTo>
                <a:lnTo>
                  <a:pt x="1711756" y="431546"/>
                </a:lnTo>
                <a:lnTo>
                  <a:pt x="1699780" y="418211"/>
                </a:lnTo>
                <a:lnTo>
                  <a:pt x="1696021" y="414401"/>
                </a:lnTo>
                <a:lnTo>
                  <a:pt x="1682254" y="400431"/>
                </a:lnTo>
                <a:lnTo>
                  <a:pt x="1663585" y="383032"/>
                </a:lnTo>
                <a:lnTo>
                  <a:pt x="1658505" y="378841"/>
                </a:lnTo>
                <a:lnTo>
                  <a:pt x="1645805" y="393954"/>
                </a:lnTo>
                <a:lnTo>
                  <a:pt x="1650631" y="398018"/>
                </a:lnTo>
                <a:lnTo>
                  <a:pt x="1650250" y="397764"/>
                </a:lnTo>
                <a:lnTo>
                  <a:pt x="1650517" y="398018"/>
                </a:lnTo>
                <a:lnTo>
                  <a:pt x="1668576" y="414705"/>
                </a:lnTo>
                <a:lnTo>
                  <a:pt x="1685429" y="431927"/>
                </a:lnTo>
                <a:lnTo>
                  <a:pt x="1685175" y="431546"/>
                </a:lnTo>
                <a:lnTo>
                  <a:pt x="1700796" y="448945"/>
                </a:lnTo>
                <a:lnTo>
                  <a:pt x="1715528" y="435737"/>
                </a:lnTo>
                <a:close/>
              </a:path>
              <a:path w="1866265" h="736600">
                <a:moveTo>
                  <a:pt x="1794649" y="551942"/>
                </a:moveTo>
                <a:lnTo>
                  <a:pt x="1789188" y="542163"/>
                </a:lnTo>
                <a:lnTo>
                  <a:pt x="1783727" y="532384"/>
                </a:lnTo>
                <a:lnTo>
                  <a:pt x="1771789" y="512572"/>
                </a:lnTo>
                <a:lnTo>
                  <a:pt x="1759089" y="493014"/>
                </a:lnTo>
                <a:lnTo>
                  <a:pt x="1752612" y="483616"/>
                </a:lnTo>
                <a:lnTo>
                  <a:pt x="1736356" y="495046"/>
                </a:lnTo>
                <a:lnTo>
                  <a:pt x="1742833" y="504190"/>
                </a:lnTo>
                <a:lnTo>
                  <a:pt x="1742579" y="503936"/>
                </a:lnTo>
                <a:lnTo>
                  <a:pt x="1742744" y="504190"/>
                </a:lnTo>
                <a:lnTo>
                  <a:pt x="1755152" y="523240"/>
                </a:lnTo>
                <a:lnTo>
                  <a:pt x="1754898" y="522986"/>
                </a:lnTo>
                <a:lnTo>
                  <a:pt x="1755051" y="523240"/>
                </a:lnTo>
                <a:lnTo>
                  <a:pt x="1766709" y="542417"/>
                </a:lnTo>
                <a:lnTo>
                  <a:pt x="1777377" y="561594"/>
                </a:lnTo>
                <a:lnTo>
                  <a:pt x="1794649" y="551942"/>
                </a:lnTo>
                <a:close/>
              </a:path>
              <a:path w="1866265" h="736600">
                <a:moveTo>
                  <a:pt x="1866150" y="636016"/>
                </a:moveTo>
                <a:lnTo>
                  <a:pt x="1840153" y="646925"/>
                </a:lnTo>
                <a:lnTo>
                  <a:pt x="1834781" y="634238"/>
                </a:lnTo>
                <a:lnTo>
                  <a:pt x="1821573" y="605790"/>
                </a:lnTo>
                <a:lnTo>
                  <a:pt x="1803666" y="614045"/>
                </a:lnTo>
                <a:lnTo>
                  <a:pt x="1816620" y="642112"/>
                </a:lnTo>
                <a:lnTo>
                  <a:pt x="1816722" y="642366"/>
                </a:lnTo>
                <a:lnTo>
                  <a:pt x="1821929" y="654570"/>
                </a:lnTo>
                <a:lnTo>
                  <a:pt x="1795919" y="665480"/>
                </a:lnTo>
                <a:lnTo>
                  <a:pt x="1860562" y="720979"/>
                </a:lnTo>
                <a:lnTo>
                  <a:pt x="1864156" y="666242"/>
                </a:lnTo>
                <a:lnTo>
                  <a:pt x="1866150" y="6360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67094" y="4339590"/>
            <a:ext cx="76200" cy="397510"/>
          </a:xfrm>
          <a:custGeom>
            <a:avLst/>
            <a:gdLst/>
            <a:ahLst/>
            <a:cxnLst/>
            <a:rect l="l" t="t" r="r" b="b"/>
            <a:pathLst>
              <a:path w="76200" h="397510">
                <a:moveTo>
                  <a:pt x="48005" y="0"/>
                </a:moveTo>
                <a:lnTo>
                  <a:pt x="28193" y="0"/>
                </a:lnTo>
                <a:lnTo>
                  <a:pt x="28193" y="79248"/>
                </a:lnTo>
                <a:lnTo>
                  <a:pt x="48005" y="79248"/>
                </a:lnTo>
                <a:lnTo>
                  <a:pt x="48005" y="0"/>
                </a:lnTo>
                <a:close/>
              </a:path>
              <a:path w="76200" h="397510">
                <a:moveTo>
                  <a:pt x="48005" y="138684"/>
                </a:moveTo>
                <a:lnTo>
                  <a:pt x="28193" y="138684"/>
                </a:lnTo>
                <a:lnTo>
                  <a:pt x="28193" y="217932"/>
                </a:lnTo>
                <a:lnTo>
                  <a:pt x="48005" y="217932"/>
                </a:lnTo>
                <a:lnTo>
                  <a:pt x="48005" y="138684"/>
                </a:lnTo>
                <a:close/>
              </a:path>
              <a:path w="76200" h="397510">
                <a:moveTo>
                  <a:pt x="28193" y="320802"/>
                </a:moveTo>
                <a:lnTo>
                  <a:pt x="0" y="320802"/>
                </a:lnTo>
                <a:lnTo>
                  <a:pt x="38100" y="397002"/>
                </a:lnTo>
                <a:lnTo>
                  <a:pt x="69850" y="333502"/>
                </a:lnTo>
                <a:lnTo>
                  <a:pt x="28193" y="333502"/>
                </a:lnTo>
                <a:lnTo>
                  <a:pt x="28193" y="320802"/>
                </a:lnTo>
                <a:close/>
              </a:path>
              <a:path w="76200" h="397510">
                <a:moveTo>
                  <a:pt x="48005" y="277368"/>
                </a:moveTo>
                <a:lnTo>
                  <a:pt x="28193" y="277368"/>
                </a:lnTo>
                <a:lnTo>
                  <a:pt x="28193" y="333502"/>
                </a:lnTo>
                <a:lnTo>
                  <a:pt x="48005" y="333502"/>
                </a:lnTo>
                <a:lnTo>
                  <a:pt x="48005" y="277368"/>
                </a:lnTo>
                <a:close/>
              </a:path>
              <a:path w="76200" h="397510">
                <a:moveTo>
                  <a:pt x="76200" y="320802"/>
                </a:moveTo>
                <a:lnTo>
                  <a:pt x="48005" y="320802"/>
                </a:lnTo>
                <a:lnTo>
                  <a:pt x="48005" y="333502"/>
                </a:lnTo>
                <a:lnTo>
                  <a:pt x="69850" y="333502"/>
                </a:lnTo>
                <a:lnTo>
                  <a:pt x="76200" y="32080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864608" y="2958083"/>
            <a:ext cx="1226820" cy="340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429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70"/>
              </a:spcBef>
            </a:pPr>
            <a:r>
              <a:rPr sz="1600" spc="-5" dirty="0">
                <a:latin typeface="Cambria Math"/>
                <a:cs typeface="Cambria Math"/>
              </a:rPr>
              <a:t>𝑛𝑒𝑔</a:t>
            </a:r>
            <a:r>
              <a:rPr sz="1600" spc="9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𝑡𝑟𝑢𝑒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64608" y="2011679"/>
            <a:ext cx="1226820" cy="3403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429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70"/>
              </a:spcBef>
            </a:pPr>
            <a:r>
              <a:rPr sz="1600" spc="-5" dirty="0">
                <a:latin typeface="Cambria Math"/>
                <a:cs typeface="Cambria Math"/>
              </a:rPr>
              <a:t>𝑛𝑒𝑔</a:t>
            </a:r>
            <a:r>
              <a:rPr sz="1600" spc="9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𝑡𝑟𝑢𝑒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19165" y="2352294"/>
            <a:ext cx="76200" cy="608330"/>
          </a:xfrm>
          <a:custGeom>
            <a:avLst/>
            <a:gdLst/>
            <a:ahLst/>
            <a:cxnLst/>
            <a:rect l="l" t="t" r="r" b="b"/>
            <a:pathLst>
              <a:path w="76200" h="608330">
                <a:moveTo>
                  <a:pt x="48006" y="528573"/>
                </a:moveTo>
                <a:lnTo>
                  <a:pt x="28194" y="528573"/>
                </a:lnTo>
                <a:lnTo>
                  <a:pt x="28194" y="607821"/>
                </a:lnTo>
                <a:lnTo>
                  <a:pt x="48006" y="607821"/>
                </a:lnTo>
                <a:lnTo>
                  <a:pt x="48006" y="528573"/>
                </a:lnTo>
                <a:close/>
              </a:path>
              <a:path w="76200" h="608330">
                <a:moveTo>
                  <a:pt x="48006" y="389889"/>
                </a:moveTo>
                <a:lnTo>
                  <a:pt x="28194" y="389889"/>
                </a:lnTo>
                <a:lnTo>
                  <a:pt x="28194" y="469138"/>
                </a:lnTo>
                <a:lnTo>
                  <a:pt x="48006" y="469138"/>
                </a:lnTo>
                <a:lnTo>
                  <a:pt x="48006" y="389889"/>
                </a:lnTo>
                <a:close/>
              </a:path>
              <a:path w="76200" h="608330">
                <a:moveTo>
                  <a:pt x="48006" y="251205"/>
                </a:moveTo>
                <a:lnTo>
                  <a:pt x="28194" y="251205"/>
                </a:lnTo>
                <a:lnTo>
                  <a:pt x="28194" y="330453"/>
                </a:lnTo>
                <a:lnTo>
                  <a:pt x="48006" y="330453"/>
                </a:lnTo>
                <a:lnTo>
                  <a:pt x="48006" y="251205"/>
                </a:lnTo>
                <a:close/>
              </a:path>
              <a:path w="76200" h="608330">
                <a:moveTo>
                  <a:pt x="48006" y="112521"/>
                </a:moveTo>
                <a:lnTo>
                  <a:pt x="28194" y="112521"/>
                </a:lnTo>
                <a:lnTo>
                  <a:pt x="28194" y="191769"/>
                </a:lnTo>
                <a:lnTo>
                  <a:pt x="48006" y="191769"/>
                </a:lnTo>
                <a:lnTo>
                  <a:pt x="48006" y="112521"/>
                </a:lnTo>
                <a:close/>
              </a:path>
              <a:path w="76200" h="60833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73700" y="831977"/>
            <a:ext cx="2423795" cy="1189990"/>
          </a:xfrm>
          <a:custGeom>
            <a:avLst/>
            <a:gdLst/>
            <a:ahLst/>
            <a:cxnLst/>
            <a:rect l="l" t="t" r="r" b="b"/>
            <a:pathLst>
              <a:path w="2423795" h="1189989">
                <a:moveTo>
                  <a:pt x="71247" y="1137285"/>
                </a:moveTo>
                <a:lnTo>
                  <a:pt x="0" y="1172083"/>
                </a:lnTo>
                <a:lnTo>
                  <a:pt x="8636" y="1189863"/>
                </a:lnTo>
                <a:lnTo>
                  <a:pt x="79883" y="1155192"/>
                </a:lnTo>
                <a:lnTo>
                  <a:pt x="71247" y="1137285"/>
                </a:lnTo>
                <a:close/>
              </a:path>
              <a:path w="2423795" h="1189989">
                <a:moveTo>
                  <a:pt x="195834" y="1076578"/>
                </a:moveTo>
                <a:lnTo>
                  <a:pt x="124587" y="1111250"/>
                </a:lnTo>
                <a:lnTo>
                  <a:pt x="133350" y="1129030"/>
                </a:lnTo>
                <a:lnTo>
                  <a:pt x="204470" y="1094359"/>
                </a:lnTo>
                <a:lnTo>
                  <a:pt x="195834" y="1076578"/>
                </a:lnTo>
                <a:close/>
              </a:path>
              <a:path w="2423795" h="1189989">
                <a:moveTo>
                  <a:pt x="320548" y="1015746"/>
                </a:moveTo>
                <a:lnTo>
                  <a:pt x="249300" y="1050544"/>
                </a:lnTo>
                <a:lnTo>
                  <a:pt x="257937" y="1068324"/>
                </a:lnTo>
                <a:lnTo>
                  <a:pt x="329184" y="1033526"/>
                </a:lnTo>
                <a:lnTo>
                  <a:pt x="320548" y="1015746"/>
                </a:lnTo>
                <a:close/>
              </a:path>
              <a:path w="2423795" h="1189989">
                <a:moveTo>
                  <a:pt x="445135" y="954913"/>
                </a:moveTo>
                <a:lnTo>
                  <a:pt x="373888" y="989711"/>
                </a:lnTo>
                <a:lnTo>
                  <a:pt x="382650" y="1007490"/>
                </a:lnTo>
                <a:lnTo>
                  <a:pt x="453771" y="972693"/>
                </a:lnTo>
                <a:lnTo>
                  <a:pt x="445135" y="954913"/>
                </a:lnTo>
                <a:close/>
              </a:path>
              <a:path w="2423795" h="1189989">
                <a:moveTo>
                  <a:pt x="569849" y="894207"/>
                </a:moveTo>
                <a:lnTo>
                  <a:pt x="498601" y="928877"/>
                </a:lnTo>
                <a:lnTo>
                  <a:pt x="507238" y="946658"/>
                </a:lnTo>
                <a:lnTo>
                  <a:pt x="578485" y="911987"/>
                </a:lnTo>
                <a:lnTo>
                  <a:pt x="569849" y="894207"/>
                </a:lnTo>
                <a:close/>
              </a:path>
              <a:path w="2423795" h="1189989">
                <a:moveTo>
                  <a:pt x="694436" y="833374"/>
                </a:moveTo>
                <a:lnTo>
                  <a:pt x="623188" y="868045"/>
                </a:lnTo>
                <a:lnTo>
                  <a:pt x="631951" y="885951"/>
                </a:lnTo>
                <a:lnTo>
                  <a:pt x="703072" y="851153"/>
                </a:lnTo>
                <a:lnTo>
                  <a:pt x="694436" y="833374"/>
                </a:lnTo>
                <a:close/>
              </a:path>
              <a:path w="2423795" h="1189989">
                <a:moveTo>
                  <a:pt x="819150" y="772540"/>
                </a:moveTo>
                <a:lnTo>
                  <a:pt x="747902" y="807338"/>
                </a:lnTo>
                <a:lnTo>
                  <a:pt x="756538" y="825119"/>
                </a:lnTo>
                <a:lnTo>
                  <a:pt x="827786" y="790321"/>
                </a:lnTo>
                <a:lnTo>
                  <a:pt x="819150" y="772540"/>
                </a:lnTo>
                <a:close/>
              </a:path>
              <a:path w="2423795" h="1189989">
                <a:moveTo>
                  <a:pt x="943737" y="711708"/>
                </a:moveTo>
                <a:lnTo>
                  <a:pt x="872489" y="746506"/>
                </a:lnTo>
                <a:lnTo>
                  <a:pt x="881252" y="764286"/>
                </a:lnTo>
                <a:lnTo>
                  <a:pt x="952373" y="729614"/>
                </a:lnTo>
                <a:lnTo>
                  <a:pt x="943737" y="711708"/>
                </a:lnTo>
                <a:close/>
              </a:path>
              <a:path w="2423795" h="1189989">
                <a:moveTo>
                  <a:pt x="1068324" y="651001"/>
                </a:moveTo>
                <a:lnTo>
                  <a:pt x="997203" y="685673"/>
                </a:lnTo>
                <a:lnTo>
                  <a:pt x="1005839" y="703452"/>
                </a:lnTo>
                <a:lnTo>
                  <a:pt x="1077086" y="668782"/>
                </a:lnTo>
                <a:lnTo>
                  <a:pt x="1068324" y="651001"/>
                </a:lnTo>
                <a:close/>
              </a:path>
              <a:path w="2423795" h="1189989">
                <a:moveTo>
                  <a:pt x="1193038" y="590169"/>
                </a:moveTo>
                <a:lnTo>
                  <a:pt x="1121791" y="624967"/>
                </a:lnTo>
                <a:lnTo>
                  <a:pt x="1130427" y="642747"/>
                </a:lnTo>
                <a:lnTo>
                  <a:pt x="1201674" y="607949"/>
                </a:lnTo>
                <a:lnTo>
                  <a:pt x="1193038" y="590169"/>
                </a:lnTo>
                <a:close/>
              </a:path>
              <a:path w="2423795" h="1189989">
                <a:moveTo>
                  <a:pt x="1317625" y="529336"/>
                </a:moveTo>
                <a:lnTo>
                  <a:pt x="1246504" y="564134"/>
                </a:lnTo>
                <a:lnTo>
                  <a:pt x="1255141" y="581913"/>
                </a:lnTo>
                <a:lnTo>
                  <a:pt x="1326388" y="547243"/>
                </a:lnTo>
                <a:lnTo>
                  <a:pt x="1317625" y="529336"/>
                </a:lnTo>
                <a:close/>
              </a:path>
              <a:path w="2423795" h="1189989">
                <a:moveTo>
                  <a:pt x="1442339" y="468630"/>
                </a:moveTo>
                <a:lnTo>
                  <a:pt x="1371092" y="503300"/>
                </a:lnTo>
                <a:lnTo>
                  <a:pt x="1379727" y="521081"/>
                </a:lnTo>
                <a:lnTo>
                  <a:pt x="1450975" y="486410"/>
                </a:lnTo>
                <a:lnTo>
                  <a:pt x="1442339" y="468630"/>
                </a:lnTo>
                <a:close/>
              </a:path>
              <a:path w="2423795" h="1189989">
                <a:moveTo>
                  <a:pt x="1566926" y="407797"/>
                </a:moveTo>
                <a:lnTo>
                  <a:pt x="1495805" y="442468"/>
                </a:lnTo>
                <a:lnTo>
                  <a:pt x="1504442" y="460375"/>
                </a:lnTo>
                <a:lnTo>
                  <a:pt x="1575689" y="425576"/>
                </a:lnTo>
                <a:lnTo>
                  <a:pt x="1566926" y="407797"/>
                </a:lnTo>
                <a:close/>
              </a:path>
              <a:path w="2423795" h="1189989">
                <a:moveTo>
                  <a:pt x="1691640" y="346963"/>
                </a:moveTo>
                <a:lnTo>
                  <a:pt x="1620393" y="381762"/>
                </a:lnTo>
                <a:lnTo>
                  <a:pt x="1629028" y="399542"/>
                </a:lnTo>
                <a:lnTo>
                  <a:pt x="1700276" y="364744"/>
                </a:lnTo>
                <a:lnTo>
                  <a:pt x="1691640" y="346963"/>
                </a:lnTo>
                <a:close/>
              </a:path>
              <a:path w="2423795" h="1189989">
                <a:moveTo>
                  <a:pt x="1816227" y="286131"/>
                </a:moveTo>
                <a:lnTo>
                  <a:pt x="1744979" y="320928"/>
                </a:lnTo>
                <a:lnTo>
                  <a:pt x="1753743" y="338709"/>
                </a:lnTo>
                <a:lnTo>
                  <a:pt x="1824990" y="304038"/>
                </a:lnTo>
                <a:lnTo>
                  <a:pt x="1816227" y="286131"/>
                </a:lnTo>
                <a:close/>
              </a:path>
              <a:path w="2423795" h="1189989">
                <a:moveTo>
                  <a:pt x="1940941" y="225425"/>
                </a:moveTo>
                <a:lnTo>
                  <a:pt x="1869694" y="260096"/>
                </a:lnTo>
                <a:lnTo>
                  <a:pt x="1878329" y="278002"/>
                </a:lnTo>
                <a:lnTo>
                  <a:pt x="1949577" y="243205"/>
                </a:lnTo>
                <a:lnTo>
                  <a:pt x="1940941" y="225425"/>
                </a:lnTo>
                <a:close/>
              </a:path>
              <a:path w="2423795" h="1189989">
                <a:moveTo>
                  <a:pt x="2065527" y="164592"/>
                </a:moveTo>
                <a:lnTo>
                  <a:pt x="1994280" y="199389"/>
                </a:lnTo>
                <a:lnTo>
                  <a:pt x="2003044" y="217170"/>
                </a:lnTo>
                <a:lnTo>
                  <a:pt x="2074291" y="182372"/>
                </a:lnTo>
                <a:lnTo>
                  <a:pt x="2065527" y="164592"/>
                </a:lnTo>
                <a:close/>
              </a:path>
              <a:path w="2423795" h="1189989">
                <a:moveTo>
                  <a:pt x="2190242" y="103759"/>
                </a:moveTo>
                <a:lnTo>
                  <a:pt x="2118995" y="138557"/>
                </a:lnTo>
                <a:lnTo>
                  <a:pt x="2127630" y="156337"/>
                </a:lnTo>
                <a:lnTo>
                  <a:pt x="2198878" y="121665"/>
                </a:lnTo>
                <a:lnTo>
                  <a:pt x="2190242" y="103759"/>
                </a:lnTo>
                <a:close/>
              </a:path>
              <a:path w="2423795" h="1189989">
                <a:moveTo>
                  <a:pt x="2314829" y="43052"/>
                </a:moveTo>
                <a:lnTo>
                  <a:pt x="2243581" y="77724"/>
                </a:lnTo>
                <a:lnTo>
                  <a:pt x="2252345" y="95503"/>
                </a:lnTo>
                <a:lnTo>
                  <a:pt x="2323592" y="60833"/>
                </a:lnTo>
                <a:lnTo>
                  <a:pt x="2314829" y="43052"/>
                </a:lnTo>
                <a:close/>
              </a:path>
              <a:path w="2423795" h="1189989">
                <a:moveTo>
                  <a:pt x="2338578" y="0"/>
                </a:moveTo>
                <a:lnTo>
                  <a:pt x="2371979" y="68580"/>
                </a:lnTo>
                <a:lnTo>
                  <a:pt x="2423795" y="888"/>
                </a:lnTo>
                <a:lnTo>
                  <a:pt x="233857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443216" y="4646676"/>
            <a:ext cx="905510" cy="338455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3429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70"/>
              </a:spcBef>
            </a:pPr>
            <a:r>
              <a:rPr sz="1600" spc="-5" dirty="0">
                <a:latin typeface="Cambria Math"/>
                <a:cs typeface="Cambria Math"/>
              </a:rPr>
              <a:t>𝑣𝑎𝑙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4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029188" y="2628900"/>
            <a:ext cx="889000" cy="338455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336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mbria Math"/>
                <a:cs typeface="Cambria Math"/>
              </a:rPr>
              <a:t>𝑣𝑎𝑙</a:t>
            </a:r>
            <a:r>
              <a:rPr sz="1600" spc="1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127235" y="3720084"/>
            <a:ext cx="908685" cy="338455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3365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mbria Math"/>
                <a:cs typeface="Cambria Math"/>
              </a:rPr>
              <a:t>𝑣𝑎𝑙</a:t>
            </a:r>
            <a:r>
              <a:rPr sz="1600" spc="114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35495" y="3537203"/>
            <a:ext cx="905510" cy="338455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3365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mbria Math"/>
                <a:cs typeface="Cambria Math"/>
              </a:rPr>
              <a:t>𝑣𝑎𝑙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4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49056" y="2900172"/>
            <a:ext cx="906780" cy="338455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3302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60"/>
              </a:spcBef>
            </a:pPr>
            <a:r>
              <a:rPr sz="1600" spc="-5" dirty="0">
                <a:latin typeface="Cambria Math"/>
                <a:cs typeface="Cambria Math"/>
              </a:rPr>
              <a:t>𝑣𝑎𝑙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4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832847" y="1539239"/>
            <a:ext cx="906780" cy="338455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3301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59"/>
              </a:spcBef>
            </a:pPr>
            <a:r>
              <a:rPr sz="1600" spc="-5" dirty="0">
                <a:latin typeface="Cambria Math"/>
                <a:cs typeface="Cambria Math"/>
              </a:rPr>
              <a:t>𝑣𝑎𝑙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5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97368" y="662940"/>
            <a:ext cx="1030605" cy="338455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3302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60"/>
              </a:spcBef>
            </a:pPr>
            <a:r>
              <a:rPr sz="1600" spc="-5" dirty="0">
                <a:latin typeface="Cambria Math"/>
                <a:cs typeface="Cambria Math"/>
              </a:rPr>
              <a:t>𝑣𝑎𝑙</a:t>
            </a:r>
            <a:r>
              <a:rPr sz="1600" spc="12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−5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098030" y="3893058"/>
            <a:ext cx="738505" cy="762000"/>
          </a:xfrm>
          <a:custGeom>
            <a:avLst/>
            <a:gdLst/>
            <a:ahLst/>
            <a:cxnLst/>
            <a:rect l="l" t="t" r="r" b="b"/>
            <a:pathLst>
              <a:path w="738504" h="762000">
                <a:moveTo>
                  <a:pt x="678179" y="694944"/>
                </a:moveTo>
                <a:lnTo>
                  <a:pt x="665226" y="709930"/>
                </a:lnTo>
                <a:lnTo>
                  <a:pt x="725043" y="761873"/>
                </a:lnTo>
                <a:lnTo>
                  <a:pt x="737997" y="746887"/>
                </a:lnTo>
                <a:lnTo>
                  <a:pt x="678179" y="694944"/>
                </a:lnTo>
                <a:close/>
              </a:path>
              <a:path w="738504" h="762000">
                <a:moveTo>
                  <a:pt x="575055" y="602742"/>
                </a:moveTo>
                <a:lnTo>
                  <a:pt x="561594" y="617220"/>
                </a:lnTo>
                <a:lnTo>
                  <a:pt x="573786" y="628523"/>
                </a:lnTo>
                <a:lnTo>
                  <a:pt x="612648" y="663575"/>
                </a:lnTo>
                <a:lnTo>
                  <a:pt x="620522" y="670560"/>
                </a:lnTo>
                <a:lnTo>
                  <a:pt x="633602" y="655701"/>
                </a:lnTo>
                <a:lnTo>
                  <a:pt x="625872" y="648843"/>
                </a:lnTo>
                <a:lnTo>
                  <a:pt x="587121" y="613918"/>
                </a:lnTo>
                <a:lnTo>
                  <a:pt x="575055" y="602742"/>
                </a:lnTo>
                <a:close/>
              </a:path>
              <a:path w="738504" h="762000">
                <a:moveTo>
                  <a:pt x="625728" y="648716"/>
                </a:moveTo>
                <a:lnTo>
                  <a:pt x="625872" y="648843"/>
                </a:lnTo>
                <a:lnTo>
                  <a:pt x="625728" y="648716"/>
                </a:lnTo>
                <a:close/>
              </a:path>
              <a:path w="738504" h="762000">
                <a:moveTo>
                  <a:pt x="474979" y="507238"/>
                </a:moveTo>
                <a:lnTo>
                  <a:pt x="461010" y="521335"/>
                </a:lnTo>
                <a:lnTo>
                  <a:pt x="471424" y="531622"/>
                </a:lnTo>
                <a:lnTo>
                  <a:pt x="492633" y="552196"/>
                </a:lnTo>
                <a:lnTo>
                  <a:pt x="513461" y="572135"/>
                </a:lnTo>
                <a:lnTo>
                  <a:pt x="518033" y="576580"/>
                </a:lnTo>
                <a:lnTo>
                  <a:pt x="531749" y="562229"/>
                </a:lnTo>
                <a:lnTo>
                  <a:pt x="527184" y="557911"/>
                </a:lnTo>
                <a:lnTo>
                  <a:pt x="527050" y="557911"/>
                </a:lnTo>
                <a:lnTo>
                  <a:pt x="506349" y="537972"/>
                </a:lnTo>
                <a:lnTo>
                  <a:pt x="485397" y="517525"/>
                </a:lnTo>
                <a:lnTo>
                  <a:pt x="485267" y="517525"/>
                </a:lnTo>
                <a:lnTo>
                  <a:pt x="474979" y="507238"/>
                </a:lnTo>
                <a:close/>
              </a:path>
              <a:path w="738504" h="762000">
                <a:moveTo>
                  <a:pt x="527050" y="557784"/>
                </a:moveTo>
                <a:lnTo>
                  <a:pt x="527184" y="557911"/>
                </a:lnTo>
                <a:lnTo>
                  <a:pt x="527050" y="557784"/>
                </a:lnTo>
                <a:close/>
              </a:path>
              <a:path w="738504" h="762000">
                <a:moveTo>
                  <a:pt x="485267" y="517398"/>
                </a:moveTo>
                <a:lnTo>
                  <a:pt x="485397" y="517525"/>
                </a:lnTo>
                <a:lnTo>
                  <a:pt x="485267" y="517398"/>
                </a:lnTo>
                <a:close/>
              </a:path>
              <a:path w="738504" h="762000">
                <a:moveTo>
                  <a:pt x="378333" y="408178"/>
                </a:moveTo>
                <a:lnTo>
                  <a:pt x="363981" y="421767"/>
                </a:lnTo>
                <a:lnTo>
                  <a:pt x="381762" y="440563"/>
                </a:lnTo>
                <a:lnTo>
                  <a:pt x="404875" y="464693"/>
                </a:lnTo>
                <a:lnTo>
                  <a:pt x="418973" y="479044"/>
                </a:lnTo>
                <a:lnTo>
                  <a:pt x="433197" y="465201"/>
                </a:lnTo>
                <a:lnTo>
                  <a:pt x="419100" y="450850"/>
                </a:lnTo>
                <a:lnTo>
                  <a:pt x="395992" y="426847"/>
                </a:lnTo>
                <a:lnTo>
                  <a:pt x="378333" y="408178"/>
                </a:lnTo>
                <a:close/>
              </a:path>
              <a:path w="738504" h="762000">
                <a:moveTo>
                  <a:pt x="395992" y="426847"/>
                </a:moveTo>
                <a:close/>
              </a:path>
              <a:path w="738504" h="762000">
                <a:moveTo>
                  <a:pt x="284352" y="306451"/>
                </a:moveTo>
                <a:lnTo>
                  <a:pt x="269621" y="319786"/>
                </a:lnTo>
                <a:lnTo>
                  <a:pt x="297151" y="349885"/>
                </a:lnTo>
                <a:lnTo>
                  <a:pt x="323215" y="378333"/>
                </a:lnTo>
                <a:lnTo>
                  <a:pt x="337820" y="364871"/>
                </a:lnTo>
                <a:lnTo>
                  <a:pt x="323860" y="349758"/>
                </a:lnTo>
                <a:lnTo>
                  <a:pt x="298958" y="322580"/>
                </a:lnTo>
                <a:lnTo>
                  <a:pt x="284352" y="306451"/>
                </a:lnTo>
                <a:close/>
              </a:path>
              <a:path w="738504" h="762000">
                <a:moveTo>
                  <a:pt x="323860" y="349758"/>
                </a:moveTo>
                <a:close/>
              </a:path>
              <a:path w="738504" h="762000">
                <a:moveTo>
                  <a:pt x="191770" y="203327"/>
                </a:moveTo>
                <a:lnTo>
                  <a:pt x="177038" y="216535"/>
                </a:lnTo>
                <a:lnTo>
                  <a:pt x="195647" y="237490"/>
                </a:lnTo>
                <a:lnTo>
                  <a:pt x="229743" y="275717"/>
                </a:lnTo>
                <a:lnTo>
                  <a:pt x="244475" y="262382"/>
                </a:lnTo>
                <a:lnTo>
                  <a:pt x="222236" y="237490"/>
                </a:lnTo>
                <a:lnTo>
                  <a:pt x="191770" y="203327"/>
                </a:lnTo>
                <a:close/>
              </a:path>
              <a:path w="738504" h="762000">
                <a:moveTo>
                  <a:pt x="222123" y="237363"/>
                </a:moveTo>
                <a:lnTo>
                  <a:pt x="222123" y="237490"/>
                </a:lnTo>
                <a:lnTo>
                  <a:pt x="222123" y="237363"/>
                </a:lnTo>
                <a:close/>
              </a:path>
              <a:path w="738504" h="762000">
                <a:moveTo>
                  <a:pt x="100075" y="99441"/>
                </a:moveTo>
                <a:lnTo>
                  <a:pt x="85217" y="112395"/>
                </a:lnTo>
                <a:lnTo>
                  <a:pt x="137541" y="171958"/>
                </a:lnTo>
                <a:lnTo>
                  <a:pt x="152400" y="158877"/>
                </a:lnTo>
                <a:lnTo>
                  <a:pt x="100075" y="99441"/>
                </a:lnTo>
                <a:close/>
              </a:path>
              <a:path w="738504" h="762000">
                <a:moveTo>
                  <a:pt x="0" y="0"/>
                </a:moveTo>
                <a:lnTo>
                  <a:pt x="21463" y="82423"/>
                </a:lnTo>
                <a:lnTo>
                  <a:pt x="42706" y="63858"/>
                </a:lnTo>
                <a:lnTo>
                  <a:pt x="34290" y="54356"/>
                </a:lnTo>
                <a:lnTo>
                  <a:pt x="49275" y="41275"/>
                </a:lnTo>
                <a:lnTo>
                  <a:pt x="68548" y="41275"/>
                </a:lnTo>
                <a:lnTo>
                  <a:pt x="78867" y="32258"/>
                </a:lnTo>
                <a:lnTo>
                  <a:pt x="0" y="0"/>
                </a:lnTo>
                <a:close/>
              </a:path>
              <a:path w="738504" h="762000">
                <a:moveTo>
                  <a:pt x="57633" y="50813"/>
                </a:moveTo>
                <a:lnTo>
                  <a:pt x="42706" y="63858"/>
                </a:lnTo>
                <a:lnTo>
                  <a:pt x="46100" y="67691"/>
                </a:lnTo>
                <a:lnTo>
                  <a:pt x="60960" y="54610"/>
                </a:lnTo>
                <a:lnTo>
                  <a:pt x="57633" y="50813"/>
                </a:lnTo>
                <a:close/>
              </a:path>
              <a:path w="738504" h="762000">
                <a:moveTo>
                  <a:pt x="49275" y="41275"/>
                </a:moveTo>
                <a:lnTo>
                  <a:pt x="34290" y="54356"/>
                </a:lnTo>
                <a:lnTo>
                  <a:pt x="42706" y="63858"/>
                </a:lnTo>
                <a:lnTo>
                  <a:pt x="57633" y="50813"/>
                </a:lnTo>
                <a:lnTo>
                  <a:pt x="49275" y="41275"/>
                </a:lnTo>
                <a:close/>
              </a:path>
              <a:path w="738504" h="762000">
                <a:moveTo>
                  <a:pt x="68548" y="41275"/>
                </a:moveTo>
                <a:lnTo>
                  <a:pt x="49275" y="41275"/>
                </a:lnTo>
                <a:lnTo>
                  <a:pt x="57633" y="50813"/>
                </a:lnTo>
                <a:lnTo>
                  <a:pt x="68548" y="41275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03969" y="3239261"/>
            <a:ext cx="685165" cy="490220"/>
          </a:xfrm>
          <a:custGeom>
            <a:avLst/>
            <a:gdLst/>
            <a:ahLst/>
            <a:cxnLst/>
            <a:rect l="l" t="t" r="r" b="b"/>
            <a:pathLst>
              <a:path w="685165" h="490220">
                <a:moveTo>
                  <a:pt x="620268" y="427863"/>
                </a:moveTo>
                <a:lnTo>
                  <a:pt x="608837" y="444119"/>
                </a:lnTo>
                <a:lnTo>
                  <a:pt x="673353" y="489965"/>
                </a:lnTo>
                <a:lnTo>
                  <a:pt x="684910" y="473710"/>
                </a:lnTo>
                <a:lnTo>
                  <a:pt x="620268" y="427863"/>
                </a:lnTo>
                <a:close/>
              </a:path>
              <a:path w="685165" h="490220">
                <a:moveTo>
                  <a:pt x="507110" y="347599"/>
                </a:moveTo>
                <a:lnTo>
                  <a:pt x="495680" y="363854"/>
                </a:lnTo>
                <a:lnTo>
                  <a:pt x="560324" y="409701"/>
                </a:lnTo>
                <a:lnTo>
                  <a:pt x="571753" y="393445"/>
                </a:lnTo>
                <a:lnTo>
                  <a:pt x="507110" y="347599"/>
                </a:lnTo>
                <a:close/>
              </a:path>
              <a:path w="685165" h="490220">
                <a:moveTo>
                  <a:pt x="394080" y="267462"/>
                </a:moveTo>
                <a:lnTo>
                  <a:pt x="382524" y="283590"/>
                </a:lnTo>
                <a:lnTo>
                  <a:pt x="447166" y="329438"/>
                </a:lnTo>
                <a:lnTo>
                  <a:pt x="458597" y="313309"/>
                </a:lnTo>
                <a:lnTo>
                  <a:pt x="394080" y="267462"/>
                </a:lnTo>
                <a:close/>
              </a:path>
              <a:path w="685165" h="490220">
                <a:moveTo>
                  <a:pt x="280924" y="187198"/>
                </a:moveTo>
                <a:lnTo>
                  <a:pt x="269494" y="203326"/>
                </a:lnTo>
                <a:lnTo>
                  <a:pt x="334136" y="249174"/>
                </a:lnTo>
                <a:lnTo>
                  <a:pt x="345566" y="233045"/>
                </a:lnTo>
                <a:lnTo>
                  <a:pt x="280924" y="187198"/>
                </a:lnTo>
                <a:close/>
              </a:path>
              <a:path w="685165" h="490220">
                <a:moveTo>
                  <a:pt x="167766" y="106934"/>
                </a:moveTo>
                <a:lnTo>
                  <a:pt x="156336" y="123062"/>
                </a:lnTo>
                <a:lnTo>
                  <a:pt x="220979" y="168910"/>
                </a:lnTo>
                <a:lnTo>
                  <a:pt x="232409" y="152780"/>
                </a:lnTo>
                <a:lnTo>
                  <a:pt x="167766" y="106934"/>
                </a:lnTo>
                <a:close/>
              </a:path>
              <a:path w="685165" h="490220">
                <a:moveTo>
                  <a:pt x="67902" y="36049"/>
                </a:moveTo>
                <a:lnTo>
                  <a:pt x="56455" y="52181"/>
                </a:lnTo>
                <a:lnTo>
                  <a:pt x="107823" y="88646"/>
                </a:lnTo>
                <a:lnTo>
                  <a:pt x="119379" y="72516"/>
                </a:lnTo>
                <a:lnTo>
                  <a:pt x="67902" y="36049"/>
                </a:lnTo>
                <a:close/>
              </a:path>
              <a:path w="685165" h="490220">
                <a:moveTo>
                  <a:pt x="0" y="0"/>
                </a:moveTo>
                <a:lnTo>
                  <a:pt x="40131" y="75184"/>
                </a:lnTo>
                <a:lnTo>
                  <a:pt x="56455" y="52181"/>
                </a:lnTo>
                <a:lnTo>
                  <a:pt x="46100" y="44830"/>
                </a:lnTo>
                <a:lnTo>
                  <a:pt x="57530" y="28701"/>
                </a:lnTo>
                <a:lnTo>
                  <a:pt x="73116" y="28701"/>
                </a:lnTo>
                <a:lnTo>
                  <a:pt x="84200" y="13080"/>
                </a:lnTo>
                <a:lnTo>
                  <a:pt x="0" y="0"/>
                </a:lnTo>
                <a:close/>
              </a:path>
              <a:path w="685165" h="490220">
                <a:moveTo>
                  <a:pt x="57530" y="28701"/>
                </a:moveTo>
                <a:lnTo>
                  <a:pt x="46100" y="44830"/>
                </a:lnTo>
                <a:lnTo>
                  <a:pt x="56455" y="52181"/>
                </a:lnTo>
                <a:lnTo>
                  <a:pt x="67902" y="36049"/>
                </a:lnTo>
                <a:lnTo>
                  <a:pt x="57530" y="28701"/>
                </a:lnTo>
                <a:close/>
              </a:path>
              <a:path w="685165" h="490220">
                <a:moveTo>
                  <a:pt x="73116" y="28701"/>
                </a:moveTo>
                <a:lnTo>
                  <a:pt x="57530" y="28701"/>
                </a:lnTo>
                <a:lnTo>
                  <a:pt x="67902" y="36049"/>
                </a:lnTo>
                <a:lnTo>
                  <a:pt x="73116" y="2870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85710" y="3058922"/>
            <a:ext cx="1364615" cy="488950"/>
          </a:xfrm>
          <a:custGeom>
            <a:avLst/>
            <a:gdLst/>
            <a:ahLst/>
            <a:cxnLst/>
            <a:rect l="l" t="t" r="r" b="b"/>
            <a:pathLst>
              <a:path w="1364615" h="488950">
                <a:moveTo>
                  <a:pt x="74930" y="444373"/>
                </a:moveTo>
                <a:lnTo>
                  <a:pt x="0" y="470153"/>
                </a:lnTo>
                <a:lnTo>
                  <a:pt x="6350" y="488823"/>
                </a:lnTo>
                <a:lnTo>
                  <a:pt x="81280" y="463041"/>
                </a:lnTo>
                <a:lnTo>
                  <a:pt x="74930" y="444373"/>
                </a:lnTo>
                <a:close/>
              </a:path>
              <a:path w="1364615" h="488950">
                <a:moveTo>
                  <a:pt x="205994" y="399161"/>
                </a:moveTo>
                <a:lnTo>
                  <a:pt x="131064" y="424941"/>
                </a:lnTo>
                <a:lnTo>
                  <a:pt x="137541" y="443738"/>
                </a:lnTo>
                <a:lnTo>
                  <a:pt x="212471" y="417956"/>
                </a:lnTo>
                <a:lnTo>
                  <a:pt x="205994" y="399161"/>
                </a:lnTo>
                <a:close/>
              </a:path>
              <a:path w="1364615" h="488950">
                <a:moveTo>
                  <a:pt x="337185" y="354075"/>
                </a:moveTo>
                <a:lnTo>
                  <a:pt x="262255" y="379856"/>
                </a:lnTo>
                <a:lnTo>
                  <a:pt x="268732" y="398652"/>
                </a:lnTo>
                <a:lnTo>
                  <a:pt x="343662" y="372872"/>
                </a:lnTo>
                <a:lnTo>
                  <a:pt x="337185" y="354075"/>
                </a:lnTo>
                <a:close/>
              </a:path>
              <a:path w="1364615" h="488950">
                <a:moveTo>
                  <a:pt x="468249" y="308990"/>
                </a:moveTo>
                <a:lnTo>
                  <a:pt x="393319" y="334772"/>
                </a:lnTo>
                <a:lnTo>
                  <a:pt x="399796" y="353440"/>
                </a:lnTo>
                <a:lnTo>
                  <a:pt x="474725" y="327660"/>
                </a:lnTo>
                <a:lnTo>
                  <a:pt x="468249" y="308990"/>
                </a:lnTo>
                <a:close/>
              </a:path>
              <a:path w="1364615" h="488950">
                <a:moveTo>
                  <a:pt x="599440" y="263778"/>
                </a:moveTo>
                <a:lnTo>
                  <a:pt x="524510" y="289560"/>
                </a:lnTo>
                <a:lnTo>
                  <a:pt x="530987" y="308355"/>
                </a:lnTo>
                <a:lnTo>
                  <a:pt x="605917" y="282575"/>
                </a:lnTo>
                <a:lnTo>
                  <a:pt x="599440" y="263778"/>
                </a:lnTo>
                <a:close/>
              </a:path>
              <a:path w="1364615" h="488950">
                <a:moveTo>
                  <a:pt x="730631" y="218693"/>
                </a:moveTo>
                <a:lnTo>
                  <a:pt x="655574" y="244475"/>
                </a:lnTo>
                <a:lnTo>
                  <a:pt x="662051" y="263270"/>
                </a:lnTo>
                <a:lnTo>
                  <a:pt x="736981" y="237489"/>
                </a:lnTo>
                <a:lnTo>
                  <a:pt x="730631" y="218693"/>
                </a:lnTo>
                <a:close/>
              </a:path>
              <a:path w="1364615" h="488950">
                <a:moveTo>
                  <a:pt x="861695" y="173608"/>
                </a:moveTo>
                <a:lnTo>
                  <a:pt x="786765" y="199389"/>
                </a:lnTo>
                <a:lnTo>
                  <a:pt x="793242" y="218058"/>
                </a:lnTo>
                <a:lnTo>
                  <a:pt x="868172" y="192277"/>
                </a:lnTo>
                <a:lnTo>
                  <a:pt x="861695" y="173608"/>
                </a:lnTo>
                <a:close/>
              </a:path>
              <a:path w="1364615" h="488950">
                <a:moveTo>
                  <a:pt x="992886" y="128524"/>
                </a:moveTo>
                <a:lnTo>
                  <a:pt x="917956" y="154304"/>
                </a:lnTo>
                <a:lnTo>
                  <a:pt x="924306" y="172974"/>
                </a:lnTo>
                <a:lnTo>
                  <a:pt x="999236" y="147192"/>
                </a:lnTo>
                <a:lnTo>
                  <a:pt x="992886" y="128524"/>
                </a:lnTo>
                <a:close/>
              </a:path>
              <a:path w="1364615" h="488950">
                <a:moveTo>
                  <a:pt x="1123950" y="83312"/>
                </a:moveTo>
                <a:lnTo>
                  <a:pt x="1049020" y="109092"/>
                </a:lnTo>
                <a:lnTo>
                  <a:pt x="1055497" y="127888"/>
                </a:lnTo>
                <a:lnTo>
                  <a:pt x="1130427" y="102107"/>
                </a:lnTo>
                <a:lnTo>
                  <a:pt x="1123950" y="83312"/>
                </a:lnTo>
                <a:close/>
              </a:path>
              <a:path w="1364615" h="488950">
                <a:moveTo>
                  <a:pt x="1255141" y="38226"/>
                </a:moveTo>
                <a:lnTo>
                  <a:pt x="1180211" y="64007"/>
                </a:lnTo>
                <a:lnTo>
                  <a:pt x="1186688" y="82676"/>
                </a:lnTo>
                <a:lnTo>
                  <a:pt x="1261618" y="56895"/>
                </a:lnTo>
                <a:lnTo>
                  <a:pt x="1255141" y="38226"/>
                </a:lnTo>
                <a:close/>
              </a:path>
              <a:path w="1364615" h="488950">
                <a:moveTo>
                  <a:pt x="1279652" y="0"/>
                </a:moveTo>
                <a:lnTo>
                  <a:pt x="1304544" y="72008"/>
                </a:lnTo>
                <a:lnTo>
                  <a:pt x="1364107" y="11175"/>
                </a:lnTo>
                <a:lnTo>
                  <a:pt x="127965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738866" y="1598294"/>
            <a:ext cx="814705" cy="991235"/>
          </a:xfrm>
          <a:custGeom>
            <a:avLst/>
            <a:gdLst/>
            <a:ahLst/>
            <a:cxnLst/>
            <a:rect l="l" t="t" r="r" b="b"/>
            <a:pathLst>
              <a:path w="814704" h="991235">
                <a:moveTo>
                  <a:pt x="781176" y="909446"/>
                </a:moveTo>
                <a:lnTo>
                  <a:pt x="778890" y="922401"/>
                </a:lnTo>
                <a:lnTo>
                  <a:pt x="772032" y="954531"/>
                </a:lnTo>
                <a:lnTo>
                  <a:pt x="764666" y="986535"/>
                </a:lnTo>
                <a:lnTo>
                  <a:pt x="784098" y="990853"/>
                </a:lnTo>
                <a:lnTo>
                  <a:pt x="791336" y="958722"/>
                </a:lnTo>
                <a:lnTo>
                  <a:pt x="798322" y="926083"/>
                </a:lnTo>
                <a:lnTo>
                  <a:pt x="800734" y="913002"/>
                </a:lnTo>
                <a:lnTo>
                  <a:pt x="781176" y="909446"/>
                </a:lnTo>
                <a:close/>
              </a:path>
              <a:path w="814704" h="991235">
                <a:moveTo>
                  <a:pt x="772032" y="954404"/>
                </a:moveTo>
                <a:close/>
              </a:path>
              <a:path w="814704" h="991235">
                <a:moveTo>
                  <a:pt x="778890" y="922146"/>
                </a:moveTo>
                <a:lnTo>
                  <a:pt x="778837" y="922401"/>
                </a:lnTo>
                <a:lnTo>
                  <a:pt x="778890" y="922146"/>
                </a:lnTo>
                <a:close/>
              </a:path>
              <a:path w="814704" h="991235">
                <a:moveTo>
                  <a:pt x="814574" y="786638"/>
                </a:moveTo>
                <a:lnTo>
                  <a:pt x="794765" y="786638"/>
                </a:lnTo>
                <a:lnTo>
                  <a:pt x="794257" y="804799"/>
                </a:lnTo>
                <a:lnTo>
                  <a:pt x="794200" y="805433"/>
                </a:lnTo>
                <a:lnTo>
                  <a:pt x="793241" y="822325"/>
                </a:lnTo>
                <a:lnTo>
                  <a:pt x="790320" y="851534"/>
                </a:lnTo>
                <a:lnTo>
                  <a:pt x="810132" y="853439"/>
                </a:lnTo>
                <a:lnTo>
                  <a:pt x="813053" y="823594"/>
                </a:lnTo>
                <a:lnTo>
                  <a:pt x="814069" y="805433"/>
                </a:lnTo>
                <a:lnTo>
                  <a:pt x="814577" y="787018"/>
                </a:lnTo>
                <a:lnTo>
                  <a:pt x="814574" y="786638"/>
                </a:lnTo>
                <a:close/>
              </a:path>
              <a:path w="814704" h="991235">
                <a:moveTo>
                  <a:pt x="793241" y="821943"/>
                </a:moveTo>
                <a:lnTo>
                  <a:pt x="793204" y="822325"/>
                </a:lnTo>
                <a:lnTo>
                  <a:pt x="793241" y="821943"/>
                </a:lnTo>
                <a:close/>
              </a:path>
              <a:path w="814704" h="991235">
                <a:moveTo>
                  <a:pt x="794257" y="804417"/>
                </a:moveTo>
                <a:lnTo>
                  <a:pt x="794236" y="804799"/>
                </a:lnTo>
                <a:lnTo>
                  <a:pt x="794257" y="804417"/>
                </a:lnTo>
                <a:close/>
              </a:path>
              <a:path w="814704" h="991235">
                <a:moveTo>
                  <a:pt x="814451" y="773429"/>
                </a:moveTo>
                <a:lnTo>
                  <a:pt x="794638" y="773556"/>
                </a:lnTo>
                <a:lnTo>
                  <a:pt x="794763" y="786734"/>
                </a:lnTo>
                <a:lnTo>
                  <a:pt x="814574" y="786638"/>
                </a:lnTo>
                <a:lnTo>
                  <a:pt x="814451" y="773429"/>
                </a:lnTo>
                <a:close/>
              </a:path>
              <a:path w="814704" h="991235">
                <a:moveTo>
                  <a:pt x="808015" y="690626"/>
                </a:moveTo>
                <a:lnTo>
                  <a:pt x="788034" y="690626"/>
                </a:lnTo>
                <a:lnTo>
                  <a:pt x="790701" y="711326"/>
                </a:lnTo>
                <a:lnTo>
                  <a:pt x="791082" y="715137"/>
                </a:lnTo>
                <a:lnTo>
                  <a:pt x="810767" y="713104"/>
                </a:lnTo>
                <a:lnTo>
                  <a:pt x="808015" y="690626"/>
                </a:lnTo>
                <a:close/>
              </a:path>
              <a:path w="814704" h="991235">
                <a:moveTo>
                  <a:pt x="790575" y="711072"/>
                </a:moveTo>
                <a:lnTo>
                  <a:pt x="790606" y="711326"/>
                </a:lnTo>
                <a:lnTo>
                  <a:pt x="790575" y="711072"/>
                </a:lnTo>
                <a:close/>
              </a:path>
              <a:path w="814704" h="991235">
                <a:moveTo>
                  <a:pt x="805140" y="669035"/>
                </a:moveTo>
                <a:lnTo>
                  <a:pt x="785240" y="669035"/>
                </a:lnTo>
                <a:lnTo>
                  <a:pt x="788034" y="690752"/>
                </a:lnTo>
                <a:lnTo>
                  <a:pt x="808015" y="690626"/>
                </a:lnTo>
                <a:lnTo>
                  <a:pt x="807719" y="688213"/>
                </a:lnTo>
                <a:lnTo>
                  <a:pt x="805140" y="669035"/>
                </a:lnTo>
                <a:close/>
              </a:path>
              <a:path w="814704" h="991235">
                <a:moveTo>
                  <a:pt x="802018" y="646810"/>
                </a:moveTo>
                <a:lnTo>
                  <a:pt x="782065" y="646810"/>
                </a:lnTo>
                <a:lnTo>
                  <a:pt x="785240" y="669163"/>
                </a:lnTo>
                <a:lnTo>
                  <a:pt x="785240" y="669035"/>
                </a:lnTo>
                <a:lnTo>
                  <a:pt x="805140" y="669035"/>
                </a:lnTo>
                <a:lnTo>
                  <a:pt x="804799" y="666495"/>
                </a:lnTo>
                <a:lnTo>
                  <a:pt x="802018" y="646810"/>
                </a:lnTo>
                <a:close/>
              </a:path>
              <a:path w="814704" h="991235">
                <a:moveTo>
                  <a:pt x="800100" y="634110"/>
                </a:moveTo>
                <a:lnTo>
                  <a:pt x="780541" y="637158"/>
                </a:lnTo>
                <a:lnTo>
                  <a:pt x="782065" y="646938"/>
                </a:lnTo>
                <a:lnTo>
                  <a:pt x="782065" y="646810"/>
                </a:lnTo>
                <a:lnTo>
                  <a:pt x="802018" y="646810"/>
                </a:lnTo>
                <a:lnTo>
                  <a:pt x="801624" y="644016"/>
                </a:lnTo>
                <a:lnTo>
                  <a:pt x="800100" y="634110"/>
                </a:lnTo>
                <a:close/>
              </a:path>
              <a:path w="814704" h="991235">
                <a:moveTo>
                  <a:pt x="783653" y="576452"/>
                </a:moveTo>
                <a:lnTo>
                  <a:pt x="770001" y="576452"/>
                </a:lnTo>
                <a:lnTo>
                  <a:pt x="770381" y="578865"/>
                </a:lnTo>
                <a:lnTo>
                  <a:pt x="783653" y="576452"/>
                </a:lnTo>
                <a:close/>
              </a:path>
              <a:path w="814704" h="991235">
                <a:moveTo>
                  <a:pt x="785119" y="552576"/>
                </a:moveTo>
                <a:lnTo>
                  <a:pt x="764920" y="552576"/>
                </a:lnTo>
                <a:lnTo>
                  <a:pt x="770001" y="576833"/>
                </a:lnTo>
                <a:lnTo>
                  <a:pt x="770001" y="576452"/>
                </a:lnTo>
                <a:lnTo>
                  <a:pt x="783653" y="576452"/>
                </a:lnTo>
                <a:lnTo>
                  <a:pt x="789939" y="575309"/>
                </a:lnTo>
                <a:lnTo>
                  <a:pt x="789431" y="572769"/>
                </a:lnTo>
                <a:lnTo>
                  <a:pt x="785119" y="552576"/>
                </a:lnTo>
                <a:close/>
              </a:path>
              <a:path w="814704" h="991235">
                <a:moveTo>
                  <a:pt x="779599" y="528446"/>
                </a:moveTo>
                <a:lnTo>
                  <a:pt x="759332" y="528446"/>
                </a:lnTo>
                <a:lnTo>
                  <a:pt x="764920" y="552830"/>
                </a:lnTo>
                <a:lnTo>
                  <a:pt x="764920" y="552576"/>
                </a:lnTo>
                <a:lnTo>
                  <a:pt x="785119" y="552576"/>
                </a:lnTo>
                <a:lnTo>
                  <a:pt x="784225" y="548385"/>
                </a:lnTo>
                <a:lnTo>
                  <a:pt x="779599" y="528446"/>
                </a:lnTo>
                <a:close/>
              </a:path>
              <a:path w="814704" h="991235">
                <a:moveTo>
                  <a:pt x="771525" y="497204"/>
                </a:moveTo>
                <a:lnTo>
                  <a:pt x="752475" y="502665"/>
                </a:lnTo>
                <a:lnTo>
                  <a:pt x="753109" y="504570"/>
                </a:lnTo>
                <a:lnTo>
                  <a:pt x="759332" y="528701"/>
                </a:lnTo>
                <a:lnTo>
                  <a:pt x="759332" y="528446"/>
                </a:lnTo>
                <a:lnTo>
                  <a:pt x="779599" y="528446"/>
                </a:lnTo>
                <a:lnTo>
                  <a:pt x="778509" y="523747"/>
                </a:lnTo>
                <a:lnTo>
                  <a:pt x="772159" y="499237"/>
                </a:lnTo>
                <a:lnTo>
                  <a:pt x="771525" y="497204"/>
                </a:lnTo>
                <a:close/>
              </a:path>
              <a:path w="814704" h="991235">
                <a:moveTo>
                  <a:pt x="752982" y="504443"/>
                </a:moveTo>
                <a:close/>
              </a:path>
              <a:path w="814704" h="991235">
                <a:moveTo>
                  <a:pt x="751071" y="433958"/>
                </a:moveTo>
                <a:lnTo>
                  <a:pt x="729995" y="433958"/>
                </a:lnTo>
                <a:lnTo>
                  <a:pt x="734694" y="446658"/>
                </a:lnTo>
                <a:lnTo>
                  <a:pt x="753236" y="439927"/>
                </a:lnTo>
                <a:lnTo>
                  <a:pt x="751071" y="433958"/>
                </a:lnTo>
                <a:close/>
              </a:path>
              <a:path w="814704" h="991235">
                <a:moveTo>
                  <a:pt x="732544" y="390016"/>
                </a:moveTo>
                <a:lnTo>
                  <a:pt x="710691" y="390016"/>
                </a:lnTo>
                <a:lnTo>
                  <a:pt x="720978" y="411988"/>
                </a:lnTo>
                <a:lnTo>
                  <a:pt x="730123" y="434339"/>
                </a:lnTo>
                <a:lnTo>
                  <a:pt x="729995" y="433958"/>
                </a:lnTo>
                <a:lnTo>
                  <a:pt x="751071" y="433958"/>
                </a:lnTo>
                <a:lnTo>
                  <a:pt x="748537" y="426974"/>
                </a:lnTo>
                <a:lnTo>
                  <a:pt x="739012" y="403732"/>
                </a:lnTo>
                <a:lnTo>
                  <a:pt x="732544" y="390016"/>
                </a:lnTo>
                <a:close/>
              </a:path>
              <a:path w="814704" h="991235">
                <a:moveTo>
                  <a:pt x="720725" y="411606"/>
                </a:moveTo>
                <a:lnTo>
                  <a:pt x="720882" y="411988"/>
                </a:lnTo>
                <a:lnTo>
                  <a:pt x="720725" y="411606"/>
                </a:lnTo>
                <a:close/>
              </a:path>
              <a:path w="814704" h="991235">
                <a:moveTo>
                  <a:pt x="720470" y="366394"/>
                </a:moveTo>
                <a:lnTo>
                  <a:pt x="703072" y="375665"/>
                </a:lnTo>
                <a:lnTo>
                  <a:pt x="710818" y="390397"/>
                </a:lnTo>
                <a:lnTo>
                  <a:pt x="710691" y="390016"/>
                </a:lnTo>
                <a:lnTo>
                  <a:pt x="732544" y="390016"/>
                </a:lnTo>
                <a:lnTo>
                  <a:pt x="728472" y="381380"/>
                </a:lnTo>
                <a:lnTo>
                  <a:pt x="720470" y="366394"/>
                </a:lnTo>
                <a:close/>
              </a:path>
              <a:path w="814704" h="991235">
                <a:moveTo>
                  <a:pt x="684902" y="311150"/>
                </a:moveTo>
                <a:lnTo>
                  <a:pt x="660273" y="311150"/>
                </a:lnTo>
                <a:lnTo>
                  <a:pt x="671829" y="326897"/>
                </a:lnTo>
                <a:lnTo>
                  <a:pt x="687831" y="315087"/>
                </a:lnTo>
                <a:lnTo>
                  <a:pt x="684902" y="311150"/>
                </a:lnTo>
                <a:close/>
              </a:path>
              <a:path w="814704" h="991235">
                <a:moveTo>
                  <a:pt x="636904" y="252983"/>
                </a:moveTo>
                <a:lnTo>
                  <a:pt x="622300" y="266445"/>
                </a:lnTo>
                <a:lnTo>
                  <a:pt x="628776" y="273430"/>
                </a:lnTo>
                <a:lnTo>
                  <a:pt x="645032" y="292353"/>
                </a:lnTo>
                <a:lnTo>
                  <a:pt x="660400" y="311530"/>
                </a:lnTo>
                <a:lnTo>
                  <a:pt x="660273" y="311150"/>
                </a:lnTo>
                <a:lnTo>
                  <a:pt x="684902" y="311150"/>
                </a:lnTo>
                <a:lnTo>
                  <a:pt x="676020" y="299212"/>
                </a:lnTo>
                <a:lnTo>
                  <a:pt x="660145" y="279526"/>
                </a:lnTo>
                <a:lnTo>
                  <a:pt x="643508" y="260095"/>
                </a:lnTo>
                <a:lnTo>
                  <a:pt x="636904" y="252983"/>
                </a:lnTo>
                <a:close/>
              </a:path>
              <a:path w="814704" h="991235">
                <a:moveTo>
                  <a:pt x="644778" y="292100"/>
                </a:moveTo>
                <a:lnTo>
                  <a:pt x="644983" y="292353"/>
                </a:lnTo>
                <a:lnTo>
                  <a:pt x="644778" y="292100"/>
                </a:lnTo>
                <a:close/>
              </a:path>
              <a:path w="814704" h="991235">
                <a:moveTo>
                  <a:pt x="628523" y="273176"/>
                </a:moveTo>
                <a:lnTo>
                  <a:pt x="628741" y="273430"/>
                </a:lnTo>
                <a:lnTo>
                  <a:pt x="628523" y="273176"/>
                </a:lnTo>
                <a:close/>
              </a:path>
              <a:path w="814704" h="991235">
                <a:moveTo>
                  <a:pt x="586972" y="218312"/>
                </a:moveTo>
                <a:lnTo>
                  <a:pt x="574548" y="218312"/>
                </a:lnTo>
                <a:lnTo>
                  <a:pt x="581025" y="224535"/>
                </a:lnTo>
                <a:lnTo>
                  <a:pt x="586972" y="218312"/>
                </a:lnTo>
                <a:close/>
              </a:path>
              <a:path w="814704" h="991235">
                <a:moveTo>
                  <a:pt x="584981" y="201040"/>
                </a:moveTo>
                <a:lnTo>
                  <a:pt x="555243" y="201040"/>
                </a:lnTo>
                <a:lnTo>
                  <a:pt x="574801" y="218566"/>
                </a:lnTo>
                <a:lnTo>
                  <a:pt x="574548" y="218312"/>
                </a:lnTo>
                <a:lnTo>
                  <a:pt x="586972" y="218312"/>
                </a:lnTo>
                <a:lnTo>
                  <a:pt x="594740" y="210184"/>
                </a:lnTo>
                <a:lnTo>
                  <a:pt x="588136" y="203834"/>
                </a:lnTo>
                <a:lnTo>
                  <a:pt x="584981" y="201040"/>
                </a:lnTo>
                <a:close/>
              </a:path>
              <a:path w="814704" h="991235">
                <a:moveTo>
                  <a:pt x="533780" y="158114"/>
                </a:moveTo>
                <a:lnTo>
                  <a:pt x="521588" y="173735"/>
                </a:lnTo>
                <a:lnTo>
                  <a:pt x="535431" y="184530"/>
                </a:lnTo>
                <a:lnTo>
                  <a:pt x="555370" y="201294"/>
                </a:lnTo>
                <a:lnTo>
                  <a:pt x="555243" y="201040"/>
                </a:lnTo>
                <a:lnTo>
                  <a:pt x="584981" y="201040"/>
                </a:lnTo>
                <a:lnTo>
                  <a:pt x="568198" y="186181"/>
                </a:lnTo>
                <a:lnTo>
                  <a:pt x="547877" y="169037"/>
                </a:lnTo>
                <a:lnTo>
                  <a:pt x="533780" y="158114"/>
                </a:lnTo>
                <a:close/>
              </a:path>
              <a:path w="814704" h="991235">
                <a:moveTo>
                  <a:pt x="535177" y="184403"/>
                </a:moveTo>
                <a:lnTo>
                  <a:pt x="535329" y="184530"/>
                </a:lnTo>
                <a:lnTo>
                  <a:pt x="535177" y="184403"/>
                </a:lnTo>
                <a:close/>
              </a:path>
              <a:path w="814704" h="991235">
                <a:moveTo>
                  <a:pt x="472948" y="138937"/>
                </a:moveTo>
                <a:lnTo>
                  <a:pt x="473836" y="139445"/>
                </a:lnTo>
                <a:lnTo>
                  <a:pt x="474096" y="139064"/>
                </a:lnTo>
                <a:lnTo>
                  <a:pt x="473328" y="139064"/>
                </a:lnTo>
                <a:lnTo>
                  <a:pt x="472948" y="138937"/>
                </a:lnTo>
                <a:close/>
              </a:path>
              <a:path w="814704" h="991235">
                <a:moveTo>
                  <a:pt x="451611" y="125602"/>
                </a:moveTo>
                <a:lnTo>
                  <a:pt x="473328" y="139064"/>
                </a:lnTo>
                <a:lnTo>
                  <a:pt x="474096" y="139064"/>
                </a:lnTo>
                <a:lnTo>
                  <a:pt x="483193" y="125729"/>
                </a:lnTo>
                <a:lnTo>
                  <a:pt x="451992" y="125729"/>
                </a:lnTo>
                <a:lnTo>
                  <a:pt x="451611" y="125602"/>
                </a:lnTo>
                <a:close/>
              </a:path>
              <a:path w="814704" h="991235">
                <a:moveTo>
                  <a:pt x="430275" y="113283"/>
                </a:moveTo>
                <a:lnTo>
                  <a:pt x="451992" y="125729"/>
                </a:lnTo>
                <a:lnTo>
                  <a:pt x="483193" y="125729"/>
                </a:lnTo>
                <a:lnTo>
                  <a:pt x="485012" y="123062"/>
                </a:lnTo>
                <a:lnTo>
                  <a:pt x="469552" y="113410"/>
                </a:lnTo>
                <a:lnTo>
                  <a:pt x="430656" y="113410"/>
                </a:lnTo>
                <a:lnTo>
                  <a:pt x="430275" y="113283"/>
                </a:lnTo>
                <a:close/>
              </a:path>
              <a:path w="814704" h="991235">
                <a:moveTo>
                  <a:pt x="450535" y="102107"/>
                </a:moveTo>
                <a:lnTo>
                  <a:pt x="408812" y="102107"/>
                </a:lnTo>
                <a:lnTo>
                  <a:pt x="430656" y="113410"/>
                </a:lnTo>
                <a:lnTo>
                  <a:pt x="469552" y="113410"/>
                </a:lnTo>
                <a:lnTo>
                  <a:pt x="462025" y="108712"/>
                </a:lnTo>
                <a:lnTo>
                  <a:pt x="450535" y="102107"/>
                </a:lnTo>
                <a:close/>
              </a:path>
              <a:path w="814704" h="991235">
                <a:moveTo>
                  <a:pt x="414781" y="83057"/>
                </a:moveTo>
                <a:lnTo>
                  <a:pt x="406400" y="101091"/>
                </a:lnTo>
                <a:lnTo>
                  <a:pt x="409193" y="102362"/>
                </a:lnTo>
                <a:lnTo>
                  <a:pt x="408812" y="102107"/>
                </a:lnTo>
                <a:lnTo>
                  <a:pt x="450535" y="102107"/>
                </a:lnTo>
                <a:lnTo>
                  <a:pt x="439927" y="96012"/>
                </a:lnTo>
                <a:lnTo>
                  <a:pt x="417702" y="84454"/>
                </a:lnTo>
                <a:lnTo>
                  <a:pt x="414781" y="83057"/>
                </a:lnTo>
                <a:close/>
              </a:path>
              <a:path w="814704" h="991235">
                <a:moveTo>
                  <a:pt x="343915" y="75945"/>
                </a:moveTo>
                <a:lnTo>
                  <a:pt x="352425" y="78866"/>
                </a:lnTo>
                <a:lnTo>
                  <a:pt x="353394" y="76072"/>
                </a:lnTo>
                <a:lnTo>
                  <a:pt x="344424" y="76072"/>
                </a:lnTo>
                <a:lnTo>
                  <a:pt x="343915" y="75945"/>
                </a:lnTo>
                <a:close/>
              </a:path>
              <a:path w="814704" h="991235">
                <a:moveTo>
                  <a:pt x="355685" y="69468"/>
                </a:moveTo>
                <a:lnTo>
                  <a:pt x="321436" y="69468"/>
                </a:lnTo>
                <a:lnTo>
                  <a:pt x="344424" y="76072"/>
                </a:lnTo>
                <a:lnTo>
                  <a:pt x="353394" y="76072"/>
                </a:lnTo>
                <a:lnTo>
                  <a:pt x="355685" y="69468"/>
                </a:lnTo>
                <a:close/>
              </a:path>
              <a:path w="814704" h="991235">
                <a:moveTo>
                  <a:pt x="357580" y="64007"/>
                </a:moveTo>
                <a:lnTo>
                  <a:pt x="298450" y="64007"/>
                </a:lnTo>
                <a:lnTo>
                  <a:pt x="321817" y="69595"/>
                </a:lnTo>
                <a:lnTo>
                  <a:pt x="321436" y="69468"/>
                </a:lnTo>
                <a:lnTo>
                  <a:pt x="355685" y="69468"/>
                </a:lnTo>
                <a:lnTo>
                  <a:pt x="357580" y="64007"/>
                </a:lnTo>
                <a:close/>
              </a:path>
              <a:path w="814704" h="991235">
                <a:moveTo>
                  <a:pt x="280797" y="40385"/>
                </a:moveTo>
                <a:lnTo>
                  <a:pt x="276986" y="59943"/>
                </a:lnTo>
                <a:lnTo>
                  <a:pt x="298957" y="64134"/>
                </a:lnTo>
                <a:lnTo>
                  <a:pt x="298450" y="64007"/>
                </a:lnTo>
                <a:lnTo>
                  <a:pt x="357580" y="64007"/>
                </a:lnTo>
                <a:lnTo>
                  <a:pt x="358901" y="60197"/>
                </a:lnTo>
                <a:lnTo>
                  <a:pt x="350011" y="57150"/>
                </a:lnTo>
                <a:lnTo>
                  <a:pt x="326643" y="50418"/>
                </a:lnTo>
                <a:lnTo>
                  <a:pt x="302894" y="44703"/>
                </a:lnTo>
                <a:lnTo>
                  <a:pt x="280797" y="40385"/>
                </a:lnTo>
                <a:close/>
              </a:path>
              <a:path w="814704" h="991235">
                <a:moveTo>
                  <a:pt x="140969" y="28320"/>
                </a:moveTo>
                <a:lnTo>
                  <a:pt x="140715" y="48132"/>
                </a:lnTo>
                <a:lnTo>
                  <a:pt x="153669" y="48259"/>
                </a:lnTo>
                <a:lnTo>
                  <a:pt x="153415" y="48259"/>
                </a:lnTo>
                <a:lnTo>
                  <a:pt x="178688" y="49275"/>
                </a:lnTo>
                <a:lnTo>
                  <a:pt x="178434" y="49275"/>
                </a:lnTo>
                <a:lnTo>
                  <a:pt x="203326" y="50800"/>
                </a:lnTo>
                <a:lnTo>
                  <a:pt x="203073" y="50800"/>
                </a:lnTo>
                <a:lnTo>
                  <a:pt x="219075" y="52196"/>
                </a:lnTo>
                <a:lnTo>
                  <a:pt x="220852" y="32512"/>
                </a:lnTo>
                <a:lnTo>
                  <a:pt x="204724" y="31114"/>
                </a:lnTo>
                <a:lnTo>
                  <a:pt x="179577" y="29590"/>
                </a:lnTo>
                <a:lnTo>
                  <a:pt x="154050" y="28447"/>
                </a:lnTo>
                <a:lnTo>
                  <a:pt x="140969" y="28320"/>
                </a:lnTo>
                <a:close/>
              </a:path>
              <a:path w="814704" h="991235">
                <a:moveTo>
                  <a:pt x="75437" y="0"/>
                </a:moveTo>
                <a:lnTo>
                  <a:pt x="0" y="39624"/>
                </a:lnTo>
                <a:lnTo>
                  <a:pt x="76961" y="76200"/>
                </a:lnTo>
                <a:lnTo>
                  <a:pt x="76403" y="48259"/>
                </a:lnTo>
                <a:lnTo>
                  <a:pt x="63626" y="48259"/>
                </a:lnTo>
                <a:lnTo>
                  <a:pt x="63373" y="28447"/>
                </a:lnTo>
                <a:lnTo>
                  <a:pt x="76003" y="28268"/>
                </a:lnTo>
                <a:lnTo>
                  <a:pt x="75437" y="0"/>
                </a:lnTo>
                <a:close/>
              </a:path>
              <a:path w="814704" h="991235">
                <a:moveTo>
                  <a:pt x="76003" y="28268"/>
                </a:moveTo>
                <a:lnTo>
                  <a:pt x="63373" y="28447"/>
                </a:lnTo>
                <a:lnTo>
                  <a:pt x="63626" y="48259"/>
                </a:lnTo>
                <a:lnTo>
                  <a:pt x="76399" y="48080"/>
                </a:lnTo>
                <a:lnTo>
                  <a:pt x="76003" y="28268"/>
                </a:lnTo>
                <a:close/>
              </a:path>
              <a:path w="814704" h="991235">
                <a:moveTo>
                  <a:pt x="76399" y="48080"/>
                </a:moveTo>
                <a:lnTo>
                  <a:pt x="63626" y="48259"/>
                </a:lnTo>
                <a:lnTo>
                  <a:pt x="76403" y="48259"/>
                </a:lnTo>
                <a:lnTo>
                  <a:pt x="76399" y="48080"/>
                </a:lnTo>
                <a:close/>
              </a:path>
              <a:path w="814704" h="991235">
                <a:moveTo>
                  <a:pt x="81279" y="28193"/>
                </a:moveTo>
                <a:lnTo>
                  <a:pt x="76003" y="28268"/>
                </a:lnTo>
                <a:lnTo>
                  <a:pt x="76399" y="48080"/>
                </a:lnTo>
                <a:lnTo>
                  <a:pt x="81660" y="48005"/>
                </a:lnTo>
                <a:lnTo>
                  <a:pt x="81279" y="28193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81871" y="1654048"/>
            <a:ext cx="977900" cy="1238250"/>
          </a:xfrm>
          <a:custGeom>
            <a:avLst/>
            <a:gdLst/>
            <a:ahLst/>
            <a:cxnLst/>
            <a:rect l="l" t="t" r="r" b="b"/>
            <a:pathLst>
              <a:path w="977900" h="1238250">
                <a:moveTo>
                  <a:pt x="1904" y="1158239"/>
                </a:moveTo>
                <a:lnTo>
                  <a:pt x="1762" y="1164971"/>
                </a:lnTo>
                <a:lnTo>
                  <a:pt x="0" y="1237488"/>
                </a:lnTo>
                <a:lnTo>
                  <a:pt x="19811" y="1237996"/>
                </a:lnTo>
                <a:lnTo>
                  <a:pt x="21489" y="1164336"/>
                </a:lnTo>
                <a:lnTo>
                  <a:pt x="21717" y="1158875"/>
                </a:lnTo>
                <a:lnTo>
                  <a:pt x="1904" y="1158239"/>
                </a:lnTo>
                <a:close/>
              </a:path>
              <a:path w="977900" h="1238250">
                <a:moveTo>
                  <a:pt x="21468" y="1164843"/>
                </a:moveTo>
                <a:lnTo>
                  <a:pt x="21462" y="1164971"/>
                </a:lnTo>
                <a:lnTo>
                  <a:pt x="21468" y="1164843"/>
                </a:lnTo>
                <a:close/>
              </a:path>
              <a:path w="977900" h="1238250">
                <a:moveTo>
                  <a:pt x="7874" y="1019301"/>
                </a:moveTo>
                <a:lnTo>
                  <a:pt x="4191" y="1091438"/>
                </a:lnTo>
                <a:lnTo>
                  <a:pt x="3936" y="1098803"/>
                </a:lnTo>
                <a:lnTo>
                  <a:pt x="23749" y="1099439"/>
                </a:lnTo>
                <a:lnTo>
                  <a:pt x="24055" y="1091438"/>
                </a:lnTo>
                <a:lnTo>
                  <a:pt x="27679" y="1020698"/>
                </a:lnTo>
                <a:lnTo>
                  <a:pt x="7874" y="1019301"/>
                </a:lnTo>
                <a:close/>
              </a:path>
              <a:path w="977900" h="1238250">
                <a:moveTo>
                  <a:pt x="24016" y="1092200"/>
                </a:moveTo>
                <a:lnTo>
                  <a:pt x="24002" y="1092453"/>
                </a:lnTo>
                <a:lnTo>
                  <a:pt x="24016" y="1092200"/>
                </a:lnTo>
                <a:close/>
              </a:path>
              <a:path w="977900" h="1238250">
                <a:moveTo>
                  <a:pt x="21971" y="880744"/>
                </a:moveTo>
                <a:lnTo>
                  <a:pt x="17652" y="913638"/>
                </a:lnTo>
                <a:lnTo>
                  <a:pt x="13716" y="948563"/>
                </a:lnTo>
                <a:lnTo>
                  <a:pt x="12700" y="959865"/>
                </a:lnTo>
                <a:lnTo>
                  <a:pt x="32384" y="961643"/>
                </a:lnTo>
                <a:lnTo>
                  <a:pt x="33378" y="950594"/>
                </a:lnTo>
                <a:lnTo>
                  <a:pt x="33428" y="950340"/>
                </a:lnTo>
                <a:lnTo>
                  <a:pt x="37183" y="916177"/>
                </a:lnTo>
                <a:lnTo>
                  <a:pt x="37245" y="915924"/>
                </a:lnTo>
                <a:lnTo>
                  <a:pt x="41655" y="883285"/>
                </a:lnTo>
                <a:lnTo>
                  <a:pt x="21971" y="880744"/>
                </a:lnTo>
                <a:close/>
              </a:path>
              <a:path w="977900" h="1238250">
                <a:moveTo>
                  <a:pt x="33428" y="950340"/>
                </a:moveTo>
                <a:lnTo>
                  <a:pt x="33400" y="950594"/>
                </a:lnTo>
                <a:lnTo>
                  <a:pt x="33428" y="950340"/>
                </a:lnTo>
                <a:close/>
              </a:path>
              <a:path w="977900" h="1238250">
                <a:moveTo>
                  <a:pt x="37245" y="915924"/>
                </a:moveTo>
                <a:lnTo>
                  <a:pt x="37210" y="916177"/>
                </a:lnTo>
                <a:lnTo>
                  <a:pt x="37245" y="915924"/>
                </a:lnTo>
                <a:close/>
              </a:path>
              <a:path w="977900" h="1238250">
                <a:moveTo>
                  <a:pt x="50926" y="743457"/>
                </a:moveTo>
                <a:lnTo>
                  <a:pt x="49783" y="747267"/>
                </a:lnTo>
                <a:lnTo>
                  <a:pt x="41275" y="779272"/>
                </a:lnTo>
                <a:lnTo>
                  <a:pt x="34035" y="811911"/>
                </a:lnTo>
                <a:lnTo>
                  <a:pt x="32130" y="821563"/>
                </a:lnTo>
                <a:lnTo>
                  <a:pt x="51561" y="825373"/>
                </a:lnTo>
                <a:lnTo>
                  <a:pt x="53416" y="816101"/>
                </a:lnTo>
                <a:lnTo>
                  <a:pt x="60578" y="783716"/>
                </a:lnTo>
                <a:lnTo>
                  <a:pt x="68860" y="752855"/>
                </a:lnTo>
                <a:lnTo>
                  <a:pt x="69850" y="749426"/>
                </a:lnTo>
                <a:lnTo>
                  <a:pt x="50926" y="743457"/>
                </a:lnTo>
                <a:close/>
              </a:path>
              <a:path w="977900" h="1238250">
                <a:moveTo>
                  <a:pt x="53467" y="815848"/>
                </a:moveTo>
                <a:lnTo>
                  <a:pt x="53339" y="816101"/>
                </a:lnTo>
                <a:lnTo>
                  <a:pt x="53467" y="815848"/>
                </a:lnTo>
                <a:close/>
              </a:path>
              <a:path w="977900" h="1238250">
                <a:moveTo>
                  <a:pt x="60679" y="783716"/>
                </a:moveTo>
                <a:lnTo>
                  <a:pt x="60578" y="784098"/>
                </a:lnTo>
                <a:lnTo>
                  <a:pt x="60679" y="783716"/>
                </a:lnTo>
                <a:close/>
              </a:path>
              <a:path w="977900" h="1238250">
                <a:moveTo>
                  <a:pt x="68960" y="752475"/>
                </a:moveTo>
                <a:lnTo>
                  <a:pt x="68833" y="752855"/>
                </a:lnTo>
                <a:lnTo>
                  <a:pt x="68960" y="752475"/>
                </a:lnTo>
                <a:close/>
              </a:path>
              <a:path w="977900" h="1238250">
                <a:moveTo>
                  <a:pt x="101219" y="613028"/>
                </a:moveTo>
                <a:lnTo>
                  <a:pt x="94742" y="626872"/>
                </a:lnTo>
                <a:lnTo>
                  <a:pt x="82296" y="655827"/>
                </a:lnTo>
                <a:lnTo>
                  <a:pt x="70484" y="685418"/>
                </a:lnTo>
                <a:lnTo>
                  <a:pt x="69976" y="686815"/>
                </a:lnTo>
                <a:lnTo>
                  <a:pt x="88646" y="693419"/>
                </a:lnTo>
                <a:lnTo>
                  <a:pt x="88942" y="692530"/>
                </a:lnTo>
                <a:lnTo>
                  <a:pt x="100583" y="663193"/>
                </a:lnTo>
                <a:lnTo>
                  <a:pt x="112793" y="635126"/>
                </a:lnTo>
                <a:lnTo>
                  <a:pt x="119252" y="621284"/>
                </a:lnTo>
                <a:lnTo>
                  <a:pt x="101219" y="613028"/>
                </a:lnTo>
                <a:close/>
              </a:path>
              <a:path w="977900" h="1238250">
                <a:moveTo>
                  <a:pt x="89026" y="692276"/>
                </a:moveTo>
                <a:lnTo>
                  <a:pt x="88900" y="692530"/>
                </a:lnTo>
                <a:lnTo>
                  <a:pt x="89026" y="692276"/>
                </a:lnTo>
                <a:close/>
              </a:path>
              <a:path w="977900" h="1238250">
                <a:moveTo>
                  <a:pt x="100693" y="663193"/>
                </a:moveTo>
                <a:lnTo>
                  <a:pt x="100583" y="663448"/>
                </a:lnTo>
                <a:lnTo>
                  <a:pt x="100693" y="663193"/>
                </a:lnTo>
                <a:close/>
              </a:path>
              <a:path w="977900" h="1238250">
                <a:moveTo>
                  <a:pt x="112902" y="634873"/>
                </a:moveTo>
                <a:lnTo>
                  <a:pt x="112775" y="635126"/>
                </a:lnTo>
                <a:lnTo>
                  <a:pt x="112902" y="634873"/>
                </a:lnTo>
                <a:close/>
              </a:path>
              <a:path w="977900" h="1238250">
                <a:moveTo>
                  <a:pt x="169545" y="490474"/>
                </a:moveTo>
                <a:lnTo>
                  <a:pt x="169036" y="491236"/>
                </a:lnTo>
                <a:lnTo>
                  <a:pt x="152400" y="517271"/>
                </a:lnTo>
                <a:lnTo>
                  <a:pt x="136778" y="543813"/>
                </a:lnTo>
                <a:lnTo>
                  <a:pt x="128270" y="559307"/>
                </a:lnTo>
                <a:lnTo>
                  <a:pt x="145669" y="568832"/>
                </a:lnTo>
                <a:lnTo>
                  <a:pt x="154050" y="553465"/>
                </a:lnTo>
                <a:lnTo>
                  <a:pt x="169291" y="527430"/>
                </a:lnTo>
                <a:lnTo>
                  <a:pt x="185547" y="502157"/>
                </a:lnTo>
                <a:lnTo>
                  <a:pt x="185800" y="501776"/>
                </a:lnTo>
                <a:lnTo>
                  <a:pt x="169545" y="490474"/>
                </a:lnTo>
                <a:close/>
              </a:path>
              <a:path w="977900" h="1238250">
                <a:moveTo>
                  <a:pt x="154072" y="553465"/>
                </a:moveTo>
                <a:lnTo>
                  <a:pt x="153924" y="553719"/>
                </a:lnTo>
                <a:lnTo>
                  <a:pt x="154072" y="553465"/>
                </a:lnTo>
                <a:close/>
              </a:path>
              <a:path w="977900" h="1238250">
                <a:moveTo>
                  <a:pt x="169407" y="527430"/>
                </a:moveTo>
                <a:lnTo>
                  <a:pt x="169163" y="527812"/>
                </a:lnTo>
                <a:lnTo>
                  <a:pt x="169407" y="527430"/>
                </a:lnTo>
                <a:close/>
              </a:path>
              <a:path w="977900" h="1238250">
                <a:moveTo>
                  <a:pt x="185572" y="502157"/>
                </a:moveTo>
                <a:lnTo>
                  <a:pt x="185420" y="502412"/>
                </a:lnTo>
                <a:lnTo>
                  <a:pt x="185572" y="502157"/>
                </a:lnTo>
                <a:close/>
              </a:path>
              <a:path w="977900" h="1238250">
                <a:moveTo>
                  <a:pt x="257048" y="381126"/>
                </a:moveTo>
                <a:lnTo>
                  <a:pt x="245999" y="392811"/>
                </a:lnTo>
                <a:lnTo>
                  <a:pt x="225044" y="416687"/>
                </a:lnTo>
                <a:lnTo>
                  <a:pt x="205231" y="440943"/>
                </a:lnTo>
                <a:lnTo>
                  <a:pt x="204470" y="441960"/>
                </a:lnTo>
                <a:lnTo>
                  <a:pt x="220345" y="453898"/>
                </a:lnTo>
                <a:lnTo>
                  <a:pt x="220798" y="453263"/>
                </a:lnTo>
                <a:lnTo>
                  <a:pt x="240283" y="429260"/>
                </a:lnTo>
                <a:lnTo>
                  <a:pt x="260634" y="406273"/>
                </a:lnTo>
                <a:lnTo>
                  <a:pt x="271399" y="394842"/>
                </a:lnTo>
                <a:lnTo>
                  <a:pt x="257048" y="381126"/>
                </a:lnTo>
                <a:close/>
              </a:path>
              <a:path w="977900" h="1238250">
                <a:moveTo>
                  <a:pt x="220979" y="453009"/>
                </a:moveTo>
                <a:lnTo>
                  <a:pt x="220725" y="453263"/>
                </a:lnTo>
                <a:lnTo>
                  <a:pt x="220979" y="453009"/>
                </a:lnTo>
                <a:close/>
              </a:path>
              <a:path w="977900" h="1238250">
                <a:moveTo>
                  <a:pt x="240365" y="429260"/>
                </a:moveTo>
                <a:lnTo>
                  <a:pt x="240029" y="429640"/>
                </a:lnTo>
                <a:lnTo>
                  <a:pt x="240365" y="429260"/>
                </a:lnTo>
                <a:close/>
              </a:path>
              <a:path w="977900" h="1238250">
                <a:moveTo>
                  <a:pt x="260857" y="406018"/>
                </a:moveTo>
                <a:lnTo>
                  <a:pt x="260603" y="406273"/>
                </a:lnTo>
                <a:lnTo>
                  <a:pt x="260857" y="406018"/>
                </a:lnTo>
                <a:close/>
              </a:path>
              <a:path w="977900" h="1238250">
                <a:moveTo>
                  <a:pt x="361060" y="287400"/>
                </a:moveTo>
                <a:lnTo>
                  <a:pt x="342519" y="301878"/>
                </a:lnTo>
                <a:lnTo>
                  <a:pt x="316356" y="323976"/>
                </a:lnTo>
                <a:lnTo>
                  <a:pt x="299847" y="338963"/>
                </a:lnTo>
                <a:lnTo>
                  <a:pt x="313181" y="353567"/>
                </a:lnTo>
                <a:lnTo>
                  <a:pt x="329423" y="338963"/>
                </a:lnTo>
                <a:lnTo>
                  <a:pt x="355067" y="317373"/>
                </a:lnTo>
                <a:lnTo>
                  <a:pt x="373252" y="303022"/>
                </a:lnTo>
                <a:lnTo>
                  <a:pt x="361060" y="287400"/>
                </a:lnTo>
                <a:close/>
              </a:path>
              <a:path w="977900" h="1238250">
                <a:moveTo>
                  <a:pt x="329564" y="338836"/>
                </a:moveTo>
                <a:lnTo>
                  <a:pt x="329310" y="338963"/>
                </a:lnTo>
                <a:lnTo>
                  <a:pt x="329564" y="338836"/>
                </a:lnTo>
                <a:close/>
              </a:path>
              <a:path w="977900" h="1238250">
                <a:moveTo>
                  <a:pt x="355219" y="317246"/>
                </a:moveTo>
                <a:lnTo>
                  <a:pt x="354964" y="317373"/>
                </a:lnTo>
                <a:lnTo>
                  <a:pt x="355219" y="317246"/>
                </a:lnTo>
                <a:close/>
              </a:path>
              <a:path w="977900" h="1238250">
                <a:moveTo>
                  <a:pt x="477900" y="210438"/>
                </a:moveTo>
                <a:lnTo>
                  <a:pt x="462787" y="218948"/>
                </a:lnTo>
                <a:lnTo>
                  <a:pt x="430402" y="238760"/>
                </a:lnTo>
                <a:lnTo>
                  <a:pt x="409955" y="252349"/>
                </a:lnTo>
                <a:lnTo>
                  <a:pt x="420877" y="268859"/>
                </a:lnTo>
                <a:lnTo>
                  <a:pt x="441071" y="255397"/>
                </a:lnTo>
                <a:lnTo>
                  <a:pt x="441233" y="255397"/>
                </a:lnTo>
                <a:lnTo>
                  <a:pt x="472866" y="236092"/>
                </a:lnTo>
                <a:lnTo>
                  <a:pt x="472694" y="236092"/>
                </a:lnTo>
                <a:lnTo>
                  <a:pt x="487679" y="227711"/>
                </a:lnTo>
                <a:lnTo>
                  <a:pt x="477900" y="210438"/>
                </a:lnTo>
                <a:close/>
              </a:path>
              <a:path w="977900" h="1238250">
                <a:moveTo>
                  <a:pt x="441233" y="255397"/>
                </a:moveTo>
                <a:lnTo>
                  <a:pt x="441071" y="255397"/>
                </a:lnTo>
                <a:lnTo>
                  <a:pt x="440817" y="255650"/>
                </a:lnTo>
                <a:lnTo>
                  <a:pt x="441233" y="255397"/>
                </a:lnTo>
                <a:close/>
              </a:path>
              <a:path w="977900" h="1238250">
                <a:moveTo>
                  <a:pt x="473075" y="235965"/>
                </a:moveTo>
                <a:lnTo>
                  <a:pt x="472694" y="236092"/>
                </a:lnTo>
                <a:lnTo>
                  <a:pt x="472866" y="236092"/>
                </a:lnTo>
                <a:lnTo>
                  <a:pt x="473075" y="235965"/>
                </a:lnTo>
                <a:close/>
              </a:path>
              <a:path w="977900" h="1238250">
                <a:moveTo>
                  <a:pt x="602106" y="147192"/>
                </a:moveTo>
                <a:lnTo>
                  <a:pt x="568325" y="163194"/>
                </a:lnTo>
                <a:lnTo>
                  <a:pt x="531876" y="181228"/>
                </a:lnTo>
                <a:lnTo>
                  <a:pt x="530478" y="181990"/>
                </a:lnTo>
                <a:lnTo>
                  <a:pt x="539750" y="199516"/>
                </a:lnTo>
                <a:lnTo>
                  <a:pt x="541020" y="198754"/>
                </a:lnTo>
                <a:lnTo>
                  <a:pt x="541149" y="198754"/>
                </a:lnTo>
                <a:lnTo>
                  <a:pt x="577087" y="180975"/>
                </a:lnTo>
                <a:lnTo>
                  <a:pt x="610616" y="165100"/>
                </a:lnTo>
                <a:lnTo>
                  <a:pt x="602106" y="147192"/>
                </a:lnTo>
                <a:close/>
              </a:path>
              <a:path w="977900" h="1238250">
                <a:moveTo>
                  <a:pt x="541149" y="198754"/>
                </a:moveTo>
                <a:lnTo>
                  <a:pt x="541020" y="198754"/>
                </a:lnTo>
                <a:lnTo>
                  <a:pt x="541149" y="198754"/>
                </a:lnTo>
                <a:close/>
              </a:path>
              <a:path w="977900" h="1238250">
                <a:moveTo>
                  <a:pt x="730250" y="92455"/>
                </a:moveTo>
                <a:lnTo>
                  <a:pt x="723773" y="94996"/>
                </a:lnTo>
                <a:lnTo>
                  <a:pt x="683641" y="111378"/>
                </a:lnTo>
                <a:lnTo>
                  <a:pt x="656844" y="122936"/>
                </a:lnTo>
                <a:lnTo>
                  <a:pt x="664591" y="141224"/>
                </a:lnTo>
                <a:lnTo>
                  <a:pt x="691387" y="129666"/>
                </a:lnTo>
                <a:lnTo>
                  <a:pt x="731266" y="113284"/>
                </a:lnTo>
                <a:lnTo>
                  <a:pt x="731462" y="113284"/>
                </a:lnTo>
                <a:lnTo>
                  <a:pt x="737616" y="110871"/>
                </a:lnTo>
                <a:lnTo>
                  <a:pt x="730250" y="92455"/>
                </a:lnTo>
                <a:close/>
              </a:path>
              <a:path w="977900" h="1238250">
                <a:moveTo>
                  <a:pt x="731462" y="113284"/>
                </a:moveTo>
                <a:lnTo>
                  <a:pt x="731266" y="113284"/>
                </a:lnTo>
                <a:lnTo>
                  <a:pt x="731138" y="113411"/>
                </a:lnTo>
                <a:lnTo>
                  <a:pt x="731462" y="113284"/>
                </a:lnTo>
                <a:close/>
              </a:path>
              <a:path w="977900" h="1238250">
                <a:moveTo>
                  <a:pt x="859789" y="42417"/>
                </a:moveTo>
                <a:lnTo>
                  <a:pt x="785622" y="70485"/>
                </a:lnTo>
                <a:lnTo>
                  <a:pt x="792733" y="89026"/>
                </a:lnTo>
                <a:lnTo>
                  <a:pt x="813053" y="81279"/>
                </a:lnTo>
                <a:lnTo>
                  <a:pt x="866775" y="60960"/>
                </a:lnTo>
                <a:lnTo>
                  <a:pt x="859789" y="42417"/>
                </a:lnTo>
                <a:close/>
              </a:path>
              <a:path w="977900" h="1238250">
                <a:moveTo>
                  <a:pt x="892936" y="0"/>
                </a:moveTo>
                <a:lnTo>
                  <a:pt x="919352" y="71500"/>
                </a:lnTo>
                <a:lnTo>
                  <a:pt x="977646" y="9398"/>
                </a:lnTo>
                <a:lnTo>
                  <a:pt x="892936" y="0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28354" y="832866"/>
            <a:ext cx="1363345" cy="715645"/>
          </a:xfrm>
          <a:custGeom>
            <a:avLst/>
            <a:gdLst/>
            <a:ahLst/>
            <a:cxnLst/>
            <a:rect l="l" t="t" r="r" b="b"/>
            <a:pathLst>
              <a:path w="1363345" h="715644">
                <a:moveTo>
                  <a:pt x="1292732" y="661035"/>
                </a:moveTo>
                <a:lnTo>
                  <a:pt x="1283589" y="678688"/>
                </a:lnTo>
                <a:lnTo>
                  <a:pt x="1353820" y="715263"/>
                </a:lnTo>
                <a:lnTo>
                  <a:pt x="1362964" y="697611"/>
                </a:lnTo>
                <a:lnTo>
                  <a:pt x="1292732" y="661035"/>
                </a:lnTo>
                <a:close/>
              </a:path>
              <a:path w="1363345" h="715644">
                <a:moveTo>
                  <a:pt x="1169670" y="597154"/>
                </a:moveTo>
                <a:lnTo>
                  <a:pt x="1160526" y="614680"/>
                </a:lnTo>
                <a:lnTo>
                  <a:pt x="1230756" y="651256"/>
                </a:lnTo>
                <a:lnTo>
                  <a:pt x="1239901" y="633730"/>
                </a:lnTo>
                <a:lnTo>
                  <a:pt x="1169670" y="597154"/>
                </a:lnTo>
                <a:close/>
              </a:path>
              <a:path w="1363345" h="715644">
                <a:moveTo>
                  <a:pt x="1046606" y="533146"/>
                </a:moveTo>
                <a:lnTo>
                  <a:pt x="1037463" y="550672"/>
                </a:lnTo>
                <a:lnTo>
                  <a:pt x="1107821" y="587248"/>
                </a:lnTo>
                <a:lnTo>
                  <a:pt x="1116838" y="569722"/>
                </a:lnTo>
                <a:lnTo>
                  <a:pt x="1046606" y="533146"/>
                </a:lnTo>
                <a:close/>
              </a:path>
              <a:path w="1363345" h="715644">
                <a:moveTo>
                  <a:pt x="923544" y="469138"/>
                </a:moveTo>
                <a:lnTo>
                  <a:pt x="914400" y="486663"/>
                </a:lnTo>
                <a:lnTo>
                  <a:pt x="984757" y="523239"/>
                </a:lnTo>
                <a:lnTo>
                  <a:pt x="993901" y="505713"/>
                </a:lnTo>
                <a:lnTo>
                  <a:pt x="923544" y="469138"/>
                </a:lnTo>
                <a:close/>
              </a:path>
              <a:path w="1363345" h="715644">
                <a:moveTo>
                  <a:pt x="800480" y="405130"/>
                </a:moveTo>
                <a:lnTo>
                  <a:pt x="791337" y="422783"/>
                </a:lnTo>
                <a:lnTo>
                  <a:pt x="861695" y="459232"/>
                </a:lnTo>
                <a:lnTo>
                  <a:pt x="870839" y="441706"/>
                </a:lnTo>
                <a:lnTo>
                  <a:pt x="800480" y="405130"/>
                </a:lnTo>
                <a:close/>
              </a:path>
              <a:path w="1363345" h="715644">
                <a:moveTo>
                  <a:pt x="677418" y="341122"/>
                </a:moveTo>
                <a:lnTo>
                  <a:pt x="668274" y="358775"/>
                </a:lnTo>
                <a:lnTo>
                  <a:pt x="738631" y="395350"/>
                </a:lnTo>
                <a:lnTo>
                  <a:pt x="747776" y="377698"/>
                </a:lnTo>
                <a:lnTo>
                  <a:pt x="677418" y="341122"/>
                </a:lnTo>
                <a:close/>
              </a:path>
              <a:path w="1363345" h="715644">
                <a:moveTo>
                  <a:pt x="554481" y="277113"/>
                </a:moveTo>
                <a:lnTo>
                  <a:pt x="545338" y="294767"/>
                </a:lnTo>
                <a:lnTo>
                  <a:pt x="615569" y="331343"/>
                </a:lnTo>
                <a:lnTo>
                  <a:pt x="624713" y="313689"/>
                </a:lnTo>
                <a:lnTo>
                  <a:pt x="554481" y="277113"/>
                </a:lnTo>
                <a:close/>
              </a:path>
              <a:path w="1363345" h="715644">
                <a:moveTo>
                  <a:pt x="431419" y="213233"/>
                </a:moveTo>
                <a:lnTo>
                  <a:pt x="422275" y="230759"/>
                </a:lnTo>
                <a:lnTo>
                  <a:pt x="492505" y="267335"/>
                </a:lnTo>
                <a:lnTo>
                  <a:pt x="501650" y="249682"/>
                </a:lnTo>
                <a:lnTo>
                  <a:pt x="431419" y="213233"/>
                </a:lnTo>
                <a:close/>
              </a:path>
              <a:path w="1363345" h="715644">
                <a:moveTo>
                  <a:pt x="308355" y="149225"/>
                </a:moveTo>
                <a:lnTo>
                  <a:pt x="299212" y="166750"/>
                </a:lnTo>
                <a:lnTo>
                  <a:pt x="369570" y="203326"/>
                </a:lnTo>
                <a:lnTo>
                  <a:pt x="378714" y="185800"/>
                </a:lnTo>
                <a:lnTo>
                  <a:pt x="308355" y="149225"/>
                </a:lnTo>
                <a:close/>
              </a:path>
              <a:path w="1363345" h="715644">
                <a:moveTo>
                  <a:pt x="185293" y="85217"/>
                </a:moveTo>
                <a:lnTo>
                  <a:pt x="176149" y="102743"/>
                </a:lnTo>
                <a:lnTo>
                  <a:pt x="246506" y="139319"/>
                </a:lnTo>
                <a:lnTo>
                  <a:pt x="255650" y="121793"/>
                </a:lnTo>
                <a:lnTo>
                  <a:pt x="185293" y="85217"/>
                </a:lnTo>
                <a:close/>
              </a:path>
              <a:path w="1363345" h="715644">
                <a:moveTo>
                  <a:pt x="72202" y="26393"/>
                </a:moveTo>
                <a:lnTo>
                  <a:pt x="63072" y="43926"/>
                </a:lnTo>
                <a:lnTo>
                  <a:pt x="123444" y="75311"/>
                </a:lnTo>
                <a:lnTo>
                  <a:pt x="132588" y="57785"/>
                </a:lnTo>
                <a:lnTo>
                  <a:pt x="72202" y="26393"/>
                </a:lnTo>
                <a:close/>
              </a:path>
              <a:path w="1363345" h="715644">
                <a:moveTo>
                  <a:pt x="0" y="0"/>
                </a:moveTo>
                <a:lnTo>
                  <a:pt x="50038" y="68961"/>
                </a:lnTo>
                <a:lnTo>
                  <a:pt x="63072" y="43926"/>
                </a:lnTo>
                <a:lnTo>
                  <a:pt x="53086" y="38735"/>
                </a:lnTo>
                <a:lnTo>
                  <a:pt x="62229" y="21209"/>
                </a:lnTo>
                <a:lnTo>
                  <a:pt x="74901" y="21209"/>
                </a:lnTo>
                <a:lnTo>
                  <a:pt x="85217" y="1397"/>
                </a:lnTo>
                <a:lnTo>
                  <a:pt x="0" y="0"/>
                </a:lnTo>
                <a:close/>
              </a:path>
              <a:path w="1363345" h="715644">
                <a:moveTo>
                  <a:pt x="62229" y="21209"/>
                </a:moveTo>
                <a:lnTo>
                  <a:pt x="53086" y="38735"/>
                </a:lnTo>
                <a:lnTo>
                  <a:pt x="63072" y="43926"/>
                </a:lnTo>
                <a:lnTo>
                  <a:pt x="72202" y="26393"/>
                </a:lnTo>
                <a:lnTo>
                  <a:pt x="62229" y="21209"/>
                </a:lnTo>
                <a:close/>
              </a:path>
              <a:path w="1363345" h="715644">
                <a:moveTo>
                  <a:pt x="74901" y="21209"/>
                </a:moveTo>
                <a:lnTo>
                  <a:pt x="62229" y="21209"/>
                </a:lnTo>
                <a:lnTo>
                  <a:pt x="72202" y="26393"/>
                </a:lnTo>
                <a:lnTo>
                  <a:pt x="74901" y="2120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02577" y="5008753"/>
            <a:ext cx="775970" cy="289560"/>
          </a:xfrm>
          <a:custGeom>
            <a:avLst/>
            <a:gdLst/>
            <a:ahLst/>
            <a:cxnLst/>
            <a:rect l="l" t="t" r="r" b="b"/>
            <a:pathLst>
              <a:path w="775970" h="289560">
                <a:moveTo>
                  <a:pt x="12953" y="107696"/>
                </a:moveTo>
                <a:lnTo>
                  <a:pt x="27431" y="146431"/>
                </a:lnTo>
                <a:lnTo>
                  <a:pt x="58547" y="171704"/>
                </a:lnTo>
                <a:lnTo>
                  <a:pt x="70230" y="156591"/>
                </a:lnTo>
                <a:lnTo>
                  <a:pt x="63160" y="151257"/>
                </a:lnTo>
                <a:lnTo>
                  <a:pt x="54737" y="144526"/>
                </a:lnTo>
                <a:lnTo>
                  <a:pt x="39750" y="131953"/>
                </a:lnTo>
                <a:lnTo>
                  <a:pt x="26179" y="119888"/>
                </a:lnTo>
                <a:lnTo>
                  <a:pt x="12953" y="107696"/>
                </a:lnTo>
                <a:close/>
              </a:path>
              <a:path w="775970" h="289560">
                <a:moveTo>
                  <a:pt x="62992" y="151130"/>
                </a:moveTo>
                <a:lnTo>
                  <a:pt x="63119" y="151257"/>
                </a:lnTo>
                <a:lnTo>
                  <a:pt x="62992" y="151130"/>
                </a:lnTo>
                <a:close/>
              </a:path>
              <a:path w="775970" h="289560">
                <a:moveTo>
                  <a:pt x="54838" y="144526"/>
                </a:moveTo>
                <a:lnTo>
                  <a:pt x="54991" y="144653"/>
                </a:lnTo>
                <a:lnTo>
                  <a:pt x="54838" y="144526"/>
                </a:lnTo>
                <a:close/>
              </a:path>
              <a:path w="775970" h="289560">
                <a:moveTo>
                  <a:pt x="39860" y="131953"/>
                </a:moveTo>
                <a:lnTo>
                  <a:pt x="40004" y="132080"/>
                </a:lnTo>
                <a:lnTo>
                  <a:pt x="39860" y="131953"/>
                </a:lnTo>
                <a:close/>
              </a:path>
              <a:path w="775970" h="289560">
                <a:moveTo>
                  <a:pt x="26034" y="119761"/>
                </a:moveTo>
                <a:lnTo>
                  <a:pt x="26162" y="119888"/>
                </a:lnTo>
                <a:lnTo>
                  <a:pt x="26034" y="119761"/>
                </a:lnTo>
                <a:close/>
              </a:path>
              <a:path w="775970" h="289560">
                <a:moveTo>
                  <a:pt x="115697" y="190246"/>
                </a:moveTo>
                <a:lnTo>
                  <a:pt x="104901" y="205994"/>
                </a:lnTo>
                <a:lnTo>
                  <a:pt x="111505" y="210566"/>
                </a:lnTo>
                <a:lnTo>
                  <a:pt x="123444" y="218313"/>
                </a:lnTo>
                <a:lnTo>
                  <a:pt x="136017" y="225933"/>
                </a:lnTo>
                <a:lnTo>
                  <a:pt x="149225" y="233299"/>
                </a:lnTo>
                <a:lnTo>
                  <a:pt x="163195" y="240665"/>
                </a:lnTo>
                <a:lnTo>
                  <a:pt x="171576" y="244983"/>
                </a:lnTo>
                <a:lnTo>
                  <a:pt x="180467" y="228092"/>
                </a:lnTo>
                <a:lnTo>
                  <a:pt x="172084" y="223774"/>
                </a:lnTo>
                <a:lnTo>
                  <a:pt x="158115" y="216408"/>
                </a:lnTo>
                <a:lnTo>
                  <a:pt x="145415" y="209423"/>
                </a:lnTo>
                <a:lnTo>
                  <a:pt x="133476" y="202184"/>
                </a:lnTo>
                <a:lnTo>
                  <a:pt x="122047" y="194691"/>
                </a:lnTo>
                <a:lnTo>
                  <a:pt x="115697" y="190246"/>
                </a:lnTo>
                <a:close/>
              </a:path>
              <a:path w="775970" h="289560">
                <a:moveTo>
                  <a:pt x="158137" y="216408"/>
                </a:moveTo>
                <a:lnTo>
                  <a:pt x="158369" y="216535"/>
                </a:lnTo>
                <a:lnTo>
                  <a:pt x="158137" y="216408"/>
                </a:lnTo>
                <a:close/>
              </a:path>
              <a:path w="775970" h="289560">
                <a:moveTo>
                  <a:pt x="145458" y="209423"/>
                </a:moveTo>
                <a:lnTo>
                  <a:pt x="145669" y="209550"/>
                </a:lnTo>
                <a:lnTo>
                  <a:pt x="145458" y="209423"/>
                </a:lnTo>
                <a:close/>
              </a:path>
              <a:path w="775970" h="289560">
                <a:moveTo>
                  <a:pt x="133536" y="202184"/>
                </a:moveTo>
                <a:lnTo>
                  <a:pt x="133730" y="202311"/>
                </a:lnTo>
                <a:lnTo>
                  <a:pt x="133536" y="202184"/>
                </a:lnTo>
                <a:close/>
              </a:path>
              <a:path w="775970" h="289560">
                <a:moveTo>
                  <a:pt x="122117" y="194691"/>
                </a:moveTo>
                <a:lnTo>
                  <a:pt x="122300" y="194818"/>
                </a:lnTo>
                <a:lnTo>
                  <a:pt x="122117" y="194691"/>
                </a:lnTo>
                <a:close/>
              </a:path>
              <a:path w="775970" h="289560">
                <a:moveTo>
                  <a:pt x="231394" y="252222"/>
                </a:moveTo>
                <a:lnTo>
                  <a:pt x="223900" y="269748"/>
                </a:lnTo>
                <a:lnTo>
                  <a:pt x="227202" y="271272"/>
                </a:lnTo>
                <a:lnTo>
                  <a:pt x="244221" y="277622"/>
                </a:lnTo>
                <a:lnTo>
                  <a:pt x="261239" y="282829"/>
                </a:lnTo>
                <a:lnTo>
                  <a:pt x="278002" y="286512"/>
                </a:lnTo>
                <a:lnTo>
                  <a:pt x="294258" y="288671"/>
                </a:lnTo>
                <a:lnTo>
                  <a:pt x="300481" y="289179"/>
                </a:lnTo>
                <a:lnTo>
                  <a:pt x="301751" y="270129"/>
                </a:lnTo>
                <a:lnTo>
                  <a:pt x="295782" y="269748"/>
                </a:lnTo>
                <a:lnTo>
                  <a:pt x="296418" y="269748"/>
                </a:lnTo>
                <a:lnTo>
                  <a:pt x="281892" y="267843"/>
                </a:lnTo>
                <a:lnTo>
                  <a:pt x="281686" y="267843"/>
                </a:lnTo>
                <a:lnTo>
                  <a:pt x="280924" y="267716"/>
                </a:lnTo>
                <a:lnTo>
                  <a:pt x="281114" y="267716"/>
                </a:lnTo>
                <a:lnTo>
                  <a:pt x="266826" y="264541"/>
                </a:lnTo>
                <a:lnTo>
                  <a:pt x="266446" y="264541"/>
                </a:lnTo>
                <a:lnTo>
                  <a:pt x="251002" y="259715"/>
                </a:lnTo>
                <a:lnTo>
                  <a:pt x="250698" y="259715"/>
                </a:lnTo>
                <a:lnTo>
                  <a:pt x="234061" y="253492"/>
                </a:lnTo>
                <a:lnTo>
                  <a:pt x="234280" y="253492"/>
                </a:lnTo>
                <a:lnTo>
                  <a:pt x="231394" y="252222"/>
                </a:lnTo>
                <a:close/>
              </a:path>
              <a:path w="775970" h="289560">
                <a:moveTo>
                  <a:pt x="280924" y="267716"/>
                </a:moveTo>
                <a:lnTo>
                  <a:pt x="281686" y="267843"/>
                </a:lnTo>
                <a:lnTo>
                  <a:pt x="281388" y="267776"/>
                </a:lnTo>
                <a:lnTo>
                  <a:pt x="280924" y="267716"/>
                </a:lnTo>
                <a:close/>
              </a:path>
              <a:path w="775970" h="289560">
                <a:moveTo>
                  <a:pt x="281388" y="267776"/>
                </a:moveTo>
                <a:lnTo>
                  <a:pt x="281686" y="267843"/>
                </a:lnTo>
                <a:lnTo>
                  <a:pt x="281892" y="267843"/>
                </a:lnTo>
                <a:lnTo>
                  <a:pt x="281388" y="267776"/>
                </a:lnTo>
                <a:close/>
              </a:path>
              <a:path w="775970" h="289560">
                <a:moveTo>
                  <a:pt x="281114" y="267716"/>
                </a:moveTo>
                <a:lnTo>
                  <a:pt x="280924" y="267716"/>
                </a:lnTo>
                <a:lnTo>
                  <a:pt x="281388" y="267776"/>
                </a:lnTo>
                <a:lnTo>
                  <a:pt x="281114" y="267716"/>
                </a:lnTo>
                <a:close/>
              </a:path>
              <a:path w="775970" h="289560">
                <a:moveTo>
                  <a:pt x="265683" y="264287"/>
                </a:moveTo>
                <a:lnTo>
                  <a:pt x="266446" y="264541"/>
                </a:lnTo>
                <a:lnTo>
                  <a:pt x="266826" y="264541"/>
                </a:lnTo>
                <a:lnTo>
                  <a:pt x="265683" y="264287"/>
                </a:lnTo>
                <a:close/>
              </a:path>
              <a:path w="775970" h="289560">
                <a:moveTo>
                  <a:pt x="250190" y="259461"/>
                </a:moveTo>
                <a:lnTo>
                  <a:pt x="250698" y="259715"/>
                </a:lnTo>
                <a:lnTo>
                  <a:pt x="251002" y="259715"/>
                </a:lnTo>
                <a:lnTo>
                  <a:pt x="250190" y="259461"/>
                </a:lnTo>
                <a:close/>
              </a:path>
              <a:path w="775970" h="289560">
                <a:moveTo>
                  <a:pt x="234280" y="253492"/>
                </a:moveTo>
                <a:lnTo>
                  <a:pt x="234061" y="253492"/>
                </a:lnTo>
                <a:lnTo>
                  <a:pt x="234569" y="253619"/>
                </a:lnTo>
                <a:lnTo>
                  <a:pt x="234280" y="253492"/>
                </a:lnTo>
                <a:close/>
              </a:path>
              <a:path w="775970" h="289560">
                <a:moveTo>
                  <a:pt x="386333" y="262509"/>
                </a:moveTo>
                <a:lnTo>
                  <a:pt x="370331" y="265811"/>
                </a:lnTo>
                <a:lnTo>
                  <a:pt x="370840" y="265811"/>
                </a:lnTo>
                <a:lnTo>
                  <a:pt x="356616" y="268097"/>
                </a:lnTo>
                <a:lnTo>
                  <a:pt x="359664" y="286893"/>
                </a:lnTo>
                <a:lnTo>
                  <a:pt x="374015" y="284480"/>
                </a:lnTo>
                <a:lnTo>
                  <a:pt x="390398" y="281051"/>
                </a:lnTo>
                <a:lnTo>
                  <a:pt x="407162" y="276987"/>
                </a:lnTo>
                <a:lnTo>
                  <a:pt x="424306" y="272034"/>
                </a:lnTo>
                <a:lnTo>
                  <a:pt x="434975" y="268732"/>
                </a:lnTo>
                <a:lnTo>
                  <a:pt x="433056" y="262636"/>
                </a:lnTo>
                <a:lnTo>
                  <a:pt x="386079" y="262636"/>
                </a:lnTo>
                <a:lnTo>
                  <a:pt x="386333" y="262509"/>
                </a:lnTo>
                <a:close/>
              </a:path>
              <a:path w="775970" h="289560">
                <a:moveTo>
                  <a:pt x="418973" y="253746"/>
                </a:moveTo>
                <a:lnTo>
                  <a:pt x="402081" y="258572"/>
                </a:lnTo>
                <a:lnTo>
                  <a:pt x="386079" y="262636"/>
                </a:lnTo>
                <a:lnTo>
                  <a:pt x="433056" y="262636"/>
                </a:lnTo>
                <a:lnTo>
                  <a:pt x="430299" y="253873"/>
                </a:lnTo>
                <a:lnTo>
                  <a:pt x="418719" y="253873"/>
                </a:lnTo>
                <a:lnTo>
                  <a:pt x="418973" y="253746"/>
                </a:lnTo>
                <a:close/>
              </a:path>
              <a:path w="775970" h="289560">
                <a:moveTo>
                  <a:pt x="402463" y="258445"/>
                </a:moveTo>
                <a:lnTo>
                  <a:pt x="401966" y="258572"/>
                </a:lnTo>
                <a:lnTo>
                  <a:pt x="402463" y="258445"/>
                </a:lnTo>
                <a:close/>
              </a:path>
              <a:path w="775970" h="289560">
                <a:moveTo>
                  <a:pt x="429259" y="250571"/>
                </a:moveTo>
                <a:lnTo>
                  <a:pt x="418719" y="253873"/>
                </a:lnTo>
                <a:lnTo>
                  <a:pt x="430299" y="253873"/>
                </a:lnTo>
                <a:lnTo>
                  <a:pt x="429259" y="250571"/>
                </a:lnTo>
                <a:close/>
              </a:path>
              <a:path w="775970" h="289560">
                <a:moveTo>
                  <a:pt x="545306" y="218948"/>
                </a:moveTo>
                <a:lnTo>
                  <a:pt x="505587" y="218948"/>
                </a:lnTo>
                <a:lnTo>
                  <a:pt x="487552" y="227838"/>
                </a:lnTo>
                <a:lnTo>
                  <a:pt x="481583" y="230378"/>
                </a:lnTo>
                <a:lnTo>
                  <a:pt x="489330" y="247904"/>
                </a:lnTo>
                <a:lnTo>
                  <a:pt x="495680" y="244983"/>
                </a:lnTo>
                <a:lnTo>
                  <a:pt x="514096" y="235966"/>
                </a:lnTo>
                <a:lnTo>
                  <a:pt x="532765" y="226187"/>
                </a:lnTo>
                <a:lnTo>
                  <a:pt x="545306" y="218948"/>
                </a:lnTo>
                <a:close/>
              </a:path>
              <a:path w="775970" h="289560">
                <a:moveTo>
                  <a:pt x="487806" y="227711"/>
                </a:moveTo>
                <a:lnTo>
                  <a:pt x="487510" y="227838"/>
                </a:lnTo>
                <a:lnTo>
                  <a:pt x="487806" y="227711"/>
                </a:lnTo>
                <a:close/>
              </a:path>
              <a:path w="775970" h="289560">
                <a:moveTo>
                  <a:pt x="556423" y="209423"/>
                </a:moveTo>
                <a:lnTo>
                  <a:pt x="523748" y="209423"/>
                </a:lnTo>
                <a:lnTo>
                  <a:pt x="505390" y="219044"/>
                </a:lnTo>
                <a:lnTo>
                  <a:pt x="505587" y="218948"/>
                </a:lnTo>
                <a:lnTo>
                  <a:pt x="545306" y="218948"/>
                </a:lnTo>
                <a:lnTo>
                  <a:pt x="551688" y="215265"/>
                </a:lnTo>
                <a:lnTo>
                  <a:pt x="557783" y="211582"/>
                </a:lnTo>
                <a:lnTo>
                  <a:pt x="556423" y="209423"/>
                </a:lnTo>
                <a:close/>
              </a:path>
              <a:path w="775970" h="289560">
                <a:moveTo>
                  <a:pt x="549783" y="198882"/>
                </a:moveTo>
                <a:lnTo>
                  <a:pt x="542163" y="198882"/>
                </a:lnTo>
                <a:lnTo>
                  <a:pt x="523494" y="209550"/>
                </a:lnTo>
                <a:lnTo>
                  <a:pt x="523748" y="209423"/>
                </a:lnTo>
                <a:lnTo>
                  <a:pt x="556423" y="209423"/>
                </a:lnTo>
                <a:lnTo>
                  <a:pt x="549783" y="198882"/>
                </a:lnTo>
                <a:close/>
              </a:path>
              <a:path w="775970" h="289560">
                <a:moveTo>
                  <a:pt x="547624" y="195453"/>
                </a:moveTo>
                <a:lnTo>
                  <a:pt x="541781" y="199009"/>
                </a:lnTo>
                <a:lnTo>
                  <a:pt x="542163" y="198882"/>
                </a:lnTo>
                <a:lnTo>
                  <a:pt x="549783" y="198882"/>
                </a:lnTo>
                <a:lnTo>
                  <a:pt x="547624" y="195453"/>
                </a:lnTo>
                <a:close/>
              </a:path>
              <a:path w="775970" h="289560">
                <a:moveTo>
                  <a:pt x="654812" y="118110"/>
                </a:moveTo>
                <a:lnTo>
                  <a:pt x="645159" y="125984"/>
                </a:lnTo>
                <a:lnTo>
                  <a:pt x="624331" y="142113"/>
                </a:lnTo>
                <a:lnTo>
                  <a:pt x="602996" y="157988"/>
                </a:lnTo>
                <a:lnTo>
                  <a:pt x="594614" y="163830"/>
                </a:lnTo>
                <a:lnTo>
                  <a:pt x="605663" y="179451"/>
                </a:lnTo>
                <a:lnTo>
                  <a:pt x="614299" y="173355"/>
                </a:lnTo>
                <a:lnTo>
                  <a:pt x="635889" y="157226"/>
                </a:lnTo>
                <a:lnTo>
                  <a:pt x="656971" y="140843"/>
                </a:lnTo>
                <a:lnTo>
                  <a:pt x="666876" y="132969"/>
                </a:lnTo>
                <a:lnTo>
                  <a:pt x="654812" y="118110"/>
                </a:lnTo>
                <a:close/>
              </a:path>
              <a:path w="775970" h="289560">
                <a:moveTo>
                  <a:pt x="603123" y="157861"/>
                </a:moveTo>
                <a:lnTo>
                  <a:pt x="602941" y="157988"/>
                </a:lnTo>
                <a:lnTo>
                  <a:pt x="603123" y="157861"/>
                </a:lnTo>
                <a:close/>
              </a:path>
              <a:path w="775970" h="289560">
                <a:moveTo>
                  <a:pt x="624458" y="141986"/>
                </a:moveTo>
                <a:lnTo>
                  <a:pt x="624288" y="142113"/>
                </a:lnTo>
                <a:lnTo>
                  <a:pt x="624458" y="141986"/>
                </a:lnTo>
                <a:close/>
              </a:path>
              <a:path w="775970" h="289560">
                <a:moveTo>
                  <a:pt x="645287" y="125857"/>
                </a:moveTo>
                <a:lnTo>
                  <a:pt x="645123" y="125984"/>
                </a:lnTo>
                <a:lnTo>
                  <a:pt x="645287" y="125857"/>
                </a:lnTo>
                <a:close/>
              </a:path>
              <a:path w="775970" h="289560">
                <a:moveTo>
                  <a:pt x="737481" y="69088"/>
                </a:moveTo>
                <a:lnTo>
                  <a:pt x="711326" y="69088"/>
                </a:lnTo>
                <a:lnTo>
                  <a:pt x="698182" y="81606"/>
                </a:lnTo>
                <a:lnTo>
                  <a:pt x="710819" y="95885"/>
                </a:lnTo>
                <a:lnTo>
                  <a:pt x="710946" y="95631"/>
                </a:lnTo>
                <a:lnTo>
                  <a:pt x="724662" y="82677"/>
                </a:lnTo>
                <a:lnTo>
                  <a:pt x="736726" y="70104"/>
                </a:lnTo>
                <a:lnTo>
                  <a:pt x="737481" y="69088"/>
                </a:lnTo>
                <a:close/>
              </a:path>
              <a:path w="775970" h="289560">
                <a:moveTo>
                  <a:pt x="768170" y="45974"/>
                </a:moveTo>
                <a:lnTo>
                  <a:pt x="730884" y="45974"/>
                </a:lnTo>
                <a:lnTo>
                  <a:pt x="746251" y="57277"/>
                </a:lnTo>
                <a:lnTo>
                  <a:pt x="738738" y="67395"/>
                </a:lnTo>
                <a:lnTo>
                  <a:pt x="762126" y="84074"/>
                </a:lnTo>
                <a:lnTo>
                  <a:pt x="768170" y="45974"/>
                </a:lnTo>
                <a:close/>
              </a:path>
              <a:path w="775970" h="289560">
                <a:moveTo>
                  <a:pt x="698246" y="81534"/>
                </a:moveTo>
                <a:close/>
              </a:path>
              <a:path w="775970" h="289560">
                <a:moveTo>
                  <a:pt x="724727" y="57404"/>
                </a:moveTo>
                <a:lnTo>
                  <a:pt x="722502" y="57404"/>
                </a:lnTo>
                <a:lnTo>
                  <a:pt x="721741" y="58293"/>
                </a:lnTo>
                <a:lnTo>
                  <a:pt x="711204" y="69204"/>
                </a:lnTo>
                <a:lnTo>
                  <a:pt x="737481" y="69088"/>
                </a:lnTo>
                <a:lnTo>
                  <a:pt x="738738" y="67395"/>
                </a:lnTo>
                <a:lnTo>
                  <a:pt x="724727" y="57404"/>
                </a:lnTo>
                <a:close/>
              </a:path>
              <a:path w="775970" h="289560">
                <a:moveTo>
                  <a:pt x="730884" y="45974"/>
                </a:moveTo>
                <a:lnTo>
                  <a:pt x="723206" y="56319"/>
                </a:lnTo>
                <a:lnTo>
                  <a:pt x="738738" y="67395"/>
                </a:lnTo>
                <a:lnTo>
                  <a:pt x="746251" y="57277"/>
                </a:lnTo>
                <a:lnTo>
                  <a:pt x="730884" y="45974"/>
                </a:lnTo>
                <a:close/>
              </a:path>
              <a:path w="775970" h="289560">
                <a:moveTo>
                  <a:pt x="722048" y="57878"/>
                </a:moveTo>
                <a:lnTo>
                  <a:pt x="721651" y="58293"/>
                </a:lnTo>
                <a:lnTo>
                  <a:pt x="722048" y="57878"/>
                </a:lnTo>
                <a:close/>
              </a:path>
              <a:path w="775970" h="289560">
                <a:moveTo>
                  <a:pt x="722502" y="57404"/>
                </a:moveTo>
                <a:lnTo>
                  <a:pt x="722048" y="57878"/>
                </a:lnTo>
                <a:lnTo>
                  <a:pt x="721741" y="58293"/>
                </a:lnTo>
                <a:lnTo>
                  <a:pt x="722502" y="57404"/>
                </a:lnTo>
                <a:close/>
              </a:path>
              <a:path w="775970" h="289560">
                <a:moveTo>
                  <a:pt x="723206" y="56319"/>
                </a:moveTo>
                <a:lnTo>
                  <a:pt x="722048" y="57878"/>
                </a:lnTo>
                <a:lnTo>
                  <a:pt x="722502" y="57404"/>
                </a:lnTo>
                <a:lnTo>
                  <a:pt x="724727" y="57404"/>
                </a:lnTo>
                <a:lnTo>
                  <a:pt x="723206" y="56319"/>
                </a:lnTo>
                <a:close/>
              </a:path>
              <a:path w="775970" h="289560">
                <a:moveTo>
                  <a:pt x="775462" y="0"/>
                </a:moveTo>
                <a:lnTo>
                  <a:pt x="700151" y="39878"/>
                </a:lnTo>
                <a:lnTo>
                  <a:pt x="723206" y="56319"/>
                </a:lnTo>
                <a:lnTo>
                  <a:pt x="730884" y="45974"/>
                </a:lnTo>
                <a:lnTo>
                  <a:pt x="768170" y="45974"/>
                </a:lnTo>
                <a:lnTo>
                  <a:pt x="77546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347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Dependency</a:t>
            </a:r>
            <a:r>
              <a:rPr spc="-40" dirty="0"/>
              <a:t> </a:t>
            </a:r>
            <a:r>
              <a:rPr spc="-20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017"/>
            <a:ext cx="10243185" cy="1731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5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𝑏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libri"/>
                <a:cs typeface="Calibri"/>
              </a:rPr>
              <a:t>depends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𝑐</a:t>
            </a:r>
            <a:r>
              <a:rPr sz="2800" spc="114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semantic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5" dirty="0">
                <a:latin typeface="Cambria Math"/>
                <a:cs typeface="Cambria Math"/>
              </a:rPr>
              <a:t>𝑏</a:t>
            </a:r>
            <a:r>
              <a:rPr sz="2800" spc="80" dirty="0">
                <a:latin typeface="Cambria Math"/>
                <a:cs typeface="Cambria Math"/>
              </a:rPr>
              <a:t>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evaluated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semantic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𝑐</a:t>
            </a:r>
            <a:endParaRPr sz="2800">
              <a:latin typeface="Cambria Math"/>
              <a:cs typeface="Cambria Math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dependencies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among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depicted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directed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called</a:t>
            </a:r>
            <a:r>
              <a:rPr sz="2800" spc="-10" dirty="0">
                <a:latin typeface="Calibri"/>
                <a:cs typeface="Calibri"/>
              </a:rPr>
              <a:t> dependency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347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Dependency</a:t>
            </a:r>
            <a:r>
              <a:rPr spc="-40" dirty="0"/>
              <a:t> </a:t>
            </a:r>
            <a:r>
              <a:rPr spc="-20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3736085" y="1918842"/>
            <a:ext cx="1493520" cy="328930"/>
          </a:xfrm>
          <a:custGeom>
            <a:avLst/>
            <a:gdLst/>
            <a:ahLst/>
            <a:cxnLst/>
            <a:rect l="l" t="t" r="r" b="b"/>
            <a:pathLst>
              <a:path w="1493520" h="328930">
                <a:moveTo>
                  <a:pt x="1388237" y="0"/>
                </a:moveTo>
                <a:lnTo>
                  <a:pt x="1383538" y="13335"/>
                </a:lnTo>
                <a:lnTo>
                  <a:pt x="1402588" y="21597"/>
                </a:lnTo>
                <a:lnTo>
                  <a:pt x="1418971" y="33051"/>
                </a:lnTo>
                <a:lnTo>
                  <a:pt x="1443736" y="65532"/>
                </a:lnTo>
                <a:lnTo>
                  <a:pt x="1458309" y="109220"/>
                </a:lnTo>
                <a:lnTo>
                  <a:pt x="1463166" y="162814"/>
                </a:lnTo>
                <a:lnTo>
                  <a:pt x="1461932" y="191845"/>
                </a:lnTo>
                <a:lnTo>
                  <a:pt x="1452129" y="241859"/>
                </a:lnTo>
                <a:lnTo>
                  <a:pt x="1432587" y="280965"/>
                </a:lnTo>
                <a:lnTo>
                  <a:pt x="1402782" y="307306"/>
                </a:lnTo>
                <a:lnTo>
                  <a:pt x="1384046" y="315595"/>
                </a:lnTo>
                <a:lnTo>
                  <a:pt x="1388237" y="328930"/>
                </a:lnTo>
                <a:lnTo>
                  <a:pt x="1433067" y="307895"/>
                </a:lnTo>
                <a:lnTo>
                  <a:pt x="1466088" y="271526"/>
                </a:lnTo>
                <a:lnTo>
                  <a:pt x="1486376" y="222678"/>
                </a:lnTo>
                <a:lnTo>
                  <a:pt x="1493139" y="164592"/>
                </a:lnTo>
                <a:lnTo>
                  <a:pt x="1491428" y="134417"/>
                </a:lnTo>
                <a:lnTo>
                  <a:pt x="1477815" y="80974"/>
                </a:lnTo>
                <a:lnTo>
                  <a:pt x="1450959" y="37468"/>
                </a:lnTo>
                <a:lnTo>
                  <a:pt x="1412097" y="8616"/>
                </a:lnTo>
                <a:lnTo>
                  <a:pt x="1388237" y="0"/>
                </a:lnTo>
                <a:close/>
              </a:path>
              <a:path w="1493520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90"/>
                </a:lnTo>
                <a:lnTo>
                  <a:pt x="34845" y="218186"/>
                </a:lnTo>
                <a:lnTo>
                  <a:pt x="29972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2233" y="2760726"/>
            <a:ext cx="1101725" cy="288290"/>
          </a:xfrm>
          <a:custGeom>
            <a:avLst/>
            <a:gdLst/>
            <a:ahLst/>
            <a:cxnLst/>
            <a:rect l="l" t="t" r="r" b="b"/>
            <a:pathLst>
              <a:path w="1101725" h="288289">
                <a:moveTo>
                  <a:pt x="609600" y="0"/>
                </a:moveTo>
                <a:lnTo>
                  <a:pt x="0" y="288163"/>
                </a:lnTo>
              </a:path>
              <a:path w="1101725" h="288289">
                <a:moveTo>
                  <a:pt x="609600" y="0"/>
                </a:moveTo>
                <a:lnTo>
                  <a:pt x="1101598" y="28816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817369"/>
            <a:ext cx="4204335" cy="155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2936240" algn="l"/>
              </a:tabLst>
            </a:pPr>
            <a:r>
              <a:rPr sz="2800" spc="-10" dirty="0">
                <a:latin typeface="Calibri"/>
                <a:cs typeface="Calibri"/>
              </a:rPr>
              <a:t>Suppos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35" dirty="0">
                <a:latin typeface="Cambria Math"/>
                <a:cs typeface="Cambria Math"/>
              </a:rPr>
              <a:t>𝐴</a:t>
            </a:r>
            <a:r>
              <a:rPr sz="2800" spc="-5" dirty="0">
                <a:latin typeface="Cambria Math"/>
                <a:cs typeface="Cambria Math"/>
              </a:rPr>
              <a:t>.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</a:t>
            </a:r>
            <a:r>
              <a:rPr sz="2800" spc="23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𝑓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50" dirty="0">
                <a:latin typeface="Cambria Math"/>
                <a:cs typeface="Cambria Math"/>
              </a:rPr>
              <a:t>𝑋</a:t>
            </a:r>
            <a:r>
              <a:rPr sz="2800" spc="-5" dirty="0">
                <a:latin typeface="Cambria Math"/>
                <a:cs typeface="Cambria Math"/>
              </a:rPr>
              <a:t>.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75" dirty="0">
                <a:latin typeface="Cambria Math"/>
                <a:cs typeface="Cambria Math"/>
              </a:rPr>
              <a:t>𝑥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60" dirty="0">
                <a:latin typeface="Cambria Math"/>
                <a:cs typeface="Cambria Math"/>
              </a:rPr>
              <a:t>𝑌</a:t>
            </a:r>
            <a:r>
              <a:rPr sz="2800" spc="-5" dirty="0">
                <a:latin typeface="Cambria Math"/>
                <a:cs typeface="Cambria Math"/>
              </a:rPr>
              <a:t>.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𝑦</a:t>
            </a:r>
            <a:endParaRPr sz="2800">
              <a:latin typeface="Cambria Math"/>
              <a:cs typeface="Cambria Math"/>
            </a:endParaRPr>
          </a:p>
          <a:p>
            <a:pPr marR="1072515" algn="ctr">
              <a:lnSpc>
                <a:spcPts val="1900"/>
              </a:lnSpc>
              <a:spcBef>
                <a:spcPts val="1315"/>
              </a:spcBef>
            </a:pPr>
            <a:r>
              <a:rPr sz="1800" dirty="0">
                <a:latin typeface="Cambria Math"/>
                <a:cs typeface="Cambria Math"/>
              </a:rPr>
              <a:t>𝐴</a:t>
            </a:r>
            <a:endParaRPr sz="1800">
              <a:latin typeface="Cambria Math"/>
              <a:cs typeface="Cambria Math"/>
            </a:endParaRPr>
          </a:p>
          <a:p>
            <a:pPr marL="2226310">
              <a:lnSpc>
                <a:spcPts val="1900"/>
              </a:lnSpc>
            </a:pPr>
            <a:r>
              <a:rPr sz="1800" spc="-20" dirty="0">
                <a:latin typeface="Calibri"/>
                <a:cs typeface="Calibri"/>
              </a:rPr>
              <a:t>Parse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  <a:p>
            <a:pPr marL="876300">
              <a:lnSpc>
                <a:spcPct val="100000"/>
              </a:lnSpc>
              <a:spcBef>
                <a:spcPts val="1380"/>
              </a:spcBef>
              <a:tabLst>
                <a:tab pos="1983105" algn="l"/>
              </a:tabLst>
            </a:pPr>
            <a:r>
              <a:rPr sz="1800" dirty="0">
                <a:latin typeface="Cambria Math"/>
                <a:cs typeface="Cambria Math"/>
              </a:rPr>
              <a:t>𝑋	𝑌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9919" y="2758820"/>
            <a:ext cx="1111250" cy="299085"/>
          </a:xfrm>
          <a:custGeom>
            <a:avLst/>
            <a:gdLst/>
            <a:ahLst/>
            <a:cxnLst/>
            <a:rect l="l" t="t" r="r" b="b"/>
            <a:pathLst>
              <a:path w="1111250" h="299085">
                <a:moveTo>
                  <a:pt x="613791" y="1905"/>
                </a:moveTo>
                <a:lnTo>
                  <a:pt x="528574" y="0"/>
                </a:lnTo>
                <a:lnTo>
                  <a:pt x="540651" y="25527"/>
                </a:lnTo>
                <a:lnTo>
                  <a:pt x="0" y="281051"/>
                </a:lnTo>
                <a:lnTo>
                  <a:pt x="8382" y="299085"/>
                </a:lnTo>
                <a:lnTo>
                  <a:pt x="549109" y="43395"/>
                </a:lnTo>
                <a:lnTo>
                  <a:pt x="561213" y="68961"/>
                </a:lnTo>
                <a:lnTo>
                  <a:pt x="599541" y="20066"/>
                </a:lnTo>
                <a:lnTo>
                  <a:pt x="613791" y="1905"/>
                </a:lnTo>
                <a:close/>
              </a:path>
              <a:path w="1111250" h="299085">
                <a:moveTo>
                  <a:pt x="1110869" y="281559"/>
                </a:moveTo>
                <a:lnTo>
                  <a:pt x="684530" y="31813"/>
                </a:lnTo>
                <a:lnTo>
                  <a:pt x="688276" y="25400"/>
                </a:lnTo>
                <a:lnTo>
                  <a:pt x="698754" y="7493"/>
                </a:lnTo>
                <a:lnTo>
                  <a:pt x="613791" y="1905"/>
                </a:lnTo>
                <a:lnTo>
                  <a:pt x="660273" y="73279"/>
                </a:lnTo>
                <a:lnTo>
                  <a:pt x="674497" y="48945"/>
                </a:lnTo>
                <a:lnTo>
                  <a:pt x="1100836" y="298577"/>
                </a:lnTo>
                <a:lnTo>
                  <a:pt x="1110869" y="281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29554" y="1817369"/>
            <a:ext cx="4275455" cy="155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semantic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𝐴</a:t>
            </a:r>
            <a:r>
              <a:rPr sz="2800" spc="19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→</a:t>
            </a:r>
            <a:r>
              <a:rPr sz="2800" spc="16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𝑋𝑌</a:t>
            </a:r>
            <a:endParaRPr sz="2800">
              <a:latin typeface="Cambria Math"/>
              <a:cs typeface="Cambria Math"/>
            </a:endParaRPr>
          </a:p>
          <a:p>
            <a:pPr marL="1311275">
              <a:lnSpc>
                <a:spcPts val="1900"/>
              </a:lnSpc>
              <a:spcBef>
                <a:spcPts val="1315"/>
              </a:spcBef>
            </a:pPr>
            <a:r>
              <a:rPr sz="1800" spc="10" dirty="0">
                <a:latin typeface="Cambria Math"/>
                <a:cs typeface="Cambria Math"/>
              </a:rPr>
              <a:t>𝐴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𝑎</a:t>
            </a:r>
            <a:endParaRPr sz="1800">
              <a:latin typeface="Cambria Math"/>
              <a:cs typeface="Cambria Math"/>
            </a:endParaRPr>
          </a:p>
          <a:p>
            <a:pPr marL="2486660">
              <a:lnSpc>
                <a:spcPts val="1900"/>
              </a:lnSpc>
            </a:pPr>
            <a:r>
              <a:rPr sz="1800" spc="-5" dirty="0">
                <a:latin typeface="Calibri"/>
                <a:cs typeface="Calibri"/>
              </a:rPr>
              <a:t>Dependency</a:t>
            </a:r>
            <a:endParaRPr sz="1800">
              <a:latin typeface="Calibri"/>
              <a:cs typeface="Calibri"/>
            </a:endParaRPr>
          </a:p>
          <a:p>
            <a:pPr marL="2486660">
              <a:lnSpc>
                <a:spcPts val="1770"/>
              </a:lnSpc>
            </a:pPr>
            <a:r>
              <a:rPr sz="1800" spc="-10" dirty="0">
                <a:latin typeface="Calibri"/>
                <a:cs typeface="Calibri"/>
              </a:rPr>
              <a:t>graph</a:t>
            </a:r>
            <a:endParaRPr sz="1800">
              <a:latin typeface="Calibri"/>
              <a:cs typeface="Calibri"/>
            </a:endParaRPr>
          </a:p>
          <a:p>
            <a:pPr marL="699770">
              <a:lnSpc>
                <a:spcPts val="1770"/>
              </a:lnSpc>
              <a:tabLst>
                <a:tab pos="1804670" algn="l"/>
              </a:tabLst>
            </a:pPr>
            <a:r>
              <a:rPr sz="1800" spc="35" dirty="0">
                <a:latin typeface="Cambria Math"/>
                <a:cs typeface="Cambria Math"/>
              </a:rPr>
              <a:t>𝑋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</a:t>
            </a:r>
            <a:r>
              <a:rPr sz="1800" spc="40" dirty="0">
                <a:latin typeface="Cambria Math"/>
                <a:cs typeface="Cambria Math"/>
              </a:rPr>
              <a:t>𝑌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72233" y="5016246"/>
            <a:ext cx="1101725" cy="288290"/>
          </a:xfrm>
          <a:custGeom>
            <a:avLst/>
            <a:gdLst/>
            <a:ahLst/>
            <a:cxnLst/>
            <a:rect l="l" t="t" r="r" b="b"/>
            <a:pathLst>
              <a:path w="1101725" h="288289">
                <a:moveTo>
                  <a:pt x="609600" y="0"/>
                </a:moveTo>
                <a:lnTo>
                  <a:pt x="0" y="288162"/>
                </a:lnTo>
              </a:path>
              <a:path w="1101725" h="288289">
                <a:moveTo>
                  <a:pt x="609600" y="0"/>
                </a:moveTo>
                <a:lnTo>
                  <a:pt x="1101598" y="28816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6939" y="3861561"/>
            <a:ext cx="8688070" cy="1762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Suppose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30" dirty="0">
                <a:latin typeface="Cambria Math"/>
                <a:cs typeface="Cambria Math"/>
              </a:rPr>
              <a:t>𝑋.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𝑥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𝑓(𝐴.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30" dirty="0">
                <a:latin typeface="Cambria Math"/>
                <a:cs typeface="Cambria Math"/>
              </a:rPr>
              <a:t>𝑎,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30" dirty="0">
                <a:latin typeface="Cambria Math"/>
                <a:cs typeface="Cambria Math"/>
              </a:rPr>
              <a:t>𝑌.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15" dirty="0">
                <a:latin typeface="Cambria Math"/>
                <a:cs typeface="Cambria Math"/>
              </a:rPr>
              <a:t>𝑦)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semantic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𝐴</a:t>
            </a:r>
            <a:r>
              <a:rPr sz="2800" spc="204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→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𝑋𝑌</a:t>
            </a:r>
            <a:endParaRPr sz="2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ambria Math"/>
              <a:cs typeface="Cambria Math"/>
            </a:endParaRPr>
          </a:p>
          <a:p>
            <a:pPr marL="1489075">
              <a:lnSpc>
                <a:spcPct val="100000"/>
              </a:lnSpc>
              <a:tabLst>
                <a:tab pos="5723890" algn="l"/>
              </a:tabLst>
            </a:pPr>
            <a:r>
              <a:rPr sz="1800" dirty="0">
                <a:latin typeface="Cambria Math"/>
                <a:cs typeface="Cambria Math"/>
              </a:rPr>
              <a:t>𝐴	</a:t>
            </a:r>
            <a:r>
              <a:rPr sz="1800" spc="10" dirty="0">
                <a:latin typeface="Cambria Math"/>
                <a:cs typeface="Cambria Math"/>
              </a:rPr>
              <a:t>𝐴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𝑎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ambria Math"/>
              <a:cs typeface="Cambria Math"/>
            </a:endParaRPr>
          </a:p>
          <a:p>
            <a:pPr marL="876300">
              <a:lnSpc>
                <a:spcPct val="100000"/>
              </a:lnSpc>
              <a:tabLst>
                <a:tab pos="1983105" algn="l"/>
                <a:tab pos="5112385" algn="l"/>
                <a:tab pos="6217285" algn="l"/>
              </a:tabLst>
            </a:pPr>
            <a:r>
              <a:rPr sz="1800" dirty="0">
                <a:latin typeface="Cambria Math"/>
                <a:cs typeface="Cambria Math"/>
              </a:rPr>
              <a:t>𝑋	𝑌	</a:t>
            </a:r>
            <a:r>
              <a:rPr sz="1800" spc="35" dirty="0">
                <a:latin typeface="Cambria Math"/>
                <a:cs typeface="Cambria Math"/>
              </a:rPr>
              <a:t>𝑋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</a:t>
            </a:r>
            <a:r>
              <a:rPr sz="1800" spc="40" dirty="0">
                <a:latin typeface="Cambria Math"/>
                <a:cs typeface="Cambria Math"/>
              </a:rPr>
              <a:t>𝑌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68034" y="5008117"/>
            <a:ext cx="462280" cy="323850"/>
          </a:xfrm>
          <a:custGeom>
            <a:avLst/>
            <a:gdLst/>
            <a:ahLst/>
            <a:cxnLst/>
            <a:rect l="l" t="t" r="r" b="b"/>
            <a:pathLst>
              <a:path w="462279" h="323850">
                <a:moveTo>
                  <a:pt x="41020" y="249173"/>
                </a:moveTo>
                <a:lnTo>
                  <a:pt x="0" y="323849"/>
                </a:lnTo>
                <a:lnTo>
                  <a:pt x="84327" y="311784"/>
                </a:lnTo>
                <a:lnTo>
                  <a:pt x="73259" y="295782"/>
                </a:lnTo>
                <a:lnTo>
                  <a:pt x="57912" y="295782"/>
                </a:lnTo>
                <a:lnTo>
                  <a:pt x="46608" y="279526"/>
                </a:lnTo>
                <a:lnTo>
                  <a:pt x="57032" y="272321"/>
                </a:lnTo>
                <a:lnTo>
                  <a:pt x="41020" y="249173"/>
                </a:lnTo>
                <a:close/>
              </a:path>
              <a:path w="462279" h="323850">
                <a:moveTo>
                  <a:pt x="57032" y="272321"/>
                </a:moveTo>
                <a:lnTo>
                  <a:pt x="46608" y="279526"/>
                </a:lnTo>
                <a:lnTo>
                  <a:pt x="57912" y="295782"/>
                </a:lnTo>
                <a:lnTo>
                  <a:pt x="68295" y="288605"/>
                </a:lnTo>
                <a:lnTo>
                  <a:pt x="57032" y="272321"/>
                </a:lnTo>
                <a:close/>
              </a:path>
              <a:path w="462279" h="323850">
                <a:moveTo>
                  <a:pt x="68295" y="288605"/>
                </a:moveTo>
                <a:lnTo>
                  <a:pt x="57912" y="295782"/>
                </a:lnTo>
                <a:lnTo>
                  <a:pt x="73259" y="295782"/>
                </a:lnTo>
                <a:lnTo>
                  <a:pt x="68295" y="288605"/>
                </a:lnTo>
                <a:close/>
              </a:path>
              <a:path w="462279" h="323850">
                <a:moveTo>
                  <a:pt x="450976" y="0"/>
                </a:moveTo>
                <a:lnTo>
                  <a:pt x="57032" y="272321"/>
                </a:lnTo>
                <a:lnTo>
                  <a:pt x="68295" y="288605"/>
                </a:lnTo>
                <a:lnTo>
                  <a:pt x="462280" y="16255"/>
                </a:lnTo>
                <a:lnTo>
                  <a:pt x="450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10705" y="5450585"/>
            <a:ext cx="659765" cy="76200"/>
          </a:xfrm>
          <a:custGeom>
            <a:avLst/>
            <a:gdLst/>
            <a:ahLst/>
            <a:cxnLst/>
            <a:rect l="l" t="t" r="r" b="b"/>
            <a:pathLst>
              <a:path w="65976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5"/>
                </a:lnTo>
                <a:lnTo>
                  <a:pt x="63500" y="48005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659765" h="76200">
                <a:moveTo>
                  <a:pt x="76200" y="28193"/>
                </a:moveTo>
                <a:lnTo>
                  <a:pt x="63500" y="28193"/>
                </a:lnTo>
                <a:lnTo>
                  <a:pt x="63500" y="48005"/>
                </a:lnTo>
                <a:lnTo>
                  <a:pt x="76200" y="48005"/>
                </a:lnTo>
                <a:lnTo>
                  <a:pt x="76200" y="28193"/>
                </a:lnTo>
                <a:close/>
              </a:path>
              <a:path w="659765" h="76200">
                <a:moveTo>
                  <a:pt x="659638" y="28193"/>
                </a:moveTo>
                <a:lnTo>
                  <a:pt x="76200" y="28193"/>
                </a:lnTo>
                <a:lnTo>
                  <a:pt x="76200" y="48005"/>
                </a:lnTo>
                <a:lnTo>
                  <a:pt x="659638" y="48005"/>
                </a:lnTo>
                <a:lnTo>
                  <a:pt x="659638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6573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Construct</a:t>
            </a:r>
            <a:r>
              <a:rPr spc="-25" dirty="0"/>
              <a:t> </a:t>
            </a:r>
            <a:r>
              <a:rPr dirty="0"/>
              <a:t>Dependency</a:t>
            </a:r>
            <a:r>
              <a:rPr spc="-20" dirty="0"/>
              <a:t> 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8322"/>
            <a:ext cx="5398770" cy="122809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𝑛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tree</a:t>
            </a:r>
            <a:r>
              <a:rPr sz="2000" spc="-5" dirty="0">
                <a:latin typeface="Calibri"/>
                <a:cs typeface="Calibri"/>
              </a:rPr>
              <a:t> do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755"/>
              </a:spcBef>
            </a:pP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𝑎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grammar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symbol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2000" spc="-5" dirty="0">
                <a:latin typeface="Calibri"/>
                <a:cs typeface="Calibri"/>
              </a:rPr>
              <a:t>construct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node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dependency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graph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3322444"/>
            <a:ext cx="5140960" cy="163131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0"/>
              </a:spcBef>
            </a:pP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 </a:t>
            </a:r>
            <a:r>
              <a:rPr sz="2000" dirty="0">
                <a:latin typeface="Cambria Math"/>
                <a:cs typeface="Cambria Math"/>
              </a:rPr>
              <a:t>𝑛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tree do</a:t>
            </a:r>
            <a:endParaRPr sz="2000">
              <a:latin typeface="Calibri"/>
              <a:cs typeface="Calibri"/>
            </a:endParaRPr>
          </a:p>
          <a:p>
            <a:pPr marL="495300" marR="30480" indent="-229235">
              <a:lnSpc>
                <a:spcPts val="3170"/>
              </a:lnSpc>
              <a:spcBef>
                <a:spcPts val="220"/>
              </a:spcBef>
              <a:tabLst>
                <a:tab pos="1062355" algn="l"/>
                <a:tab pos="2893060" algn="l"/>
              </a:tabLst>
            </a:pP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sema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tic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𝑏	= 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spc="50" dirty="0">
                <a:latin typeface="Cambria Math"/>
                <a:cs typeface="Cambria Math"/>
              </a:rPr>
              <a:t>𝑓</a:t>
            </a:r>
            <a:r>
              <a:rPr sz="2000" spc="-5" dirty="0">
                <a:latin typeface="Cambria Math"/>
                <a:cs typeface="Cambria Math"/>
              </a:rPr>
              <a:t>(</a:t>
            </a:r>
            <a:r>
              <a:rPr sz="2000" spc="-95" dirty="0">
                <a:latin typeface="Cambria Math"/>
                <a:cs typeface="Cambria Math"/>
              </a:rPr>
              <a:t>𝑐</a:t>
            </a:r>
            <a:r>
              <a:rPr sz="2175" spc="187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𝑐</a:t>
            </a:r>
            <a:r>
              <a:rPr sz="2175" spc="187" baseline="-15325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𝑐</a:t>
            </a:r>
            <a:r>
              <a:rPr sz="2175" spc="427" baseline="-15325" dirty="0">
                <a:latin typeface="Cambria Math"/>
                <a:cs typeface="Cambria Math"/>
              </a:rPr>
              <a:t>𝑘</a:t>
            </a:r>
            <a:r>
              <a:rPr sz="2000" dirty="0">
                <a:latin typeface="Cambria Math"/>
                <a:cs typeface="Cambria Math"/>
              </a:rPr>
              <a:t>)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libri"/>
                <a:cs typeface="Calibri"/>
              </a:rPr>
              <a:t>do 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𝑖	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mbria Math"/>
                <a:cs typeface="Cambria Math"/>
              </a:rPr>
              <a:t>𝑘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endParaRPr sz="2000">
              <a:latin typeface="Calibri"/>
              <a:cs typeface="Calibri"/>
            </a:endParaRPr>
          </a:p>
          <a:p>
            <a:pPr marL="723900">
              <a:lnSpc>
                <a:spcPct val="100000"/>
              </a:lnSpc>
              <a:spcBef>
                <a:spcPts val="520"/>
              </a:spcBef>
            </a:pPr>
            <a:r>
              <a:rPr sz="2000" spc="-5" dirty="0">
                <a:latin typeface="Calibri"/>
                <a:cs typeface="Calibri"/>
              </a:rPr>
              <a:t>construct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edge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𝑐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375" baseline="-1532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0555" y="3819525"/>
            <a:ext cx="4152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//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Associated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𝑛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64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Evaluating</a:t>
            </a:r>
            <a:r>
              <a:rPr spc="-3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dirty="0"/>
              <a:t>SDD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10091420" cy="361378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28600" marR="3949700" indent="-228600" algn="r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28600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what order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evaluate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attributes?</a:t>
            </a:r>
            <a:endParaRPr sz="2800">
              <a:latin typeface="Calibri"/>
              <a:cs typeface="Calibri"/>
            </a:endParaRPr>
          </a:p>
          <a:p>
            <a:pPr marL="228600" marR="3999229" lvl="1" indent="-228600" algn="r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228600" algn="l"/>
              </a:tabLst>
            </a:pPr>
            <a:r>
              <a:rPr sz="2400" spc="-5" dirty="0">
                <a:latin typeface="Calibri"/>
                <a:cs typeface="Calibri"/>
              </a:rPr>
              <a:t>SDDs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 not specify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evaluation</a:t>
            </a:r>
            <a:endParaRPr sz="2400">
              <a:latin typeface="Calibri"/>
              <a:cs typeface="Calibri"/>
            </a:endParaRPr>
          </a:p>
          <a:p>
            <a:pPr marL="698500" marR="655320" lvl="1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must </a:t>
            </a:r>
            <a:r>
              <a:rPr sz="2400" spc="-15" dirty="0">
                <a:latin typeface="Calibri"/>
                <a:cs typeface="Calibri"/>
              </a:rPr>
              <a:t>evaluate </a:t>
            </a:r>
            <a:r>
              <a:rPr sz="2400" dirty="0">
                <a:latin typeface="Calibri"/>
                <a:cs typeface="Calibri"/>
              </a:rPr>
              <a:t>all the </a:t>
            </a:r>
            <a:r>
              <a:rPr sz="2400" spc="-10" dirty="0">
                <a:latin typeface="Calibri"/>
                <a:cs typeface="Calibri"/>
              </a:rPr>
              <a:t>attributes </a:t>
            </a:r>
            <a:r>
              <a:rPr sz="2400" spc="-5" dirty="0">
                <a:latin typeface="Calibri"/>
                <a:cs typeface="Calibri"/>
              </a:rPr>
              <a:t>upon </a:t>
            </a:r>
            <a:r>
              <a:rPr sz="2400" dirty="0">
                <a:latin typeface="Calibri"/>
                <a:cs typeface="Calibri"/>
              </a:rPr>
              <a:t>which the </a:t>
            </a:r>
            <a:r>
              <a:rPr sz="2400" spc="-10" dirty="0">
                <a:latin typeface="Calibri"/>
                <a:cs typeface="Calibri"/>
              </a:rPr>
              <a:t>attribute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node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depends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2735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topological </a:t>
            </a:r>
            <a:r>
              <a:rPr sz="2400" spc="-5" dirty="0">
                <a:latin typeface="Calibri"/>
                <a:cs typeface="Calibri"/>
              </a:rPr>
              <a:t>sort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dependency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valid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semantic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evaluated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libri"/>
              <a:cs typeface="Calibri"/>
            </a:endParaRPr>
          </a:p>
          <a:p>
            <a:pPr marL="241300" indent="-228600">
              <a:lnSpc>
                <a:spcPts val="3195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SDD’s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synthesized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inherited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15" dirty="0">
                <a:latin typeface="Calibri"/>
                <a:cs typeface="Calibri"/>
              </a:rPr>
              <a:t>guarantee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evaluation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existing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64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Evaluating</a:t>
            </a:r>
            <a:r>
              <a:rPr spc="-3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dirty="0"/>
              <a:t>SDD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9816465" cy="269367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Parse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tree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topological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sort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dependency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10" dirty="0">
                <a:latin typeface="Calibri"/>
                <a:cs typeface="Calibri"/>
              </a:rPr>
              <a:t>evaluation </a:t>
            </a:r>
            <a:r>
              <a:rPr sz="2400" spc="-15" dirty="0">
                <a:latin typeface="Calibri"/>
                <a:cs typeface="Calibri"/>
              </a:rPr>
              <a:t>order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Rule-based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Semantic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analyzed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spc="-5" dirty="0">
                <a:latin typeface="Calibri"/>
                <a:cs typeface="Calibri"/>
              </a:rPr>
              <a:t> of </a:t>
            </a:r>
            <a:r>
              <a:rPr sz="2400" spc="-10" dirty="0">
                <a:latin typeface="Calibri"/>
                <a:cs typeface="Calibri"/>
              </a:rPr>
              <a:t>evaluation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predetermined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Oblivious method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Evaluation order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ignores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semantic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630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Circular</a:t>
            </a:r>
            <a:r>
              <a:rPr spc="-30" dirty="0"/>
              <a:t> </a:t>
            </a:r>
            <a:r>
              <a:rPr dirty="0"/>
              <a:t>Dependency of</a:t>
            </a:r>
            <a:r>
              <a:rPr spc="-20" dirty="0"/>
              <a:t> Attributes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19275"/>
          <a:ext cx="5181600" cy="1010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𝐴</a:t>
                      </a:r>
                      <a:r>
                        <a:rPr sz="18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𝐵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5" dirty="0">
                          <a:latin typeface="Cambria Math"/>
                          <a:cs typeface="Cambria Math"/>
                        </a:rPr>
                        <a:t>𝐴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8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50" dirty="0">
                          <a:latin typeface="Cambria Math"/>
                          <a:cs typeface="Cambria Math"/>
                        </a:rPr>
                        <a:t>𝐵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𝑖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55" dirty="0">
                          <a:latin typeface="Cambria Math"/>
                          <a:cs typeface="Cambria Math"/>
                        </a:rPr>
                        <a:t>𝐵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800" spc="1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10" dirty="0">
                          <a:latin typeface="Cambria Math"/>
                          <a:cs typeface="Cambria Math"/>
                        </a:rPr>
                        <a:t>𝐴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800" spc="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360664" y="2508504"/>
            <a:ext cx="783590" cy="652780"/>
          </a:xfrm>
          <a:custGeom>
            <a:avLst/>
            <a:gdLst/>
            <a:ahLst/>
            <a:cxnLst/>
            <a:rect l="l" t="t" r="r" b="b"/>
            <a:pathLst>
              <a:path w="783590" h="652780">
                <a:moveTo>
                  <a:pt x="391667" y="0"/>
                </a:moveTo>
                <a:lnTo>
                  <a:pt x="338527" y="2977"/>
                </a:lnTo>
                <a:lnTo>
                  <a:pt x="287557" y="11652"/>
                </a:lnTo>
                <a:lnTo>
                  <a:pt x="239226" y="25634"/>
                </a:lnTo>
                <a:lnTo>
                  <a:pt x="193999" y="44534"/>
                </a:lnTo>
                <a:lnTo>
                  <a:pt x="152344" y="67964"/>
                </a:lnTo>
                <a:lnTo>
                  <a:pt x="114728" y="95535"/>
                </a:lnTo>
                <a:lnTo>
                  <a:pt x="81618" y="126858"/>
                </a:lnTo>
                <a:lnTo>
                  <a:pt x="53481" y="161544"/>
                </a:lnTo>
                <a:lnTo>
                  <a:pt x="30783" y="199203"/>
                </a:lnTo>
                <a:lnTo>
                  <a:pt x="13992" y="239447"/>
                </a:lnTo>
                <a:lnTo>
                  <a:pt x="3576" y="281888"/>
                </a:lnTo>
                <a:lnTo>
                  <a:pt x="0" y="326136"/>
                </a:lnTo>
                <a:lnTo>
                  <a:pt x="3576" y="370383"/>
                </a:lnTo>
                <a:lnTo>
                  <a:pt x="13992" y="412824"/>
                </a:lnTo>
                <a:lnTo>
                  <a:pt x="30783" y="453068"/>
                </a:lnTo>
                <a:lnTo>
                  <a:pt x="53481" y="490727"/>
                </a:lnTo>
                <a:lnTo>
                  <a:pt x="81618" y="525413"/>
                </a:lnTo>
                <a:lnTo>
                  <a:pt x="114728" y="556736"/>
                </a:lnTo>
                <a:lnTo>
                  <a:pt x="152344" y="584307"/>
                </a:lnTo>
                <a:lnTo>
                  <a:pt x="193999" y="607737"/>
                </a:lnTo>
                <a:lnTo>
                  <a:pt x="239226" y="626637"/>
                </a:lnTo>
                <a:lnTo>
                  <a:pt x="287557" y="640619"/>
                </a:lnTo>
                <a:lnTo>
                  <a:pt x="338527" y="649294"/>
                </a:lnTo>
                <a:lnTo>
                  <a:pt x="391667" y="652272"/>
                </a:lnTo>
                <a:lnTo>
                  <a:pt x="444808" y="649294"/>
                </a:lnTo>
                <a:lnTo>
                  <a:pt x="495778" y="640619"/>
                </a:lnTo>
                <a:lnTo>
                  <a:pt x="544109" y="626637"/>
                </a:lnTo>
                <a:lnTo>
                  <a:pt x="589336" y="607737"/>
                </a:lnTo>
                <a:lnTo>
                  <a:pt x="630991" y="584307"/>
                </a:lnTo>
                <a:lnTo>
                  <a:pt x="668607" y="556736"/>
                </a:lnTo>
                <a:lnTo>
                  <a:pt x="701717" y="525413"/>
                </a:lnTo>
                <a:lnTo>
                  <a:pt x="729854" y="490727"/>
                </a:lnTo>
                <a:lnTo>
                  <a:pt x="752552" y="453068"/>
                </a:lnTo>
                <a:lnTo>
                  <a:pt x="769343" y="412824"/>
                </a:lnTo>
                <a:lnTo>
                  <a:pt x="779759" y="370383"/>
                </a:lnTo>
                <a:lnTo>
                  <a:pt x="783335" y="326136"/>
                </a:lnTo>
                <a:lnTo>
                  <a:pt x="779759" y="281888"/>
                </a:lnTo>
                <a:lnTo>
                  <a:pt x="769343" y="239447"/>
                </a:lnTo>
                <a:lnTo>
                  <a:pt x="752552" y="199203"/>
                </a:lnTo>
                <a:lnTo>
                  <a:pt x="729854" y="161544"/>
                </a:lnTo>
                <a:lnTo>
                  <a:pt x="701717" y="126858"/>
                </a:lnTo>
                <a:lnTo>
                  <a:pt x="668607" y="95535"/>
                </a:lnTo>
                <a:lnTo>
                  <a:pt x="630991" y="67964"/>
                </a:lnTo>
                <a:lnTo>
                  <a:pt x="589336" y="44534"/>
                </a:lnTo>
                <a:lnTo>
                  <a:pt x="544109" y="25634"/>
                </a:lnTo>
                <a:lnTo>
                  <a:pt x="495778" y="11652"/>
                </a:lnTo>
                <a:lnTo>
                  <a:pt x="444808" y="2977"/>
                </a:lnTo>
                <a:lnTo>
                  <a:pt x="39166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66733" y="2653411"/>
            <a:ext cx="172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60664" y="3803903"/>
            <a:ext cx="783590" cy="654050"/>
          </a:xfrm>
          <a:custGeom>
            <a:avLst/>
            <a:gdLst/>
            <a:ahLst/>
            <a:cxnLst/>
            <a:rect l="l" t="t" r="r" b="b"/>
            <a:pathLst>
              <a:path w="783590" h="654050">
                <a:moveTo>
                  <a:pt x="391667" y="0"/>
                </a:moveTo>
                <a:lnTo>
                  <a:pt x="338527" y="2983"/>
                </a:lnTo>
                <a:lnTo>
                  <a:pt x="287557" y="11673"/>
                </a:lnTo>
                <a:lnTo>
                  <a:pt x="239226" y="25681"/>
                </a:lnTo>
                <a:lnTo>
                  <a:pt x="193999" y="44619"/>
                </a:lnTo>
                <a:lnTo>
                  <a:pt x="152344" y="68097"/>
                </a:lnTo>
                <a:lnTo>
                  <a:pt x="114728" y="95726"/>
                </a:lnTo>
                <a:lnTo>
                  <a:pt x="81618" y="127117"/>
                </a:lnTo>
                <a:lnTo>
                  <a:pt x="53481" y="161882"/>
                </a:lnTo>
                <a:lnTo>
                  <a:pt x="30783" y="199632"/>
                </a:lnTo>
                <a:lnTo>
                  <a:pt x="13992" y="239977"/>
                </a:lnTo>
                <a:lnTo>
                  <a:pt x="3576" y="282528"/>
                </a:lnTo>
                <a:lnTo>
                  <a:pt x="0" y="326898"/>
                </a:lnTo>
                <a:lnTo>
                  <a:pt x="3576" y="371267"/>
                </a:lnTo>
                <a:lnTo>
                  <a:pt x="13992" y="413818"/>
                </a:lnTo>
                <a:lnTo>
                  <a:pt x="30783" y="454163"/>
                </a:lnTo>
                <a:lnTo>
                  <a:pt x="53481" y="491913"/>
                </a:lnTo>
                <a:lnTo>
                  <a:pt x="81618" y="526678"/>
                </a:lnTo>
                <a:lnTo>
                  <a:pt x="114728" y="558069"/>
                </a:lnTo>
                <a:lnTo>
                  <a:pt x="152344" y="585698"/>
                </a:lnTo>
                <a:lnTo>
                  <a:pt x="193999" y="609176"/>
                </a:lnTo>
                <a:lnTo>
                  <a:pt x="239226" y="628114"/>
                </a:lnTo>
                <a:lnTo>
                  <a:pt x="287557" y="642122"/>
                </a:lnTo>
                <a:lnTo>
                  <a:pt x="338527" y="650812"/>
                </a:lnTo>
                <a:lnTo>
                  <a:pt x="391667" y="653796"/>
                </a:lnTo>
                <a:lnTo>
                  <a:pt x="444808" y="650812"/>
                </a:lnTo>
                <a:lnTo>
                  <a:pt x="495778" y="642122"/>
                </a:lnTo>
                <a:lnTo>
                  <a:pt x="544109" y="628114"/>
                </a:lnTo>
                <a:lnTo>
                  <a:pt x="589336" y="609176"/>
                </a:lnTo>
                <a:lnTo>
                  <a:pt x="630991" y="585698"/>
                </a:lnTo>
                <a:lnTo>
                  <a:pt x="668607" y="558069"/>
                </a:lnTo>
                <a:lnTo>
                  <a:pt x="701717" y="526678"/>
                </a:lnTo>
                <a:lnTo>
                  <a:pt x="729854" y="491913"/>
                </a:lnTo>
                <a:lnTo>
                  <a:pt x="752552" y="454163"/>
                </a:lnTo>
                <a:lnTo>
                  <a:pt x="769343" y="413818"/>
                </a:lnTo>
                <a:lnTo>
                  <a:pt x="779759" y="371267"/>
                </a:lnTo>
                <a:lnTo>
                  <a:pt x="783335" y="326898"/>
                </a:lnTo>
                <a:lnTo>
                  <a:pt x="779759" y="282528"/>
                </a:lnTo>
                <a:lnTo>
                  <a:pt x="769343" y="239977"/>
                </a:lnTo>
                <a:lnTo>
                  <a:pt x="752552" y="199632"/>
                </a:lnTo>
                <a:lnTo>
                  <a:pt x="729854" y="161882"/>
                </a:lnTo>
                <a:lnTo>
                  <a:pt x="701717" y="127117"/>
                </a:lnTo>
                <a:lnTo>
                  <a:pt x="668607" y="95726"/>
                </a:lnTo>
                <a:lnTo>
                  <a:pt x="630991" y="68097"/>
                </a:lnTo>
                <a:lnTo>
                  <a:pt x="589336" y="44619"/>
                </a:lnTo>
                <a:lnTo>
                  <a:pt x="544109" y="25681"/>
                </a:lnTo>
                <a:lnTo>
                  <a:pt x="495778" y="11673"/>
                </a:lnTo>
                <a:lnTo>
                  <a:pt x="444808" y="2983"/>
                </a:lnTo>
                <a:lnTo>
                  <a:pt x="39166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1306" y="3949953"/>
            <a:ext cx="164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85048" y="1851532"/>
            <a:ext cx="1901825" cy="3824604"/>
            <a:chOff x="7885048" y="1851532"/>
            <a:chExt cx="1901825" cy="3824604"/>
          </a:xfrm>
        </p:grpSpPr>
        <p:sp>
          <p:nvSpPr>
            <p:cNvPr id="9" name="object 9"/>
            <p:cNvSpPr/>
            <p:nvPr/>
          </p:nvSpPr>
          <p:spPr>
            <a:xfrm>
              <a:off x="8753093" y="3161537"/>
              <a:ext cx="0" cy="643255"/>
            </a:xfrm>
            <a:custGeom>
              <a:avLst/>
              <a:gdLst/>
              <a:ahLst/>
              <a:cxnLst/>
              <a:rect l="l" t="t" r="r" b="b"/>
              <a:pathLst>
                <a:path h="643254">
                  <a:moveTo>
                    <a:pt x="0" y="0"/>
                  </a:moveTo>
                  <a:lnTo>
                    <a:pt x="0" y="643255"/>
                  </a:lnTo>
                </a:path>
              </a:pathLst>
            </a:custGeom>
            <a:ln w="2895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52331" y="44577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99653" y="4362450"/>
              <a:ext cx="1872614" cy="1299210"/>
            </a:xfrm>
            <a:custGeom>
              <a:avLst/>
              <a:gdLst/>
              <a:ahLst/>
              <a:cxnLst/>
              <a:rect l="l" t="t" r="r" b="b"/>
              <a:pathLst>
                <a:path w="1872615" h="1299210">
                  <a:moveTo>
                    <a:pt x="0" y="1298448"/>
                  </a:moveTo>
                  <a:lnTo>
                    <a:pt x="1872361" y="1298448"/>
                  </a:lnTo>
                </a:path>
                <a:path w="1872615" h="1299210">
                  <a:moveTo>
                    <a:pt x="576326" y="0"/>
                  </a:moveTo>
                  <a:lnTo>
                    <a:pt x="0" y="1298651"/>
                  </a:lnTo>
                </a:path>
                <a:path w="1872615" h="1299210">
                  <a:moveTo>
                    <a:pt x="1130807" y="0"/>
                  </a:moveTo>
                  <a:lnTo>
                    <a:pt x="1872615" y="1298651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53093" y="1866137"/>
              <a:ext cx="0" cy="643255"/>
            </a:xfrm>
            <a:custGeom>
              <a:avLst/>
              <a:gdLst/>
              <a:ahLst/>
              <a:cxnLst/>
              <a:rect l="l" t="t" r="r" b="b"/>
              <a:pathLst>
                <a:path h="643255">
                  <a:moveTo>
                    <a:pt x="0" y="0"/>
                  </a:moveTo>
                  <a:lnTo>
                    <a:pt x="0" y="643254"/>
                  </a:lnTo>
                </a:path>
              </a:pathLst>
            </a:custGeom>
            <a:ln w="2895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543033" y="2621407"/>
            <a:ext cx="363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mbria Math"/>
                <a:cs typeface="Cambria Math"/>
              </a:rPr>
              <a:t>𝐴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54082" y="3937507"/>
            <a:ext cx="34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Cambria Math"/>
                <a:cs typeface="Cambria Math"/>
              </a:rPr>
              <a:t>𝐵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02190" y="2852547"/>
            <a:ext cx="377190" cy="1223645"/>
          </a:xfrm>
          <a:custGeom>
            <a:avLst/>
            <a:gdLst/>
            <a:ahLst/>
            <a:cxnLst/>
            <a:rect l="l" t="t" r="r" b="b"/>
            <a:pathLst>
              <a:path w="377190" h="1223645">
                <a:moveTo>
                  <a:pt x="24383" y="1129410"/>
                </a:moveTo>
                <a:lnTo>
                  <a:pt x="0" y="1223390"/>
                </a:lnTo>
                <a:lnTo>
                  <a:pt x="89788" y="1186433"/>
                </a:lnTo>
                <a:lnTo>
                  <a:pt x="80466" y="1178305"/>
                </a:lnTo>
                <a:lnTo>
                  <a:pt x="58546" y="1178305"/>
                </a:lnTo>
                <a:lnTo>
                  <a:pt x="36575" y="1159383"/>
                </a:lnTo>
                <a:lnTo>
                  <a:pt x="46127" y="1148367"/>
                </a:lnTo>
                <a:lnTo>
                  <a:pt x="24383" y="1129410"/>
                </a:lnTo>
                <a:close/>
              </a:path>
              <a:path w="377190" h="1223645">
                <a:moveTo>
                  <a:pt x="46127" y="1148367"/>
                </a:moveTo>
                <a:lnTo>
                  <a:pt x="36575" y="1159383"/>
                </a:lnTo>
                <a:lnTo>
                  <a:pt x="58546" y="1178305"/>
                </a:lnTo>
                <a:lnTo>
                  <a:pt x="67983" y="1167423"/>
                </a:lnTo>
                <a:lnTo>
                  <a:pt x="46127" y="1148367"/>
                </a:lnTo>
                <a:close/>
              </a:path>
              <a:path w="377190" h="1223645">
                <a:moveTo>
                  <a:pt x="67983" y="1167423"/>
                </a:moveTo>
                <a:lnTo>
                  <a:pt x="58546" y="1178305"/>
                </a:lnTo>
                <a:lnTo>
                  <a:pt x="80466" y="1178305"/>
                </a:lnTo>
                <a:lnTo>
                  <a:pt x="67983" y="1167423"/>
                </a:lnTo>
                <a:close/>
              </a:path>
              <a:path w="377190" h="1223645">
                <a:moveTo>
                  <a:pt x="90017" y="1141221"/>
                </a:moveTo>
                <a:lnTo>
                  <a:pt x="52324" y="1141221"/>
                </a:lnTo>
                <a:lnTo>
                  <a:pt x="46127" y="1148367"/>
                </a:lnTo>
                <a:lnTo>
                  <a:pt x="67983" y="1167423"/>
                </a:lnTo>
                <a:lnTo>
                  <a:pt x="74294" y="1160145"/>
                </a:lnTo>
                <a:lnTo>
                  <a:pt x="87249" y="1144523"/>
                </a:lnTo>
                <a:lnTo>
                  <a:pt x="90017" y="1141221"/>
                </a:lnTo>
                <a:close/>
              </a:path>
              <a:path w="377190" h="1223645">
                <a:moveTo>
                  <a:pt x="145013" y="1073784"/>
                </a:moveTo>
                <a:lnTo>
                  <a:pt x="108076" y="1073784"/>
                </a:lnTo>
                <a:lnTo>
                  <a:pt x="93090" y="1092200"/>
                </a:lnTo>
                <a:lnTo>
                  <a:pt x="78739" y="1109598"/>
                </a:lnTo>
                <a:lnTo>
                  <a:pt x="65024" y="1125982"/>
                </a:lnTo>
                <a:lnTo>
                  <a:pt x="52196" y="1141348"/>
                </a:lnTo>
                <a:lnTo>
                  <a:pt x="52324" y="1141221"/>
                </a:lnTo>
                <a:lnTo>
                  <a:pt x="90017" y="1141221"/>
                </a:lnTo>
                <a:lnTo>
                  <a:pt x="101091" y="1128014"/>
                </a:lnTo>
                <a:lnTo>
                  <a:pt x="115569" y="1110488"/>
                </a:lnTo>
                <a:lnTo>
                  <a:pt x="130555" y="1091945"/>
                </a:lnTo>
                <a:lnTo>
                  <a:pt x="145013" y="1073784"/>
                </a:lnTo>
                <a:close/>
              </a:path>
              <a:path w="377190" h="1223645">
                <a:moveTo>
                  <a:pt x="93090" y="1092072"/>
                </a:moveTo>
                <a:lnTo>
                  <a:pt x="92987" y="1092200"/>
                </a:lnTo>
                <a:lnTo>
                  <a:pt x="93090" y="1092072"/>
                </a:lnTo>
                <a:close/>
              </a:path>
              <a:path w="377190" h="1223645">
                <a:moveTo>
                  <a:pt x="160166" y="1054608"/>
                </a:moveTo>
                <a:lnTo>
                  <a:pt x="123316" y="1054608"/>
                </a:lnTo>
                <a:lnTo>
                  <a:pt x="107950" y="1073911"/>
                </a:lnTo>
                <a:lnTo>
                  <a:pt x="145013" y="1073784"/>
                </a:lnTo>
                <a:lnTo>
                  <a:pt x="160166" y="1054608"/>
                </a:lnTo>
                <a:close/>
              </a:path>
              <a:path w="377190" h="1223645">
                <a:moveTo>
                  <a:pt x="175513" y="1034795"/>
                </a:moveTo>
                <a:lnTo>
                  <a:pt x="138937" y="1034795"/>
                </a:lnTo>
                <a:lnTo>
                  <a:pt x="123189" y="1054734"/>
                </a:lnTo>
                <a:lnTo>
                  <a:pt x="160166" y="1054608"/>
                </a:lnTo>
                <a:lnTo>
                  <a:pt x="161670" y="1052702"/>
                </a:lnTo>
                <a:lnTo>
                  <a:pt x="175513" y="1034795"/>
                </a:lnTo>
                <a:close/>
              </a:path>
              <a:path w="377190" h="1223645">
                <a:moveTo>
                  <a:pt x="191017" y="1014348"/>
                </a:moveTo>
                <a:lnTo>
                  <a:pt x="154812" y="1014348"/>
                </a:lnTo>
                <a:lnTo>
                  <a:pt x="138810" y="1034922"/>
                </a:lnTo>
                <a:lnTo>
                  <a:pt x="175513" y="1034795"/>
                </a:lnTo>
                <a:lnTo>
                  <a:pt x="177673" y="1032001"/>
                </a:lnTo>
                <a:lnTo>
                  <a:pt x="191017" y="1014348"/>
                </a:lnTo>
                <a:close/>
              </a:path>
              <a:path w="377190" h="1223645">
                <a:moveTo>
                  <a:pt x="253047" y="928496"/>
                </a:moveTo>
                <a:lnTo>
                  <a:pt x="217931" y="928496"/>
                </a:lnTo>
                <a:lnTo>
                  <a:pt x="186435" y="972311"/>
                </a:lnTo>
                <a:lnTo>
                  <a:pt x="154685" y="1014476"/>
                </a:lnTo>
                <a:lnTo>
                  <a:pt x="154812" y="1014348"/>
                </a:lnTo>
                <a:lnTo>
                  <a:pt x="191017" y="1014348"/>
                </a:lnTo>
                <a:lnTo>
                  <a:pt x="209930" y="989329"/>
                </a:lnTo>
                <a:lnTo>
                  <a:pt x="241426" y="945260"/>
                </a:lnTo>
                <a:lnTo>
                  <a:pt x="253047" y="928496"/>
                </a:lnTo>
                <a:close/>
              </a:path>
              <a:path w="377190" h="1223645">
                <a:moveTo>
                  <a:pt x="186689" y="971930"/>
                </a:moveTo>
                <a:lnTo>
                  <a:pt x="186403" y="972311"/>
                </a:lnTo>
                <a:lnTo>
                  <a:pt x="186689" y="971930"/>
                </a:lnTo>
                <a:close/>
              </a:path>
              <a:path w="377190" h="1223645">
                <a:moveTo>
                  <a:pt x="282148" y="884682"/>
                </a:moveTo>
                <a:lnTo>
                  <a:pt x="247650" y="884682"/>
                </a:lnTo>
                <a:lnTo>
                  <a:pt x="232917" y="906779"/>
                </a:lnTo>
                <a:lnTo>
                  <a:pt x="217804" y="928623"/>
                </a:lnTo>
                <a:lnTo>
                  <a:pt x="253047" y="928496"/>
                </a:lnTo>
                <a:lnTo>
                  <a:pt x="256920" y="922908"/>
                </a:lnTo>
                <a:lnTo>
                  <a:pt x="271906" y="900683"/>
                </a:lnTo>
                <a:lnTo>
                  <a:pt x="282148" y="884682"/>
                </a:lnTo>
                <a:close/>
              </a:path>
              <a:path w="377190" h="1223645">
                <a:moveTo>
                  <a:pt x="233044" y="906526"/>
                </a:moveTo>
                <a:lnTo>
                  <a:pt x="232869" y="906779"/>
                </a:lnTo>
                <a:lnTo>
                  <a:pt x="233044" y="906526"/>
                </a:lnTo>
                <a:close/>
              </a:path>
              <a:path w="377190" h="1223645">
                <a:moveTo>
                  <a:pt x="320853" y="819911"/>
                </a:moveTo>
                <a:lnTo>
                  <a:pt x="287781" y="819911"/>
                </a:lnTo>
                <a:lnTo>
                  <a:pt x="275081" y="841375"/>
                </a:lnTo>
                <a:lnTo>
                  <a:pt x="261619" y="863091"/>
                </a:lnTo>
                <a:lnTo>
                  <a:pt x="247523" y="884808"/>
                </a:lnTo>
                <a:lnTo>
                  <a:pt x="282148" y="884682"/>
                </a:lnTo>
                <a:lnTo>
                  <a:pt x="286130" y="878458"/>
                </a:lnTo>
                <a:lnTo>
                  <a:pt x="299974" y="856233"/>
                </a:lnTo>
                <a:lnTo>
                  <a:pt x="312800" y="834389"/>
                </a:lnTo>
                <a:lnTo>
                  <a:pt x="320853" y="819911"/>
                </a:lnTo>
                <a:close/>
              </a:path>
              <a:path w="377190" h="1223645">
                <a:moveTo>
                  <a:pt x="261746" y="862838"/>
                </a:moveTo>
                <a:lnTo>
                  <a:pt x="261582" y="863091"/>
                </a:lnTo>
                <a:lnTo>
                  <a:pt x="261746" y="862838"/>
                </a:lnTo>
                <a:close/>
              </a:path>
              <a:path w="377190" h="1223645">
                <a:moveTo>
                  <a:pt x="275208" y="841120"/>
                </a:moveTo>
                <a:lnTo>
                  <a:pt x="275051" y="841375"/>
                </a:lnTo>
                <a:lnTo>
                  <a:pt x="275208" y="841120"/>
                </a:lnTo>
                <a:close/>
              </a:path>
              <a:path w="377190" h="1223645">
                <a:moveTo>
                  <a:pt x="342108" y="778636"/>
                </a:moveTo>
                <a:lnTo>
                  <a:pt x="310133" y="778636"/>
                </a:lnTo>
                <a:lnTo>
                  <a:pt x="309879" y="779144"/>
                </a:lnTo>
                <a:lnTo>
                  <a:pt x="299211" y="799210"/>
                </a:lnTo>
                <a:lnTo>
                  <a:pt x="287527" y="820165"/>
                </a:lnTo>
                <a:lnTo>
                  <a:pt x="287781" y="819911"/>
                </a:lnTo>
                <a:lnTo>
                  <a:pt x="320853" y="819911"/>
                </a:lnTo>
                <a:lnTo>
                  <a:pt x="324738" y="812926"/>
                </a:lnTo>
                <a:lnTo>
                  <a:pt x="335787" y="791844"/>
                </a:lnTo>
                <a:lnTo>
                  <a:pt x="342108" y="778636"/>
                </a:lnTo>
                <a:close/>
              </a:path>
              <a:path w="377190" h="1223645">
                <a:moveTo>
                  <a:pt x="310005" y="778879"/>
                </a:moveTo>
                <a:lnTo>
                  <a:pt x="309864" y="779144"/>
                </a:lnTo>
                <a:lnTo>
                  <a:pt x="310005" y="778879"/>
                </a:lnTo>
                <a:close/>
              </a:path>
              <a:path w="377190" h="1223645">
                <a:moveTo>
                  <a:pt x="358546" y="740028"/>
                </a:moveTo>
                <a:lnTo>
                  <a:pt x="327659" y="740028"/>
                </a:lnTo>
                <a:lnTo>
                  <a:pt x="319277" y="759459"/>
                </a:lnTo>
                <a:lnTo>
                  <a:pt x="310005" y="778879"/>
                </a:lnTo>
                <a:lnTo>
                  <a:pt x="310133" y="778636"/>
                </a:lnTo>
                <a:lnTo>
                  <a:pt x="342108" y="778636"/>
                </a:lnTo>
                <a:lnTo>
                  <a:pt x="345693" y="771144"/>
                </a:lnTo>
                <a:lnTo>
                  <a:pt x="354329" y="751077"/>
                </a:lnTo>
                <a:lnTo>
                  <a:pt x="358546" y="740028"/>
                </a:lnTo>
                <a:close/>
              </a:path>
              <a:path w="377190" h="1223645">
                <a:moveTo>
                  <a:pt x="319404" y="758951"/>
                </a:moveTo>
                <a:lnTo>
                  <a:pt x="319165" y="759459"/>
                </a:lnTo>
                <a:lnTo>
                  <a:pt x="319404" y="758951"/>
                </a:lnTo>
                <a:close/>
              </a:path>
              <a:path w="377190" h="1223645">
                <a:moveTo>
                  <a:pt x="369370" y="704976"/>
                </a:moveTo>
                <a:lnTo>
                  <a:pt x="339598" y="704976"/>
                </a:lnTo>
                <a:lnTo>
                  <a:pt x="339343" y="705865"/>
                </a:lnTo>
                <a:lnTo>
                  <a:pt x="334136" y="722756"/>
                </a:lnTo>
                <a:lnTo>
                  <a:pt x="327405" y="740537"/>
                </a:lnTo>
                <a:lnTo>
                  <a:pt x="327659" y="740028"/>
                </a:lnTo>
                <a:lnTo>
                  <a:pt x="358546" y="740028"/>
                </a:lnTo>
                <a:lnTo>
                  <a:pt x="361695" y="731774"/>
                </a:lnTo>
                <a:lnTo>
                  <a:pt x="367410" y="713104"/>
                </a:lnTo>
                <a:lnTo>
                  <a:pt x="369370" y="704976"/>
                </a:lnTo>
                <a:close/>
              </a:path>
              <a:path w="377190" h="1223645">
                <a:moveTo>
                  <a:pt x="334390" y="721867"/>
                </a:moveTo>
                <a:lnTo>
                  <a:pt x="334058" y="722756"/>
                </a:lnTo>
                <a:lnTo>
                  <a:pt x="334390" y="721867"/>
                </a:lnTo>
                <a:close/>
              </a:path>
              <a:path w="377190" h="1223645">
                <a:moveTo>
                  <a:pt x="339412" y="705579"/>
                </a:moveTo>
                <a:lnTo>
                  <a:pt x="339324" y="705865"/>
                </a:lnTo>
                <a:lnTo>
                  <a:pt x="339412" y="705579"/>
                </a:lnTo>
                <a:close/>
              </a:path>
              <a:path w="377190" h="1223645">
                <a:moveTo>
                  <a:pt x="372728" y="688975"/>
                </a:moveTo>
                <a:lnTo>
                  <a:pt x="343407" y="688975"/>
                </a:lnTo>
                <a:lnTo>
                  <a:pt x="343153" y="690117"/>
                </a:lnTo>
                <a:lnTo>
                  <a:pt x="339412" y="705579"/>
                </a:lnTo>
                <a:lnTo>
                  <a:pt x="339598" y="704976"/>
                </a:lnTo>
                <a:lnTo>
                  <a:pt x="369370" y="704976"/>
                </a:lnTo>
                <a:lnTo>
                  <a:pt x="371728" y="695198"/>
                </a:lnTo>
                <a:lnTo>
                  <a:pt x="372728" y="688975"/>
                </a:lnTo>
                <a:close/>
              </a:path>
              <a:path w="377190" h="1223645">
                <a:moveTo>
                  <a:pt x="343196" y="689852"/>
                </a:moveTo>
                <a:lnTo>
                  <a:pt x="343132" y="690117"/>
                </a:lnTo>
                <a:lnTo>
                  <a:pt x="343196" y="689852"/>
                </a:lnTo>
                <a:close/>
              </a:path>
              <a:path w="377190" h="1223645">
                <a:moveTo>
                  <a:pt x="343407" y="688975"/>
                </a:moveTo>
                <a:lnTo>
                  <a:pt x="343196" y="689852"/>
                </a:lnTo>
                <a:lnTo>
                  <a:pt x="343153" y="690117"/>
                </a:lnTo>
                <a:lnTo>
                  <a:pt x="343407" y="688975"/>
                </a:lnTo>
                <a:close/>
              </a:path>
              <a:path w="377190" h="1223645">
                <a:moveTo>
                  <a:pt x="374945" y="673607"/>
                </a:moveTo>
                <a:lnTo>
                  <a:pt x="345820" y="673607"/>
                </a:lnTo>
                <a:lnTo>
                  <a:pt x="343196" y="689852"/>
                </a:lnTo>
                <a:lnTo>
                  <a:pt x="343407" y="688975"/>
                </a:lnTo>
                <a:lnTo>
                  <a:pt x="372728" y="688975"/>
                </a:lnTo>
                <a:lnTo>
                  <a:pt x="374523" y="677799"/>
                </a:lnTo>
                <a:lnTo>
                  <a:pt x="374945" y="673607"/>
                </a:lnTo>
                <a:close/>
              </a:path>
              <a:path w="377190" h="1223645">
                <a:moveTo>
                  <a:pt x="376410" y="657605"/>
                </a:moveTo>
                <a:lnTo>
                  <a:pt x="347471" y="657605"/>
                </a:lnTo>
                <a:lnTo>
                  <a:pt x="345693" y="674369"/>
                </a:lnTo>
                <a:lnTo>
                  <a:pt x="345820" y="673607"/>
                </a:lnTo>
                <a:lnTo>
                  <a:pt x="374945" y="673607"/>
                </a:lnTo>
                <a:lnTo>
                  <a:pt x="376300" y="660145"/>
                </a:lnTo>
                <a:lnTo>
                  <a:pt x="376410" y="657605"/>
                </a:lnTo>
                <a:close/>
              </a:path>
              <a:path w="377190" h="1223645">
                <a:moveTo>
                  <a:pt x="377062" y="624966"/>
                </a:moveTo>
                <a:lnTo>
                  <a:pt x="348106" y="624966"/>
                </a:lnTo>
                <a:lnTo>
                  <a:pt x="348106" y="642112"/>
                </a:lnTo>
                <a:lnTo>
                  <a:pt x="348061" y="642492"/>
                </a:lnTo>
                <a:lnTo>
                  <a:pt x="347344" y="658494"/>
                </a:lnTo>
                <a:lnTo>
                  <a:pt x="347471" y="657605"/>
                </a:lnTo>
                <a:lnTo>
                  <a:pt x="376410" y="657605"/>
                </a:lnTo>
                <a:lnTo>
                  <a:pt x="377062" y="642492"/>
                </a:lnTo>
                <a:lnTo>
                  <a:pt x="377062" y="624966"/>
                </a:lnTo>
                <a:close/>
              </a:path>
              <a:path w="377190" h="1223645">
                <a:moveTo>
                  <a:pt x="348106" y="641476"/>
                </a:moveTo>
                <a:lnTo>
                  <a:pt x="348078" y="642112"/>
                </a:lnTo>
                <a:lnTo>
                  <a:pt x="348106" y="641476"/>
                </a:lnTo>
                <a:close/>
              </a:path>
              <a:path w="377190" h="1223645">
                <a:moveTo>
                  <a:pt x="374913" y="591312"/>
                </a:moveTo>
                <a:lnTo>
                  <a:pt x="345820" y="591312"/>
                </a:lnTo>
                <a:lnTo>
                  <a:pt x="347471" y="608964"/>
                </a:lnTo>
                <a:lnTo>
                  <a:pt x="348106" y="625601"/>
                </a:lnTo>
                <a:lnTo>
                  <a:pt x="348106" y="624966"/>
                </a:lnTo>
                <a:lnTo>
                  <a:pt x="377062" y="624966"/>
                </a:lnTo>
                <a:lnTo>
                  <a:pt x="377062" y="624586"/>
                </a:lnTo>
                <a:lnTo>
                  <a:pt x="376300" y="606678"/>
                </a:lnTo>
                <a:lnTo>
                  <a:pt x="374913" y="591312"/>
                </a:lnTo>
                <a:close/>
              </a:path>
              <a:path w="377190" h="1223645">
                <a:moveTo>
                  <a:pt x="347344" y="608202"/>
                </a:moveTo>
                <a:lnTo>
                  <a:pt x="347378" y="608964"/>
                </a:lnTo>
                <a:lnTo>
                  <a:pt x="347344" y="608202"/>
                </a:lnTo>
                <a:close/>
              </a:path>
              <a:path w="377190" h="1223645">
                <a:moveTo>
                  <a:pt x="370014" y="556894"/>
                </a:moveTo>
                <a:lnTo>
                  <a:pt x="340740" y="556894"/>
                </a:lnTo>
                <a:lnTo>
                  <a:pt x="343661" y="574675"/>
                </a:lnTo>
                <a:lnTo>
                  <a:pt x="345820" y="591819"/>
                </a:lnTo>
                <a:lnTo>
                  <a:pt x="345820" y="591312"/>
                </a:lnTo>
                <a:lnTo>
                  <a:pt x="374913" y="591312"/>
                </a:lnTo>
                <a:lnTo>
                  <a:pt x="374650" y="588390"/>
                </a:lnTo>
                <a:lnTo>
                  <a:pt x="372236" y="570229"/>
                </a:lnTo>
                <a:lnTo>
                  <a:pt x="370014" y="556894"/>
                </a:lnTo>
                <a:close/>
              </a:path>
              <a:path w="377190" h="1223645">
                <a:moveTo>
                  <a:pt x="343534" y="574166"/>
                </a:moveTo>
                <a:lnTo>
                  <a:pt x="343600" y="574675"/>
                </a:lnTo>
                <a:lnTo>
                  <a:pt x="343534" y="574166"/>
                </a:lnTo>
                <a:close/>
              </a:path>
              <a:path w="377190" h="1223645">
                <a:moveTo>
                  <a:pt x="362934" y="522224"/>
                </a:moveTo>
                <a:lnTo>
                  <a:pt x="333248" y="522224"/>
                </a:lnTo>
                <a:lnTo>
                  <a:pt x="333375" y="522731"/>
                </a:lnTo>
                <a:lnTo>
                  <a:pt x="337438" y="540003"/>
                </a:lnTo>
                <a:lnTo>
                  <a:pt x="340740" y="557402"/>
                </a:lnTo>
                <a:lnTo>
                  <a:pt x="340740" y="556894"/>
                </a:lnTo>
                <a:lnTo>
                  <a:pt x="370014" y="556894"/>
                </a:lnTo>
                <a:lnTo>
                  <a:pt x="369188" y="551941"/>
                </a:lnTo>
                <a:lnTo>
                  <a:pt x="365632" y="533653"/>
                </a:lnTo>
                <a:lnTo>
                  <a:pt x="362934" y="522224"/>
                </a:lnTo>
                <a:close/>
              </a:path>
              <a:path w="377190" h="1223645">
                <a:moveTo>
                  <a:pt x="337311" y="539495"/>
                </a:moveTo>
                <a:lnTo>
                  <a:pt x="337409" y="540003"/>
                </a:lnTo>
                <a:lnTo>
                  <a:pt x="337311" y="539495"/>
                </a:lnTo>
                <a:close/>
              </a:path>
              <a:path w="377190" h="1223645">
                <a:moveTo>
                  <a:pt x="333326" y="522558"/>
                </a:moveTo>
                <a:lnTo>
                  <a:pt x="333367" y="522731"/>
                </a:lnTo>
                <a:lnTo>
                  <a:pt x="333326" y="522558"/>
                </a:lnTo>
                <a:close/>
              </a:path>
              <a:path w="377190" h="1223645">
                <a:moveTo>
                  <a:pt x="316624" y="383920"/>
                </a:moveTo>
                <a:lnTo>
                  <a:pt x="285368" y="383920"/>
                </a:lnTo>
                <a:lnTo>
                  <a:pt x="299465" y="418211"/>
                </a:lnTo>
                <a:lnTo>
                  <a:pt x="312292" y="452754"/>
                </a:lnTo>
                <a:lnTo>
                  <a:pt x="323723" y="487679"/>
                </a:lnTo>
                <a:lnTo>
                  <a:pt x="333326" y="522558"/>
                </a:lnTo>
                <a:lnTo>
                  <a:pt x="333248" y="522224"/>
                </a:lnTo>
                <a:lnTo>
                  <a:pt x="362934" y="522224"/>
                </a:lnTo>
                <a:lnTo>
                  <a:pt x="361314" y="515365"/>
                </a:lnTo>
                <a:lnTo>
                  <a:pt x="351281" y="479043"/>
                </a:lnTo>
                <a:lnTo>
                  <a:pt x="339470" y="442849"/>
                </a:lnTo>
                <a:lnTo>
                  <a:pt x="326262" y="407415"/>
                </a:lnTo>
                <a:lnTo>
                  <a:pt x="316624" y="383920"/>
                </a:lnTo>
                <a:close/>
              </a:path>
              <a:path w="377190" h="1223645">
                <a:moveTo>
                  <a:pt x="323468" y="487044"/>
                </a:moveTo>
                <a:lnTo>
                  <a:pt x="323645" y="487679"/>
                </a:lnTo>
                <a:lnTo>
                  <a:pt x="323468" y="487044"/>
                </a:lnTo>
                <a:close/>
              </a:path>
              <a:path w="377190" h="1223645">
                <a:moveTo>
                  <a:pt x="312038" y="452119"/>
                </a:moveTo>
                <a:lnTo>
                  <a:pt x="312247" y="452754"/>
                </a:lnTo>
                <a:lnTo>
                  <a:pt x="312038" y="452119"/>
                </a:lnTo>
                <a:close/>
              </a:path>
              <a:path w="377190" h="1223645">
                <a:moveTo>
                  <a:pt x="299211" y="417829"/>
                </a:moveTo>
                <a:lnTo>
                  <a:pt x="299354" y="418211"/>
                </a:lnTo>
                <a:lnTo>
                  <a:pt x="299211" y="417829"/>
                </a:lnTo>
                <a:close/>
              </a:path>
              <a:path w="377190" h="1223645">
                <a:moveTo>
                  <a:pt x="302312" y="350900"/>
                </a:moveTo>
                <a:lnTo>
                  <a:pt x="270763" y="350900"/>
                </a:lnTo>
                <a:lnTo>
                  <a:pt x="285495" y="384301"/>
                </a:lnTo>
                <a:lnTo>
                  <a:pt x="285368" y="383920"/>
                </a:lnTo>
                <a:lnTo>
                  <a:pt x="316624" y="383920"/>
                </a:lnTo>
                <a:lnTo>
                  <a:pt x="312038" y="372744"/>
                </a:lnTo>
                <a:lnTo>
                  <a:pt x="302312" y="350900"/>
                </a:lnTo>
                <a:close/>
              </a:path>
              <a:path w="377190" h="1223645">
                <a:moveTo>
                  <a:pt x="272907" y="288670"/>
                </a:moveTo>
                <a:lnTo>
                  <a:pt x="240664" y="288670"/>
                </a:lnTo>
                <a:lnTo>
                  <a:pt x="255777" y="319404"/>
                </a:lnTo>
                <a:lnTo>
                  <a:pt x="270890" y="351281"/>
                </a:lnTo>
                <a:lnTo>
                  <a:pt x="270763" y="350900"/>
                </a:lnTo>
                <a:lnTo>
                  <a:pt x="302312" y="350900"/>
                </a:lnTo>
                <a:lnTo>
                  <a:pt x="297052" y="339089"/>
                </a:lnTo>
                <a:lnTo>
                  <a:pt x="281812" y="306704"/>
                </a:lnTo>
                <a:lnTo>
                  <a:pt x="272907" y="288670"/>
                </a:lnTo>
                <a:close/>
              </a:path>
              <a:path w="377190" h="1223645">
                <a:moveTo>
                  <a:pt x="255650" y="319150"/>
                </a:moveTo>
                <a:lnTo>
                  <a:pt x="255771" y="319404"/>
                </a:lnTo>
                <a:lnTo>
                  <a:pt x="255650" y="319150"/>
                </a:lnTo>
                <a:close/>
              </a:path>
              <a:path w="377190" h="1223645">
                <a:moveTo>
                  <a:pt x="220063" y="185292"/>
                </a:moveTo>
                <a:lnTo>
                  <a:pt x="187705" y="185292"/>
                </a:lnTo>
                <a:lnTo>
                  <a:pt x="187832" y="185547"/>
                </a:lnTo>
                <a:lnTo>
                  <a:pt x="193166" y="196341"/>
                </a:lnTo>
                <a:lnTo>
                  <a:pt x="199135" y="207899"/>
                </a:lnTo>
                <a:lnTo>
                  <a:pt x="205485" y="220090"/>
                </a:lnTo>
                <a:lnTo>
                  <a:pt x="212089" y="232917"/>
                </a:lnTo>
                <a:lnTo>
                  <a:pt x="226186" y="259968"/>
                </a:lnTo>
                <a:lnTo>
                  <a:pt x="240664" y="288798"/>
                </a:lnTo>
                <a:lnTo>
                  <a:pt x="240664" y="288670"/>
                </a:lnTo>
                <a:lnTo>
                  <a:pt x="272907" y="288670"/>
                </a:lnTo>
                <a:lnTo>
                  <a:pt x="266573" y="275843"/>
                </a:lnTo>
                <a:lnTo>
                  <a:pt x="251840" y="246633"/>
                </a:lnTo>
                <a:lnTo>
                  <a:pt x="237870" y="219582"/>
                </a:lnTo>
                <a:lnTo>
                  <a:pt x="231206" y="206882"/>
                </a:lnTo>
                <a:lnTo>
                  <a:pt x="224916" y="194690"/>
                </a:lnTo>
                <a:lnTo>
                  <a:pt x="220063" y="185292"/>
                </a:lnTo>
                <a:close/>
              </a:path>
              <a:path w="377190" h="1223645">
                <a:moveTo>
                  <a:pt x="226059" y="259841"/>
                </a:moveTo>
                <a:close/>
              </a:path>
              <a:path w="377190" h="1223645">
                <a:moveTo>
                  <a:pt x="231139" y="206755"/>
                </a:moveTo>
                <a:close/>
              </a:path>
              <a:path w="377190" h="1223645">
                <a:moveTo>
                  <a:pt x="187810" y="185504"/>
                </a:moveTo>
                <a:close/>
              </a:path>
              <a:path w="377190" h="1223645">
                <a:moveTo>
                  <a:pt x="209913" y="165353"/>
                </a:moveTo>
                <a:lnTo>
                  <a:pt x="177164" y="165353"/>
                </a:lnTo>
                <a:lnTo>
                  <a:pt x="187810" y="185504"/>
                </a:lnTo>
                <a:lnTo>
                  <a:pt x="187705" y="185292"/>
                </a:lnTo>
                <a:lnTo>
                  <a:pt x="220063" y="185292"/>
                </a:lnTo>
                <a:lnTo>
                  <a:pt x="219013" y="183261"/>
                </a:lnTo>
                <a:lnTo>
                  <a:pt x="219011" y="183133"/>
                </a:lnTo>
                <a:lnTo>
                  <a:pt x="213486" y="172085"/>
                </a:lnTo>
                <a:lnTo>
                  <a:pt x="209913" y="165353"/>
                </a:lnTo>
                <a:close/>
              </a:path>
              <a:path w="377190" h="1223645">
                <a:moveTo>
                  <a:pt x="219011" y="183133"/>
                </a:moveTo>
                <a:lnTo>
                  <a:pt x="219075" y="183261"/>
                </a:lnTo>
                <a:lnTo>
                  <a:pt x="219011" y="183133"/>
                </a:lnTo>
                <a:close/>
              </a:path>
              <a:path w="377190" h="1223645">
                <a:moveTo>
                  <a:pt x="200289" y="147700"/>
                </a:moveTo>
                <a:lnTo>
                  <a:pt x="166624" y="147700"/>
                </a:lnTo>
                <a:lnTo>
                  <a:pt x="167004" y="148336"/>
                </a:lnTo>
                <a:lnTo>
                  <a:pt x="177418" y="165988"/>
                </a:lnTo>
                <a:lnTo>
                  <a:pt x="177164" y="165353"/>
                </a:lnTo>
                <a:lnTo>
                  <a:pt x="209913" y="165353"/>
                </a:lnTo>
                <a:lnTo>
                  <a:pt x="202564" y="151511"/>
                </a:lnTo>
                <a:lnTo>
                  <a:pt x="200289" y="147700"/>
                </a:lnTo>
                <a:close/>
              </a:path>
              <a:path w="377190" h="1223645">
                <a:moveTo>
                  <a:pt x="166949" y="148252"/>
                </a:moveTo>
                <a:close/>
              </a:path>
              <a:path w="377190" h="1223645">
                <a:moveTo>
                  <a:pt x="181186" y="117475"/>
                </a:moveTo>
                <a:lnTo>
                  <a:pt x="145414" y="117475"/>
                </a:lnTo>
                <a:lnTo>
                  <a:pt x="156463" y="132333"/>
                </a:lnTo>
                <a:lnTo>
                  <a:pt x="166949" y="148252"/>
                </a:lnTo>
                <a:lnTo>
                  <a:pt x="166624" y="147700"/>
                </a:lnTo>
                <a:lnTo>
                  <a:pt x="200289" y="147700"/>
                </a:lnTo>
                <a:lnTo>
                  <a:pt x="191261" y="132587"/>
                </a:lnTo>
                <a:lnTo>
                  <a:pt x="181186" y="117475"/>
                </a:lnTo>
                <a:close/>
              </a:path>
              <a:path w="377190" h="1223645">
                <a:moveTo>
                  <a:pt x="155955" y="131699"/>
                </a:moveTo>
                <a:lnTo>
                  <a:pt x="156377" y="132333"/>
                </a:lnTo>
                <a:lnTo>
                  <a:pt x="155955" y="131699"/>
                </a:lnTo>
                <a:close/>
              </a:path>
              <a:path w="377190" h="1223645">
                <a:moveTo>
                  <a:pt x="163013" y="93599"/>
                </a:moveTo>
                <a:lnTo>
                  <a:pt x="123951" y="93599"/>
                </a:lnTo>
                <a:lnTo>
                  <a:pt x="135254" y="105537"/>
                </a:lnTo>
                <a:lnTo>
                  <a:pt x="145923" y="118237"/>
                </a:lnTo>
                <a:lnTo>
                  <a:pt x="145414" y="117475"/>
                </a:lnTo>
                <a:lnTo>
                  <a:pt x="181186" y="117475"/>
                </a:lnTo>
                <a:lnTo>
                  <a:pt x="179831" y="115442"/>
                </a:lnTo>
                <a:lnTo>
                  <a:pt x="168275" y="99822"/>
                </a:lnTo>
                <a:lnTo>
                  <a:pt x="163013" y="93599"/>
                </a:lnTo>
                <a:close/>
              </a:path>
              <a:path w="377190" h="1223645">
                <a:moveTo>
                  <a:pt x="134619" y="104901"/>
                </a:moveTo>
                <a:lnTo>
                  <a:pt x="135158" y="105537"/>
                </a:lnTo>
                <a:lnTo>
                  <a:pt x="134619" y="104901"/>
                </a:lnTo>
                <a:close/>
              </a:path>
              <a:path w="377190" h="1223645">
                <a:moveTo>
                  <a:pt x="145731" y="74549"/>
                </a:moveTo>
                <a:lnTo>
                  <a:pt x="102234" y="74549"/>
                </a:lnTo>
                <a:lnTo>
                  <a:pt x="113664" y="84074"/>
                </a:lnTo>
                <a:lnTo>
                  <a:pt x="124459" y="94233"/>
                </a:lnTo>
                <a:lnTo>
                  <a:pt x="123951" y="93599"/>
                </a:lnTo>
                <a:lnTo>
                  <a:pt x="163013" y="93599"/>
                </a:lnTo>
                <a:lnTo>
                  <a:pt x="156463" y="85851"/>
                </a:lnTo>
                <a:lnTo>
                  <a:pt x="145731" y="74549"/>
                </a:lnTo>
                <a:close/>
              </a:path>
              <a:path w="377190" h="1223645">
                <a:moveTo>
                  <a:pt x="113029" y="83565"/>
                </a:moveTo>
                <a:lnTo>
                  <a:pt x="113574" y="84074"/>
                </a:lnTo>
                <a:lnTo>
                  <a:pt x="113029" y="83565"/>
                </a:lnTo>
                <a:close/>
              </a:path>
              <a:path w="377190" h="1223645">
                <a:moveTo>
                  <a:pt x="137471" y="66675"/>
                </a:moveTo>
                <a:lnTo>
                  <a:pt x="91439" y="66675"/>
                </a:lnTo>
                <a:lnTo>
                  <a:pt x="102996" y="75183"/>
                </a:lnTo>
                <a:lnTo>
                  <a:pt x="102234" y="74549"/>
                </a:lnTo>
                <a:lnTo>
                  <a:pt x="145731" y="74549"/>
                </a:lnTo>
                <a:lnTo>
                  <a:pt x="144525" y="73278"/>
                </a:lnTo>
                <a:lnTo>
                  <a:pt x="137471" y="66675"/>
                </a:lnTo>
                <a:close/>
              </a:path>
              <a:path w="377190" h="1223645">
                <a:moveTo>
                  <a:pt x="129347" y="59436"/>
                </a:moveTo>
                <a:lnTo>
                  <a:pt x="80390" y="59436"/>
                </a:lnTo>
                <a:lnTo>
                  <a:pt x="81025" y="59816"/>
                </a:lnTo>
                <a:lnTo>
                  <a:pt x="91948" y="67055"/>
                </a:lnTo>
                <a:lnTo>
                  <a:pt x="91439" y="66675"/>
                </a:lnTo>
                <a:lnTo>
                  <a:pt x="137471" y="66675"/>
                </a:lnTo>
                <a:lnTo>
                  <a:pt x="132587" y="62102"/>
                </a:lnTo>
                <a:lnTo>
                  <a:pt x="129347" y="59436"/>
                </a:lnTo>
                <a:close/>
              </a:path>
              <a:path w="377190" h="1223645">
                <a:moveTo>
                  <a:pt x="80547" y="59538"/>
                </a:moveTo>
                <a:lnTo>
                  <a:pt x="80968" y="59816"/>
                </a:lnTo>
                <a:lnTo>
                  <a:pt x="80547" y="59538"/>
                </a:lnTo>
                <a:close/>
              </a:path>
              <a:path w="377190" h="1223645">
                <a:moveTo>
                  <a:pt x="121476" y="52958"/>
                </a:moveTo>
                <a:lnTo>
                  <a:pt x="69214" y="52958"/>
                </a:lnTo>
                <a:lnTo>
                  <a:pt x="80547" y="59538"/>
                </a:lnTo>
                <a:lnTo>
                  <a:pt x="80390" y="59436"/>
                </a:lnTo>
                <a:lnTo>
                  <a:pt x="129347" y="59436"/>
                </a:lnTo>
                <a:lnTo>
                  <a:pt x="121476" y="52958"/>
                </a:lnTo>
                <a:close/>
              </a:path>
              <a:path w="377190" h="1223645">
                <a:moveTo>
                  <a:pt x="58038" y="47116"/>
                </a:moveTo>
                <a:lnTo>
                  <a:pt x="69850" y="53339"/>
                </a:lnTo>
                <a:lnTo>
                  <a:pt x="69214" y="52958"/>
                </a:lnTo>
                <a:lnTo>
                  <a:pt x="121476" y="52958"/>
                </a:lnTo>
                <a:lnTo>
                  <a:pt x="120395" y="52069"/>
                </a:lnTo>
                <a:lnTo>
                  <a:pt x="114042" y="47370"/>
                </a:lnTo>
                <a:lnTo>
                  <a:pt x="58674" y="47370"/>
                </a:lnTo>
                <a:lnTo>
                  <a:pt x="58038" y="47116"/>
                </a:lnTo>
                <a:close/>
              </a:path>
              <a:path w="377190" h="1223645">
                <a:moveTo>
                  <a:pt x="98035" y="36449"/>
                </a:moveTo>
                <a:lnTo>
                  <a:pt x="35178" y="36449"/>
                </a:lnTo>
                <a:lnTo>
                  <a:pt x="58674" y="47370"/>
                </a:lnTo>
                <a:lnTo>
                  <a:pt x="114042" y="47370"/>
                </a:lnTo>
                <a:lnTo>
                  <a:pt x="108203" y="43052"/>
                </a:lnTo>
                <a:lnTo>
                  <a:pt x="98035" y="36449"/>
                </a:lnTo>
                <a:close/>
              </a:path>
              <a:path w="377190" h="1223645">
                <a:moveTo>
                  <a:pt x="23113" y="0"/>
                </a:moveTo>
                <a:lnTo>
                  <a:pt x="11937" y="26669"/>
                </a:lnTo>
                <a:lnTo>
                  <a:pt x="35559" y="36702"/>
                </a:lnTo>
                <a:lnTo>
                  <a:pt x="35178" y="36449"/>
                </a:lnTo>
                <a:lnTo>
                  <a:pt x="98035" y="36449"/>
                </a:lnTo>
                <a:lnTo>
                  <a:pt x="95884" y="35051"/>
                </a:lnTo>
                <a:lnTo>
                  <a:pt x="83565" y="27812"/>
                </a:lnTo>
                <a:lnTo>
                  <a:pt x="71246" y="21336"/>
                </a:lnTo>
                <a:lnTo>
                  <a:pt x="47116" y="10160"/>
                </a:lnTo>
                <a:lnTo>
                  <a:pt x="23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17157" y="2926842"/>
            <a:ext cx="304165" cy="1142365"/>
          </a:xfrm>
          <a:custGeom>
            <a:avLst/>
            <a:gdLst/>
            <a:ahLst/>
            <a:cxnLst/>
            <a:rect l="l" t="t" r="r" b="b"/>
            <a:pathLst>
              <a:path w="304165" h="1142364">
                <a:moveTo>
                  <a:pt x="88942" y="330327"/>
                </a:moveTo>
                <a:lnTo>
                  <a:pt x="57271" y="330327"/>
                </a:lnTo>
                <a:lnTo>
                  <a:pt x="50540" y="344805"/>
                </a:lnTo>
                <a:lnTo>
                  <a:pt x="32252" y="385699"/>
                </a:lnTo>
                <a:lnTo>
                  <a:pt x="12694" y="438658"/>
                </a:lnTo>
                <a:lnTo>
                  <a:pt x="3423" y="481965"/>
                </a:lnTo>
                <a:lnTo>
                  <a:pt x="0" y="531113"/>
                </a:lnTo>
                <a:lnTo>
                  <a:pt x="248" y="549402"/>
                </a:lnTo>
                <a:lnTo>
                  <a:pt x="2534" y="587756"/>
                </a:lnTo>
                <a:lnTo>
                  <a:pt x="10027" y="649351"/>
                </a:lnTo>
                <a:lnTo>
                  <a:pt x="17774" y="692150"/>
                </a:lnTo>
                <a:lnTo>
                  <a:pt x="27680" y="735457"/>
                </a:lnTo>
                <a:lnTo>
                  <a:pt x="39872" y="778256"/>
                </a:lnTo>
                <a:lnTo>
                  <a:pt x="54223" y="819785"/>
                </a:lnTo>
                <a:lnTo>
                  <a:pt x="71114" y="859790"/>
                </a:lnTo>
                <a:lnTo>
                  <a:pt x="90545" y="897763"/>
                </a:lnTo>
                <a:lnTo>
                  <a:pt x="112897" y="934720"/>
                </a:lnTo>
                <a:lnTo>
                  <a:pt x="137662" y="970788"/>
                </a:lnTo>
                <a:lnTo>
                  <a:pt x="164332" y="1006094"/>
                </a:lnTo>
                <a:lnTo>
                  <a:pt x="192653" y="1040638"/>
                </a:lnTo>
                <a:lnTo>
                  <a:pt x="221990" y="1074674"/>
                </a:lnTo>
                <a:lnTo>
                  <a:pt x="252089" y="1108456"/>
                </a:lnTo>
                <a:lnTo>
                  <a:pt x="282696" y="1142111"/>
                </a:lnTo>
                <a:lnTo>
                  <a:pt x="304032" y="1122553"/>
                </a:lnTo>
                <a:lnTo>
                  <a:pt x="273566" y="1089025"/>
                </a:lnTo>
                <a:lnTo>
                  <a:pt x="243933" y="1055751"/>
                </a:lnTo>
                <a:lnTo>
                  <a:pt x="214751" y="1021969"/>
                </a:lnTo>
                <a:lnTo>
                  <a:pt x="186938" y="987933"/>
                </a:lnTo>
                <a:lnTo>
                  <a:pt x="161289" y="954024"/>
                </a:lnTo>
                <a:lnTo>
                  <a:pt x="161157" y="954024"/>
                </a:lnTo>
                <a:lnTo>
                  <a:pt x="149015" y="936625"/>
                </a:lnTo>
                <a:lnTo>
                  <a:pt x="137407" y="919226"/>
                </a:lnTo>
                <a:lnTo>
                  <a:pt x="126105" y="901192"/>
                </a:lnTo>
                <a:lnTo>
                  <a:pt x="115989" y="883920"/>
                </a:lnTo>
                <a:lnTo>
                  <a:pt x="106368" y="865886"/>
                </a:lnTo>
                <a:lnTo>
                  <a:pt x="97149" y="847217"/>
                </a:lnTo>
                <a:lnTo>
                  <a:pt x="88894" y="828675"/>
                </a:lnTo>
                <a:lnTo>
                  <a:pt x="81274" y="809371"/>
                </a:lnTo>
                <a:lnTo>
                  <a:pt x="67431" y="769239"/>
                </a:lnTo>
                <a:lnTo>
                  <a:pt x="55620" y="727837"/>
                </a:lnTo>
                <a:lnTo>
                  <a:pt x="46145" y="686689"/>
                </a:lnTo>
                <a:lnTo>
                  <a:pt x="38590" y="645160"/>
                </a:lnTo>
                <a:lnTo>
                  <a:pt x="33334" y="604901"/>
                </a:lnTo>
                <a:lnTo>
                  <a:pt x="31387" y="585470"/>
                </a:lnTo>
                <a:lnTo>
                  <a:pt x="30003" y="566801"/>
                </a:lnTo>
                <a:lnTo>
                  <a:pt x="29198" y="548386"/>
                </a:lnTo>
                <a:lnTo>
                  <a:pt x="28959" y="531749"/>
                </a:lnTo>
                <a:lnTo>
                  <a:pt x="29316" y="515747"/>
                </a:lnTo>
                <a:lnTo>
                  <a:pt x="29437" y="514096"/>
                </a:lnTo>
                <a:lnTo>
                  <a:pt x="30298" y="500761"/>
                </a:lnTo>
                <a:lnTo>
                  <a:pt x="32044" y="486410"/>
                </a:lnTo>
                <a:lnTo>
                  <a:pt x="34302" y="472948"/>
                </a:lnTo>
                <a:lnTo>
                  <a:pt x="37205" y="459232"/>
                </a:lnTo>
                <a:lnTo>
                  <a:pt x="40278" y="447421"/>
                </a:lnTo>
                <a:lnTo>
                  <a:pt x="40507" y="446532"/>
                </a:lnTo>
                <a:lnTo>
                  <a:pt x="48757" y="422402"/>
                </a:lnTo>
                <a:lnTo>
                  <a:pt x="58922" y="396748"/>
                </a:lnTo>
                <a:lnTo>
                  <a:pt x="70606" y="370713"/>
                </a:lnTo>
                <a:lnTo>
                  <a:pt x="76898" y="356870"/>
                </a:lnTo>
                <a:lnTo>
                  <a:pt x="83560" y="342265"/>
                </a:lnTo>
                <a:lnTo>
                  <a:pt x="88942" y="330327"/>
                </a:lnTo>
                <a:close/>
              </a:path>
              <a:path w="304165" h="1142364">
                <a:moveTo>
                  <a:pt x="273566" y="1089025"/>
                </a:moveTo>
                <a:close/>
              </a:path>
              <a:path w="304165" h="1142364">
                <a:moveTo>
                  <a:pt x="243707" y="1055497"/>
                </a:moveTo>
                <a:lnTo>
                  <a:pt x="243834" y="1055751"/>
                </a:lnTo>
                <a:lnTo>
                  <a:pt x="243707" y="1055497"/>
                </a:lnTo>
                <a:close/>
              </a:path>
              <a:path w="304165" h="1142364">
                <a:moveTo>
                  <a:pt x="214797" y="1021969"/>
                </a:moveTo>
                <a:lnTo>
                  <a:pt x="215005" y="1022223"/>
                </a:lnTo>
                <a:lnTo>
                  <a:pt x="214797" y="1021969"/>
                </a:lnTo>
                <a:close/>
              </a:path>
              <a:path w="304165" h="1142364">
                <a:moveTo>
                  <a:pt x="187030" y="987933"/>
                </a:moveTo>
                <a:lnTo>
                  <a:pt x="187319" y="988314"/>
                </a:lnTo>
                <a:lnTo>
                  <a:pt x="187030" y="987933"/>
                </a:lnTo>
                <a:close/>
              </a:path>
              <a:path w="304165" h="1142364">
                <a:moveTo>
                  <a:pt x="160903" y="953516"/>
                </a:moveTo>
                <a:lnTo>
                  <a:pt x="161157" y="954024"/>
                </a:lnTo>
                <a:lnTo>
                  <a:pt x="161289" y="954024"/>
                </a:lnTo>
                <a:lnTo>
                  <a:pt x="160903" y="953516"/>
                </a:lnTo>
                <a:close/>
              </a:path>
              <a:path w="304165" h="1142364">
                <a:moveTo>
                  <a:pt x="148838" y="936371"/>
                </a:moveTo>
                <a:lnTo>
                  <a:pt x="148965" y="936625"/>
                </a:lnTo>
                <a:lnTo>
                  <a:pt x="148838" y="936371"/>
                </a:lnTo>
                <a:close/>
              </a:path>
              <a:path w="304165" h="1142364">
                <a:moveTo>
                  <a:pt x="137154" y="918845"/>
                </a:moveTo>
                <a:lnTo>
                  <a:pt x="137281" y="919226"/>
                </a:lnTo>
                <a:lnTo>
                  <a:pt x="137154" y="918845"/>
                </a:lnTo>
                <a:close/>
              </a:path>
              <a:path w="304165" h="1142364">
                <a:moveTo>
                  <a:pt x="126135" y="901192"/>
                </a:moveTo>
                <a:lnTo>
                  <a:pt x="126359" y="901573"/>
                </a:lnTo>
                <a:lnTo>
                  <a:pt x="126135" y="901192"/>
                </a:lnTo>
                <a:close/>
              </a:path>
              <a:path w="304165" h="1142364">
                <a:moveTo>
                  <a:pt x="115691" y="883412"/>
                </a:moveTo>
                <a:lnTo>
                  <a:pt x="115945" y="883920"/>
                </a:lnTo>
                <a:lnTo>
                  <a:pt x="115691" y="883412"/>
                </a:lnTo>
                <a:close/>
              </a:path>
              <a:path w="304165" h="1142364">
                <a:moveTo>
                  <a:pt x="106166" y="865505"/>
                </a:moveTo>
                <a:lnTo>
                  <a:pt x="106293" y="865886"/>
                </a:lnTo>
                <a:lnTo>
                  <a:pt x="106166" y="865505"/>
                </a:lnTo>
                <a:close/>
              </a:path>
              <a:path w="304165" h="1142364">
                <a:moveTo>
                  <a:pt x="97176" y="847217"/>
                </a:moveTo>
                <a:lnTo>
                  <a:pt x="97403" y="847725"/>
                </a:lnTo>
                <a:lnTo>
                  <a:pt x="97176" y="847217"/>
                </a:lnTo>
                <a:close/>
              </a:path>
              <a:path w="304165" h="1142364">
                <a:moveTo>
                  <a:pt x="88995" y="828675"/>
                </a:moveTo>
                <a:lnTo>
                  <a:pt x="89148" y="829056"/>
                </a:lnTo>
                <a:lnTo>
                  <a:pt x="88995" y="828675"/>
                </a:lnTo>
                <a:close/>
              </a:path>
              <a:path w="304165" h="1142364">
                <a:moveTo>
                  <a:pt x="81308" y="809371"/>
                </a:moveTo>
                <a:lnTo>
                  <a:pt x="81528" y="810006"/>
                </a:lnTo>
                <a:lnTo>
                  <a:pt x="81308" y="809371"/>
                </a:lnTo>
                <a:close/>
              </a:path>
              <a:path w="304165" h="1142364">
                <a:moveTo>
                  <a:pt x="67503" y="769239"/>
                </a:moveTo>
                <a:lnTo>
                  <a:pt x="67685" y="769874"/>
                </a:lnTo>
                <a:lnTo>
                  <a:pt x="67503" y="769239"/>
                </a:lnTo>
                <a:close/>
              </a:path>
              <a:path w="304165" h="1142364">
                <a:moveTo>
                  <a:pt x="55697" y="727837"/>
                </a:moveTo>
                <a:lnTo>
                  <a:pt x="55874" y="728599"/>
                </a:lnTo>
                <a:lnTo>
                  <a:pt x="55697" y="727837"/>
                </a:lnTo>
                <a:close/>
              </a:path>
              <a:path w="304165" h="1142364">
                <a:moveTo>
                  <a:pt x="45968" y="685927"/>
                </a:moveTo>
                <a:lnTo>
                  <a:pt x="46095" y="686689"/>
                </a:lnTo>
                <a:lnTo>
                  <a:pt x="45968" y="685927"/>
                </a:lnTo>
                <a:close/>
              </a:path>
              <a:path w="304165" h="1142364">
                <a:moveTo>
                  <a:pt x="38519" y="644525"/>
                </a:moveTo>
                <a:lnTo>
                  <a:pt x="38602" y="645160"/>
                </a:lnTo>
                <a:lnTo>
                  <a:pt x="38519" y="644525"/>
                </a:lnTo>
                <a:close/>
              </a:path>
              <a:path w="304165" h="1142364">
                <a:moveTo>
                  <a:pt x="33268" y="604393"/>
                </a:moveTo>
                <a:lnTo>
                  <a:pt x="33268" y="604901"/>
                </a:lnTo>
                <a:lnTo>
                  <a:pt x="33268" y="604393"/>
                </a:lnTo>
                <a:close/>
              </a:path>
              <a:path w="304165" h="1142364">
                <a:moveTo>
                  <a:pt x="31363" y="585216"/>
                </a:moveTo>
                <a:lnTo>
                  <a:pt x="31363" y="585470"/>
                </a:lnTo>
                <a:lnTo>
                  <a:pt x="31363" y="585216"/>
                </a:lnTo>
                <a:close/>
              </a:path>
              <a:path w="304165" h="1142364">
                <a:moveTo>
                  <a:pt x="29966" y="566293"/>
                </a:moveTo>
                <a:lnTo>
                  <a:pt x="29966" y="566801"/>
                </a:lnTo>
                <a:lnTo>
                  <a:pt x="29966" y="566293"/>
                </a:lnTo>
                <a:close/>
              </a:path>
              <a:path w="304165" h="1142364">
                <a:moveTo>
                  <a:pt x="29204" y="548386"/>
                </a:moveTo>
                <a:lnTo>
                  <a:pt x="29204" y="548767"/>
                </a:lnTo>
                <a:lnTo>
                  <a:pt x="29204" y="548386"/>
                </a:lnTo>
                <a:close/>
              </a:path>
              <a:path w="304165" h="1142364">
                <a:moveTo>
                  <a:pt x="28964" y="531113"/>
                </a:moveTo>
                <a:lnTo>
                  <a:pt x="28956" y="531503"/>
                </a:lnTo>
                <a:lnTo>
                  <a:pt x="28964" y="531113"/>
                </a:lnTo>
                <a:close/>
              </a:path>
              <a:path w="304165" h="1142364">
                <a:moveTo>
                  <a:pt x="29372" y="515112"/>
                </a:moveTo>
                <a:lnTo>
                  <a:pt x="29331" y="515747"/>
                </a:lnTo>
                <a:lnTo>
                  <a:pt x="29372" y="515112"/>
                </a:lnTo>
                <a:close/>
              </a:path>
              <a:path w="304165" h="1142364">
                <a:moveTo>
                  <a:pt x="30347" y="499999"/>
                </a:moveTo>
                <a:lnTo>
                  <a:pt x="30220" y="500761"/>
                </a:lnTo>
                <a:lnTo>
                  <a:pt x="30347" y="499999"/>
                </a:lnTo>
                <a:close/>
              </a:path>
              <a:path w="304165" h="1142364">
                <a:moveTo>
                  <a:pt x="32125" y="485775"/>
                </a:moveTo>
                <a:lnTo>
                  <a:pt x="31998" y="486410"/>
                </a:lnTo>
                <a:lnTo>
                  <a:pt x="32125" y="485775"/>
                </a:lnTo>
                <a:close/>
              </a:path>
              <a:path w="304165" h="1142364">
                <a:moveTo>
                  <a:pt x="34377" y="472509"/>
                </a:moveTo>
                <a:lnTo>
                  <a:pt x="34284" y="472948"/>
                </a:lnTo>
                <a:lnTo>
                  <a:pt x="34377" y="472509"/>
                </a:lnTo>
                <a:close/>
              </a:path>
              <a:path w="304165" h="1142364">
                <a:moveTo>
                  <a:pt x="37241" y="459232"/>
                </a:moveTo>
                <a:lnTo>
                  <a:pt x="37078" y="459867"/>
                </a:lnTo>
                <a:lnTo>
                  <a:pt x="37241" y="459232"/>
                </a:lnTo>
                <a:close/>
              </a:path>
              <a:path w="304165" h="1142364">
                <a:moveTo>
                  <a:pt x="40507" y="446532"/>
                </a:moveTo>
                <a:lnTo>
                  <a:pt x="40253" y="447421"/>
                </a:lnTo>
                <a:lnTo>
                  <a:pt x="40357" y="447114"/>
                </a:lnTo>
                <a:lnTo>
                  <a:pt x="40507" y="446532"/>
                </a:lnTo>
                <a:close/>
              </a:path>
              <a:path w="304165" h="1142364">
                <a:moveTo>
                  <a:pt x="40357" y="447114"/>
                </a:moveTo>
                <a:lnTo>
                  <a:pt x="40253" y="447421"/>
                </a:lnTo>
                <a:lnTo>
                  <a:pt x="40357" y="447114"/>
                </a:lnTo>
                <a:close/>
              </a:path>
              <a:path w="304165" h="1142364">
                <a:moveTo>
                  <a:pt x="40555" y="446532"/>
                </a:moveTo>
                <a:lnTo>
                  <a:pt x="40357" y="447114"/>
                </a:lnTo>
                <a:lnTo>
                  <a:pt x="40555" y="446532"/>
                </a:lnTo>
                <a:close/>
              </a:path>
              <a:path w="304165" h="1142364">
                <a:moveTo>
                  <a:pt x="49016" y="421640"/>
                </a:moveTo>
                <a:lnTo>
                  <a:pt x="48635" y="422402"/>
                </a:lnTo>
                <a:lnTo>
                  <a:pt x="49016" y="421640"/>
                </a:lnTo>
                <a:close/>
              </a:path>
              <a:path w="304165" h="1142364">
                <a:moveTo>
                  <a:pt x="59021" y="396748"/>
                </a:moveTo>
                <a:lnTo>
                  <a:pt x="58795" y="397256"/>
                </a:lnTo>
                <a:lnTo>
                  <a:pt x="59021" y="396748"/>
                </a:lnTo>
                <a:close/>
              </a:path>
              <a:path w="304165" h="1142364">
                <a:moveTo>
                  <a:pt x="76956" y="356743"/>
                </a:moveTo>
                <a:lnTo>
                  <a:pt x="76829" y="356870"/>
                </a:lnTo>
                <a:lnTo>
                  <a:pt x="76956" y="356743"/>
                </a:lnTo>
                <a:close/>
              </a:path>
              <a:path w="304165" h="1142364">
                <a:moveTo>
                  <a:pt x="186593" y="69207"/>
                </a:moveTo>
                <a:lnTo>
                  <a:pt x="162427" y="113792"/>
                </a:lnTo>
                <a:lnTo>
                  <a:pt x="141599" y="153162"/>
                </a:lnTo>
                <a:lnTo>
                  <a:pt x="121914" y="191516"/>
                </a:lnTo>
                <a:lnTo>
                  <a:pt x="103245" y="228727"/>
                </a:lnTo>
                <a:lnTo>
                  <a:pt x="86227" y="264795"/>
                </a:lnTo>
                <a:lnTo>
                  <a:pt x="64002" y="315213"/>
                </a:lnTo>
                <a:lnTo>
                  <a:pt x="57144" y="330454"/>
                </a:lnTo>
                <a:lnTo>
                  <a:pt x="88942" y="330327"/>
                </a:lnTo>
                <a:lnTo>
                  <a:pt x="90545" y="326771"/>
                </a:lnTo>
                <a:lnTo>
                  <a:pt x="97475" y="310769"/>
                </a:lnTo>
                <a:lnTo>
                  <a:pt x="112403" y="276987"/>
                </a:lnTo>
                <a:lnTo>
                  <a:pt x="129286" y="241554"/>
                </a:lnTo>
                <a:lnTo>
                  <a:pt x="147695" y="204470"/>
                </a:lnTo>
                <a:lnTo>
                  <a:pt x="147826" y="204470"/>
                </a:lnTo>
                <a:lnTo>
                  <a:pt x="167314" y="166624"/>
                </a:lnTo>
                <a:lnTo>
                  <a:pt x="188081" y="127508"/>
                </a:lnTo>
                <a:lnTo>
                  <a:pt x="187954" y="127508"/>
                </a:lnTo>
                <a:lnTo>
                  <a:pt x="209475" y="87884"/>
                </a:lnTo>
                <a:lnTo>
                  <a:pt x="212029" y="83112"/>
                </a:lnTo>
                <a:lnTo>
                  <a:pt x="186593" y="69207"/>
                </a:lnTo>
                <a:close/>
              </a:path>
              <a:path w="304165" h="1142364">
                <a:moveTo>
                  <a:pt x="64002" y="315087"/>
                </a:moveTo>
                <a:close/>
              </a:path>
              <a:path w="304165" h="1142364">
                <a:moveTo>
                  <a:pt x="97530" y="310642"/>
                </a:moveTo>
                <a:lnTo>
                  <a:pt x="97403" y="310769"/>
                </a:lnTo>
                <a:lnTo>
                  <a:pt x="97530" y="310642"/>
                </a:lnTo>
                <a:close/>
              </a:path>
              <a:path w="304165" h="1142364">
                <a:moveTo>
                  <a:pt x="112516" y="276733"/>
                </a:moveTo>
                <a:lnTo>
                  <a:pt x="112389" y="276987"/>
                </a:lnTo>
                <a:lnTo>
                  <a:pt x="112516" y="276733"/>
                </a:lnTo>
                <a:close/>
              </a:path>
              <a:path w="304165" h="1142364">
                <a:moveTo>
                  <a:pt x="147826" y="204470"/>
                </a:moveTo>
                <a:lnTo>
                  <a:pt x="147695" y="204470"/>
                </a:lnTo>
                <a:lnTo>
                  <a:pt x="147695" y="204724"/>
                </a:lnTo>
                <a:lnTo>
                  <a:pt x="147826" y="204470"/>
                </a:lnTo>
                <a:close/>
              </a:path>
              <a:path w="304165" h="1142364">
                <a:moveTo>
                  <a:pt x="167380" y="166497"/>
                </a:moveTo>
                <a:lnTo>
                  <a:pt x="167253" y="166624"/>
                </a:lnTo>
                <a:lnTo>
                  <a:pt x="167380" y="166497"/>
                </a:lnTo>
                <a:close/>
              </a:path>
              <a:path w="304165" h="1142364">
                <a:moveTo>
                  <a:pt x="238969" y="56515"/>
                </a:moveTo>
                <a:lnTo>
                  <a:pt x="193542" y="56515"/>
                </a:lnTo>
                <a:lnTo>
                  <a:pt x="218942" y="70485"/>
                </a:lnTo>
                <a:lnTo>
                  <a:pt x="212029" y="83112"/>
                </a:lnTo>
                <a:lnTo>
                  <a:pt x="237484" y="97028"/>
                </a:lnTo>
                <a:lnTo>
                  <a:pt x="238969" y="56515"/>
                </a:lnTo>
                <a:close/>
              </a:path>
              <a:path w="304165" h="1142364">
                <a:moveTo>
                  <a:pt x="209544" y="87757"/>
                </a:moveTo>
                <a:close/>
              </a:path>
              <a:path w="304165" h="1142364">
                <a:moveTo>
                  <a:pt x="193542" y="56515"/>
                </a:moveTo>
                <a:lnTo>
                  <a:pt x="186593" y="69207"/>
                </a:lnTo>
                <a:lnTo>
                  <a:pt x="212029" y="83112"/>
                </a:lnTo>
                <a:lnTo>
                  <a:pt x="218942" y="70485"/>
                </a:lnTo>
                <a:lnTo>
                  <a:pt x="193542" y="56515"/>
                </a:lnTo>
                <a:close/>
              </a:path>
              <a:path w="304165" h="1142364">
                <a:moveTo>
                  <a:pt x="241040" y="0"/>
                </a:moveTo>
                <a:lnTo>
                  <a:pt x="161284" y="55372"/>
                </a:lnTo>
                <a:lnTo>
                  <a:pt x="186593" y="69207"/>
                </a:lnTo>
                <a:lnTo>
                  <a:pt x="193542" y="56515"/>
                </a:lnTo>
                <a:lnTo>
                  <a:pt x="238969" y="56515"/>
                </a:lnTo>
                <a:lnTo>
                  <a:pt x="241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1951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Types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Nonterminal</a:t>
            </a:r>
            <a:r>
              <a:rPr spc="-15" dirty="0"/>
              <a:t> </a:t>
            </a:r>
            <a:r>
              <a:rPr spc="-20" dirty="0"/>
              <a:t>Attributes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2103" y="1859279"/>
            <a:ext cx="10528300" cy="707390"/>
            <a:chOff x="832103" y="1859279"/>
            <a:chExt cx="10528300" cy="707390"/>
          </a:xfrm>
        </p:grpSpPr>
        <p:sp>
          <p:nvSpPr>
            <p:cNvPr id="4" name="object 4"/>
            <p:cNvSpPr/>
            <p:nvPr/>
          </p:nvSpPr>
          <p:spPr>
            <a:xfrm>
              <a:off x="838199" y="1865375"/>
              <a:ext cx="10515600" cy="695325"/>
            </a:xfrm>
            <a:custGeom>
              <a:avLst/>
              <a:gdLst/>
              <a:ahLst/>
              <a:cxnLst/>
              <a:rect l="l" t="t" r="r" b="b"/>
              <a:pathLst>
                <a:path w="10515600" h="695325">
                  <a:moveTo>
                    <a:pt x="10399776" y="0"/>
                  </a:moveTo>
                  <a:lnTo>
                    <a:pt x="115824" y="0"/>
                  </a:lnTo>
                  <a:lnTo>
                    <a:pt x="70739" y="9096"/>
                  </a:lnTo>
                  <a:lnTo>
                    <a:pt x="33923" y="33909"/>
                  </a:lnTo>
                  <a:lnTo>
                    <a:pt x="9101" y="70723"/>
                  </a:lnTo>
                  <a:lnTo>
                    <a:pt x="0" y="115824"/>
                  </a:lnTo>
                  <a:lnTo>
                    <a:pt x="0" y="579120"/>
                  </a:lnTo>
                  <a:lnTo>
                    <a:pt x="9101" y="624220"/>
                  </a:lnTo>
                  <a:lnTo>
                    <a:pt x="33923" y="661035"/>
                  </a:lnTo>
                  <a:lnTo>
                    <a:pt x="70739" y="685847"/>
                  </a:lnTo>
                  <a:lnTo>
                    <a:pt x="115824" y="694944"/>
                  </a:lnTo>
                  <a:lnTo>
                    <a:pt x="10399776" y="694944"/>
                  </a:lnTo>
                  <a:lnTo>
                    <a:pt x="10444876" y="685847"/>
                  </a:lnTo>
                  <a:lnTo>
                    <a:pt x="10481691" y="661035"/>
                  </a:lnTo>
                  <a:lnTo>
                    <a:pt x="10506503" y="624220"/>
                  </a:lnTo>
                  <a:lnTo>
                    <a:pt x="10515600" y="579120"/>
                  </a:lnTo>
                  <a:lnTo>
                    <a:pt x="10515600" y="115824"/>
                  </a:lnTo>
                  <a:lnTo>
                    <a:pt x="10506503" y="70723"/>
                  </a:lnTo>
                  <a:lnTo>
                    <a:pt x="10481691" y="33909"/>
                  </a:lnTo>
                  <a:lnTo>
                    <a:pt x="10444876" y="9096"/>
                  </a:lnTo>
                  <a:lnTo>
                    <a:pt x="1039977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199" y="1865375"/>
              <a:ext cx="10515600" cy="695325"/>
            </a:xfrm>
            <a:custGeom>
              <a:avLst/>
              <a:gdLst/>
              <a:ahLst/>
              <a:cxnLst/>
              <a:rect l="l" t="t" r="r" b="b"/>
              <a:pathLst>
                <a:path w="10515600" h="695325">
                  <a:moveTo>
                    <a:pt x="0" y="115824"/>
                  </a:moveTo>
                  <a:lnTo>
                    <a:pt x="9101" y="70723"/>
                  </a:lnTo>
                  <a:lnTo>
                    <a:pt x="33923" y="33909"/>
                  </a:lnTo>
                  <a:lnTo>
                    <a:pt x="70739" y="9096"/>
                  </a:lnTo>
                  <a:lnTo>
                    <a:pt x="115824" y="0"/>
                  </a:lnTo>
                  <a:lnTo>
                    <a:pt x="10399776" y="0"/>
                  </a:lnTo>
                  <a:lnTo>
                    <a:pt x="10444876" y="9096"/>
                  </a:lnTo>
                  <a:lnTo>
                    <a:pt x="10481691" y="33909"/>
                  </a:lnTo>
                  <a:lnTo>
                    <a:pt x="10506503" y="70723"/>
                  </a:lnTo>
                  <a:lnTo>
                    <a:pt x="10515600" y="115824"/>
                  </a:lnTo>
                  <a:lnTo>
                    <a:pt x="10515600" y="579120"/>
                  </a:lnTo>
                  <a:lnTo>
                    <a:pt x="10506503" y="624220"/>
                  </a:lnTo>
                  <a:lnTo>
                    <a:pt x="10481691" y="661035"/>
                  </a:lnTo>
                  <a:lnTo>
                    <a:pt x="10444876" y="685847"/>
                  </a:lnTo>
                  <a:lnTo>
                    <a:pt x="10399776" y="694944"/>
                  </a:lnTo>
                  <a:lnTo>
                    <a:pt x="115824" y="694944"/>
                  </a:lnTo>
                  <a:lnTo>
                    <a:pt x="70739" y="685847"/>
                  </a:lnTo>
                  <a:lnTo>
                    <a:pt x="33923" y="661035"/>
                  </a:lnTo>
                  <a:lnTo>
                    <a:pt x="9101" y="624220"/>
                  </a:lnTo>
                  <a:lnTo>
                    <a:pt x="0" y="579120"/>
                  </a:lnTo>
                  <a:lnTo>
                    <a:pt x="0" y="115824"/>
                  </a:lnTo>
                  <a:close/>
                </a:path>
              </a:pathLst>
            </a:custGeom>
            <a:ln w="12192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32103" y="3995928"/>
            <a:ext cx="10528300" cy="707390"/>
            <a:chOff x="832103" y="3995928"/>
            <a:chExt cx="10528300" cy="707390"/>
          </a:xfrm>
        </p:grpSpPr>
        <p:sp>
          <p:nvSpPr>
            <p:cNvPr id="7" name="object 7"/>
            <p:cNvSpPr/>
            <p:nvPr/>
          </p:nvSpPr>
          <p:spPr>
            <a:xfrm>
              <a:off x="838199" y="4002024"/>
              <a:ext cx="10515600" cy="695325"/>
            </a:xfrm>
            <a:custGeom>
              <a:avLst/>
              <a:gdLst/>
              <a:ahLst/>
              <a:cxnLst/>
              <a:rect l="l" t="t" r="r" b="b"/>
              <a:pathLst>
                <a:path w="10515600" h="695325">
                  <a:moveTo>
                    <a:pt x="10399776" y="0"/>
                  </a:moveTo>
                  <a:lnTo>
                    <a:pt x="115824" y="0"/>
                  </a:lnTo>
                  <a:lnTo>
                    <a:pt x="70739" y="9096"/>
                  </a:lnTo>
                  <a:lnTo>
                    <a:pt x="33923" y="33908"/>
                  </a:lnTo>
                  <a:lnTo>
                    <a:pt x="9101" y="70723"/>
                  </a:lnTo>
                  <a:lnTo>
                    <a:pt x="0" y="115824"/>
                  </a:lnTo>
                  <a:lnTo>
                    <a:pt x="0" y="579119"/>
                  </a:lnTo>
                  <a:lnTo>
                    <a:pt x="9101" y="624220"/>
                  </a:lnTo>
                  <a:lnTo>
                    <a:pt x="33923" y="661034"/>
                  </a:lnTo>
                  <a:lnTo>
                    <a:pt x="70739" y="685847"/>
                  </a:lnTo>
                  <a:lnTo>
                    <a:pt x="115824" y="694944"/>
                  </a:lnTo>
                  <a:lnTo>
                    <a:pt x="10399776" y="694944"/>
                  </a:lnTo>
                  <a:lnTo>
                    <a:pt x="10444876" y="685847"/>
                  </a:lnTo>
                  <a:lnTo>
                    <a:pt x="10481691" y="661035"/>
                  </a:lnTo>
                  <a:lnTo>
                    <a:pt x="10506503" y="624220"/>
                  </a:lnTo>
                  <a:lnTo>
                    <a:pt x="10515600" y="579119"/>
                  </a:lnTo>
                  <a:lnTo>
                    <a:pt x="10515600" y="115824"/>
                  </a:lnTo>
                  <a:lnTo>
                    <a:pt x="10506503" y="70723"/>
                  </a:lnTo>
                  <a:lnTo>
                    <a:pt x="10481691" y="33908"/>
                  </a:lnTo>
                  <a:lnTo>
                    <a:pt x="10444876" y="9096"/>
                  </a:lnTo>
                  <a:lnTo>
                    <a:pt x="1039977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199" y="4002024"/>
              <a:ext cx="10515600" cy="695325"/>
            </a:xfrm>
            <a:custGeom>
              <a:avLst/>
              <a:gdLst/>
              <a:ahLst/>
              <a:cxnLst/>
              <a:rect l="l" t="t" r="r" b="b"/>
              <a:pathLst>
                <a:path w="10515600" h="695325">
                  <a:moveTo>
                    <a:pt x="0" y="115824"/>
                  </a:moveTo>
                  <a:lnTo>
                    <a:pt x="9101" y="70723"/>
                  </a:lnTo>
                  <a:lnTo>
                    <a:pt x="33923" y="33908"/>
                  </a:lnTo>
                  <a:lnTo>
                    <a:pt x="70739" y="9096"/>
                  </a:lnTo>
                  <a:lnTo>
                    <a:pt x="115824" y="0"/>
                  </a:lnTo>
                  <a:lnTo>
                    <a:pt x="10399776" y="0"/>
                  </a:lnTo>
                  <a:lnTo>
                    <a:pt x="10444876" y="9096"/>
                  </a:lnTo>
                  <a:lnTo>
                    <a:pt x="10481691" y="33908"/>
                  </a:lnTo>
                  <a:lnTo>
                    <a:pt x="10506503" y="70723"/>
                  </a:lnTo>
                  <a:lnTo>
                    <a:pt x="10515600" y="115824"/>
                  </a:lnTo>
                  <a:lnTo>
                    <a:pt x="10515600" y="579119"/>
                  </a:lnTo>
                  <a:lnTo>
                    <a:pt x="10506503" y="624220"/>
                  </a:lnTo>
                  <a:lnTo>
                    <a:pt x="10481691" y="661035"/>
                  </a:lnTo>
                  <a:lnTo>
                    <a:pt x="10444876" y="685847"/>
                  </a:lnTo>
                  <a:lnTo>
                    <a:pt x="10399776" y="694944"/>
                  </a:lnTo>
                  <a:lnTo>
                    <a:pt x="115824" y="694944"/>
                  </a:lnTo>
                  <a:lnTo>
                    <a:pt x="70739" y="685847"/>
                  </a:lnTo>
                  <a:lnTo>
                    <a:pt x="33923" y="661034"/>
                  </a:lnTo>
                  <a:lnTo>
                    <a:pt x="9101" y="624220"/>
                  </a:lnTo>
                  <a:lnTo>
                    <a:pt x="0" y="579119"/>
                  </a:lnTo>
                  <a:lnTo>
                    <a:pt x="0" y="115824"/>
                  </a:lnTo>
                  <a:close/>
                </a:path>
              </a:pathLst>
            </a:custGeom>
            <a:ln w="12192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69975" y="1738298"/>
            <a:ext cx="10191750" cy="434530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900" spc="-10" dirty="0">
                <a:solidFill>
                  <a:srgbClr val="FFFFFF"/>
                </a:solidFill>
                <a:latin typeface="Calibri"/>
                <a:cs typeface="Calibri"/>
              </a:rPr>
              <a:t>Synthesized</a:t>
            </a:r>
            <a:endParaRPr sz="2900">
              <a:latin typeface="Calibri"/>
              <a:cs typeface="Calibri"/>
            </a:endParaRPr>
          </a:p>
          <a:p>
            <a:pPr marL="430530" marR="5080" indent="-228600">
              <a:lnSpc>
                <a:spcPts val="2530"/>
              </a:lnSpc>
              <a:spcBef>
                <a:spcPts val="1515"/>
              </a:spcBef>
              <a:buChar char="•"/>
              <a:tabLst>
                <a:tab pos="431165" algn="l"/>
              </a:tabLst>
            </a:pPr>
            <a:r>
              <a:rPr sz="2300" spc="-30" dirty="0">
                <a:latin typeface="Calibri"/>
                <a:cs typeface="Calibri"/>
              </a:rPr>
              <a:t>Value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</a:t>
            </a:r>
            <a:r>
              <a:rPr sz="2300" dirty="0">
                <a:latin typeface="Calibri"/>
                <a:cs typeface="Calibri"/>
              </a:rPr>
              <a:t> a </a:t>
            </a:r>
            <a:r>
              <a:rPr sz="2300" spc="-10" dirty="0">
                <a:latin typeface="Calibri"/>
                <a:cs typeface="Calibri"/>
              </a:rPr>
              <a:t>synthesized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attribute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for</a:t>
            </a:r>
            <a:r>
              <a:rPr sz="2300" dirty="0">
                <a:latin typeface="Calibri"/>
                <a:cs typeface="Calibri"/>
              </a:rPr>
              <a:t> a </a:t>
            </a:r>
            <a:r>
              <a:rPr sz="2300" spc="-5" dirty="0">
                <a:latin typeface="Calibri"/>
                <a:cs typeface="Calibri"/>
              </a:rPr>
              <a:t>nonterminal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𝐴</a:t>
            </a:r>
            <a:r>
              <a:rPr sz="2300" spc="35" dirty="0">
                <a:latin typeface="Cambria Math"/>
                <a:cs typeface="Cambria Math"/>
              </a:rPr>
              <a:t> </a:t>
            </a:r>
            <a:r>
              <a:rPr sz="2300" spc="-15" dirty="0">
                <a:latin typeface="Calibri"/>
                <a:cs typeface="Calibri"/>
              </a:rPr>
              <a:t>at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node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𝑁</a:t>
            </a:r>
            <a:r>
              <a:rPr sz="2300" spc="60" dirty="0">
                <a:latin typeface="Cambria Math"/>
                <a:cs typeface="Cambria Math"/>
              </a:rPr>
              <a:t> </a:t>
            </a:r>
            <a:r>
              <a:rPr sz="2300" dirty="0">
                <a:latin typeface="Calibri"/>
                <a:cs typeface="Calibri"/>
              </a:rPr>
              <a:t>is </a:t>
            </a:r>
            <a:r>
              <a:rPr sz="2300" spc="-10" dirty="0">
                <a:latin typeface="Calibri"/>
                <a:cs typeface="Calibri"/>
              </a:rPr>
              <a:t>computed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from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" dirty="0">
                <a:latin typeface="Calibri"/>
                <a:cs typeface="Calibri"/>
              </a:rPr>
              <a:t> values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 children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nodes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𝑁</a:t>
            </a:r>
            <a:r>
              <a:rPr sz="2300" spc="70" dirty="0">
                <a:latin typeface="Cambria Math"/>
                <a:cs typeface="Cambria Math"/>
              </a:rPr>
              <a:t> </a:t>
            </a:r>
            <a:r>
              <a:rPr sz="2300" dirty="0">
                <a:latin typeface="Calibri"/>
                <a:cs typeface="Calibri"/>
              </a:rPr>
              <a:t>itself</a:t>
            </a:r>
            <a:endParaRPr sz="2300">
              <a:latin typeface="Calibri"/>
              <a:cs typeface="Calibri"/>
            </a:endParaRPr>
          </a:p>
          <a:p>
            <a:pPr marL="430530" indent="-229235">
              <a:lnSpc>
                <a:spcPts val="2645"/>
              </a:lnSpc>
              <a:spcBef>
                <a:spcPts val="280"/>
              </a:spcBef>
              <a:buChar char="•"/>
              <a:tabLst>
                <a:tab pos="431165" algn="l"/>
              </a:tabLst>
            </a:pPr>
            <a:r>
              <a:rPr sz="2300" spc="-5" dirty="0">
                <a:latin typeface="Calibri"/>
                <a:cs typeface="Calibri"/>
              </a:rPr>
              <a:t>Defined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by</a:t>
            </a:r>
            <a:r>
              <a:rPr sz="2300" dirty="0">
                <a:latin typeface="Calibri"/>
                <a:cs typeface="Calibri"/>
              </a:rPr>
              <a:t> a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semantic </a:t>
            </a:r>
            <a:r>
              <a:rPr sz="2300" dirty="0">
                <a:latin typeface="Calibri"/>
                <a:cs typeface="Calibri"/>
              </a:rPr>
              <a:t>rule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associated</a:t>
            </a:r>
            <a:r>
              <a:rPr sz="2300" dirty="0">
                <a:latin typeface="Calibri"/>
                <a:cs typeface="Calibri"/>
              </a:rPr>
              <a:t> with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production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at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𝑁</a:t>
            </a:r>
            <a:r>
              <a:rPr sz="2300" spc="65" dirty="0">
                <a:latin typeface="Cambria Math"/>
                <a:cs typeface="Cambria Math"/>
              </a:rPr>
              <a:t> </a:t>
            </a:r>
            <a:r>
              <a:rPr sz="2300" spc="-5" dirty="0">
                <a:latin typeface="Calibri"/>
                <a:cs typeface="Calibri"/>
              </a:rPr>
              <a:t>such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that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endParaRPr sz="2300">
              <a:latin typeface="Calibri"/>
              <a:cs typeface="Calibri"/>
            </a:endParaRPr>
          </a:p>
          <a:p>
            <a:pPr marL="430530">
              <a:lnSpc>
                <a:spcPts val="2645"/>
              </a:lnSpc>
            </a:pPr>
            <a:r>
              <a:rPr sz="2300" spc="-10" dirty="0">
                <a:latin typeface="Calibri"/>
                <a:cs typeface="Calibri"/>
              </a:rPr>
              <a:t>production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has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𝐴</a:t>
            </a:r>
            <a:r>
              <a:rPr sz="2300" spc="20" dirty="0">
                <a:latin typeface="Cambria Math"/>
                <a:cs typeface="Cambria Math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its</a:t>
            </a:r>
            <a:r>
              <a:rPr sz="2300" spc="-5" dirty="0">
                <a:latin typeface="Calibri"/>
                <a:cs typeface="Calibri"/>
              </a:rPr>
              <a:t> head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900" spc="-5" dirty="0">
                <a:solidFill>
                  <a:srgbClr val="FFFFFF"/>
                </a:solidFill>
                <a:latin typeface="Calibri"/>
                <a:cs typeface="Calibri"/>
              </a:rPr>
              <a:t>Inherited</a:t>
            </a:r>
            <a:endParaRPr sz="2900">
              <a:latin typeface="Calibri"/>
              <a:cs typeface="Calibri"/>
            </a:endParaRPr>
          </a:p>
          <a:p>
            <a:pPr marL="430530" indent="-229235">
              <a:lnSpc>
                <a:spcPts val="2645"/>
              </a:lnSpc>
              <a:spcBef>
                <a:spcPts val="1235"/>
              </a:spcBef>
              <a:buChar char="•"/>
              <a:tabLst>
                <a:tab pos="431165" algn="l"/>
              </a:tabLst>
            </a:pPr>
            <a:r>
              <a:rPr sz="2300" spc="-30" dirty="0">
                <a:latin typeface="Calibri"/>
                <a:cs typeface="Calibri"/>
              </a:rPr>
              <a:t>Value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</a:t>
            </a:r>
            <a:r>
              <a:rPr sz="2300" dirty="0">
                <a:latin typeface="Calibri"/>
                <a:cs typeface="Calibri"/>
              </a:rPr>
              <a:t> an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inherited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attribute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for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nonterminal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𝐵</a:t>
            </a:r>
            <a:r>
              <a:rPr sz="2300" spc="70" dirty="0">
                <a:latin typeface="Cambria Math"/>
                <a:cs typeface="Cambria Math"/>
              </a:rPr>
              <a:t> </a:t>
            </a:r>
            <a:r>
              <a:rPr sz="2300" spc="-15" dirty="0">
                <a:latin typeface="Calibri"/>
                <a:cs typeface="Calibri"/>
              </a:rPr>
              <a:t>at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node </a:t>
            </a:r>
            <a:r>
              <a:rPr sz="2300" dirty="0">
                <a:latin typeface="Cambria Math"/>
                <a:cs typeface="Cambria Math"/>
              </a:rPr>
              <a:t>𝑁</a:t>
            </a:r>
            <a:r>
              <a:rPr sz="2300" spc="75" dirty="0">
                <a:latin typeface="Cambria Math"/>
                <a:cs typeface="Cambria Math"/>
              </a:rPr>
              <a:t> </a:t>
            </a:r>
            <a:r>
              <a:rPr sz="2300" dirty="0">
                <a:latin typeface="Calibri"/>
                <a:cs typeface="Calibri"/>
              </a:rPr>
              <a:t>is </a:t>
            </a:r>
            <a:r>
              <a:rPr sz="2300" spc="-10" dirty="0">
                <a:latin typeface="Calibri"/>
                <a:cs typeface="Calibri"/>
              </a:rPr>
              <a:t>computed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from</a:t>
            </a:r>
            <a:endParaRPr sz="2300">
              <a:latin typeface="Calibri"/>
              <a:cs typeface="Calibri"/>
            </a:endParaRPr>
          </a:p>
          <a:p>
            <a:pPr marL="430530">
              <a:lnSpc>
                <a:spcPts val="2645"/>
              </a:lnSpc>
            </a:pPr>
            <a:r>
              <a:rPr sz="2300" dirty="0">
                <a:latin typeface="Calibri"/>
                <a:cs typeface="Calibri"/>
              </a:rPr>
              <a:t>the </a:t>
            </a:r>
            <a:r>
              <a:rPr sz="2300" spc="-5" dirty="0">
                <a:latin typeface="Calibri"/>
                <a:cs typeface="Calibri"/>
              </a:rPr>
              <a:t>values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at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30" dirty="0">
                <a:latin typeface="Cambria Math"/>
                <a:cs typeface="Cambria Math"/>
              </a:rPr>
              <a:t>𝑁</a:t>
            </a:r>
            <a:r>
              <a:rPr sz="2300" spc="-30" dirty="0">
                <a:latin typeface="Calibri"/>
                <a:cs typeface="Calibri"/>
              </a:rPr>
              <a:t>’s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parent,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𝑁</a:t>
            </a:r>
            <a:r>
              <a:rPr sz="2300" spc="60" dirty="0">
                <a:latin typeface="Cambria Math"/>
                <a:cs typeface="Cambria Math"/>
              </a:rPr>
              <a:t> </a:t>
            </a:r>
            <a:r>
              <a:rPr sz="2300" spc="-25" dirty="0">
                <a:latin typeface="Calibri"/>
                <a:cs typeface="Calibri"/>
              </a:rPr>
              <a:t>itself,</a:t>
            </a:r>
            <a:r>
              <a:rPr sz="2300" dirty="0">
                <a:latin typeface="Calibri"/>
                <a:cs typeface="Calibri"/>
              </a:rPr>
              <a:t> and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30" dirty="0">
                <a:latin typeface="Cambria Math"/>
                <a:cs typeface="Cambria Math"/>
              </a:rPr>
              <a:t>𝑁</a:t>
            </a:r>
            <a:r>
              <a:rPr sz="2300" spc="-30" dirty="0">
                <a:latin typeface="Calibri"/>
                <a:cs typeface="Calibri"/>
              </a:rPr>
              <a:t>’s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siblings</a:t>
            </a:r>
            <a:endParaRPr sz="2300">
              <a:latin typeface="Calibri"/>
              <a:cs typeface="Calibri"/>
            </a:endParaRPr>
          </a:p>
          <a:p>
            <a:pPr marL="430530" marR="29845" indent="-228600">
              <a:lnSpc>
                <a:spcPts val="2530"/>
              </a:lnSpc>
              <a:spcBef>
                <a:spcPts val="605"/>
              </a:spcBef>
              <a:buChar char="•"/>
              <a:tabLst>
                <a:tab pos="431165" algn="l"/>
              </a:tabLst>
            </a:pPr>
            <a:r>
              <a:rPr sz="2300" spc="-5" dirty="0">
                <a:latin typeface="Calibri"/>
                <a:cs typeface="Calibri"/>
              </a:rPr>
              <a:t>Defined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by</a:t>
            </a:r>
            <a:r>
              <a:rPr sz="2300" dirty="0">
                <a:latin typeface="Calibri"/>
                <a:cs typeface="Calibri"/>
              </a:rPr>
              <a:t> a</a:t>
            </a:r>
            <a:r>
              <a:rPr sz="2300" spc="-5" dirty="0">
                <a:latin typeface="Calibri"/>
                <a:cs typeface="Calibri"/>
              </a:rPr>
              <a:t> semantic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rule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associated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with </a:t>
            </a:r>
            <a:r>
              <a:rPr sz="2300" dirty="0">
                <a:latin typeface="Calibri"/>
                <a:cs typeface="Calibri"/>
              </a:rPr>
              <a:t>the </a:t>
            </a:r>
            <a:r>
              <a:rPr sz="2300" spc="-10" dirty="0">
                <a:latin typeface="Calibri"/>
                <a:cs typeface="Calibri"/>
              </a:rPr>
              <a:t>production </a:t>
            </a:r>
            <a:r>
              <a:rPr sz="2300" spc="-15" dirty="0">
                <a:latin typeface="Calibri"/>
                <a:cs typeface="Calibri"/>
              </a:rPr>
              <a:t>at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 </a:t>
            </a:r>
            <a:r>
              <a:rPr sz="2300" spc="-10" dirty="0">
                <a:latin typeface="Calibri"/>
                <a:cs typeface="Calibri"/>
              </a:rPr>
              <a:t>parent</a:t>
            </a:r>
            <a:r>
              <a:rPr sz="2300" spc="-5" dirty="0">
                <a:latin typeface="Calibri"/>
                <a:cs typeface="Calibri"/>
              </a:rPr>
              <a:t> of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𝑁</a:t>
            </a:r>
            <a:r>
              <a:rPr sz="2300" spc="65" dirty="0">
                <a:latin typeface="Cambria Math"/>
                <a:cs typeface="Cambria Math"/>
              </a:rPr>
              <a:t> </a:t>
            </a:r>
            <a:r>
              <a:rPr sz="2300" spc="-5" dirty="0">
                <a:latin typeface="Calibri"/>
                <a:cs typeface="Calibri"/>
              </a:rPr>
              <a:t>such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that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 </a:t>
            </a:r>
            <a:r>
              <a:rPr sz="2300" spc="-10" dirty="0">
                <a:latin typeface="Calibri"/>
                <a:cs typeface="Calibri"/>
              </a:rPr>
              <a:t>production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has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mbria Math"/>
                <a:cs typeface="Cambria Math"/>
              </a:rPr>
              <a:t>𝐵</a:t>
            </a:r>
            <a:r>
              <a:rPr sz="2300" spc="80" dirty="0">
                <a:latin typeface="Cambria Math"/>
                <a:cs typeface="Cambria Math"/>
              </a:rPr>
              <a:t> </a:t>
            </a:r>
            <a:r>
              <a:rPr sz="2300" dirty="0">
                <a:latin typeface="Calibri"/>
                <a:cs typeface="Calibri"/>
              </a:rPr>
              <a:t>in </a:t>
            </a:r>
            <a:r>
              <a:rPr sz="2300" spc="-5" dirty="0">
                <a:latin typeface="Calibri"/>
                <a:cs typeface="Calibri"/>
              </a:rPr>
              <a:t>its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body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558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Beyond</a:t>
            </a:r>
            <a:r>
              <a:rPr spc="-20" dirty="0"/>
              <a:t> </a:t>
            </a:r>
            <a:r>
              <a:rPr spc="-5" dirty="0"/>
              <a:t>Scanning</a:t>
            </a:r>
            <a:r>
              <a:rPr spc="-1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25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51777"/>
            <a:ext cx="2048510" cy="1640839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4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900" spc="-5" dirty="0">
                <a:latin typeface="Courier New"/>
                <a:cs typeface="Courier New"/>
              </a:rPr>
              <a:t>std::string</a:t>
            </a:r>
            <a:r>
              <a:rPr sz="1900" spc="-7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x;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900" spc="-5" dirty="0">
                <a:latin typeface="Courier New"/>
                <a:cs typeface="Courier New"/>
              </a:rPr>
              <a:t>int</a:t>
            </a:r>
            <a:r>
              <a:rPr sz="1900" spc="-6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y;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00" spc="-5" dirty="0">
                <a:latin typeface="Courier New"/>
                <a:cs typeface="Courier New"/>
              </a:rPr>
              <a:t>y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=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x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+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3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665030"/>
            <a:ext cx="1736089" cy="128143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  <a:p>
            <a:pPr marL="12700" marR="414655">
              <a:lnSpc>
                <a:spcPct val="123700"/>
              </a:lnSpc>
              <a:spcBef>
                <a:spcPts val="35"/>
              </a:spcBef>
            </a:pPr>
            <a:r>
              <a:rPr sz="1900" spc="-5" dirty="0">
                <a:latin typeface="Courier New"/>
                <a:cs typeface="Courier New"/>
              </a:rPr>
              <a:t>int</a:t>
            </a:r>
            <a:r>
              <a:rPr sz="1900" spc="-4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a,</a:t>
            </a:r>
            <a:r>
              <a:rPr sz="1900" spc="-5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b; </a:t>
            </a:r>
            <a:r>
              <a:rPr sz="1900" spc="-11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a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=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b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+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c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1723172"/>
            <a:ext cx="4648835" cy="43300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900" spc="-5" dirty="0">
                <a:latin typeface="Courier New"/>
                <a:cs typeface="Courier New"/>
              </a:rPr>
              <a:t>int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dot_prod(int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x[],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int</a:t>
            </a:r>
            <a:r>
              <a:rPr sz="1900" spc="-10" dirty="0">
                <a:latin typeface="Courier New"/>
                <a:cs typeface="Courier New"/>
              </a:rPr>
              <a:t> y[]) </a:t>
            </a:r>
            <a:r>
              <a:rPr sz="1900" spc="-5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540"/>
              </a:spcBef>
            </a:pPr>
            <a:r>
              <a:rPr sz="1900" spc="-5" dirty="0">
                <a:latin typeface="Courier New"/>
                <a:cs typeface="Courier New"/>
              </a:rPr>
              <a:t>int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d,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i;</a:t>
            </a:r>
            <a:endParaRPr sz="19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555"/>
              </a:spcBef>
            </a:pPr>
            <a:r>
              <a:rPr sz="1900" spc="-5" dirty="0">
                <a:latin typeface="Courier New"/>
                <a:cs typeface="Courier New"/>
              </a:rPr>
              <a:t>d</a:t>
            </a:r>
            <a:r>
              <a:rPr sz="1900" spc="-4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=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0;</a:t>
            </a:r>
            <a:endParaRPr sz="1900">
              <a:latin typeface="Courier New"/>
              <a:cs typeface="Courier New"/>
            </a:endParaRPr>
          </a:p>
          <a:p>
            <a:pPr marL="591820" marR="1449705" indent="-289560">
              <a:lnSpc>
                <a:spcPct val="123700"/>
              </a:lnSpc>
            </a:pPr>
            <a:r>
              <a:rPr sz="1900" spc="-5" dirty="0">
                <a:latin typeface="Courier New"/>
                <a:cs typeface="Courier New"/>
              </a:rPr>
              <a:t>for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(i=0;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i&lt;10;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i++) </a:t>
            </a:r>
            <a:r>
              <a:rPr sz="1900" spc="-11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d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+=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x[i]*y[i];</a:t>
            </a:r>
            <a:endParaRPr sz="19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555"/>
              </a:spcBef>
            </a:pPr>
            <a:r>
              <a:rPr sz="1900" spc="-5" dirty="0">
                <a:latin typeface="Courier New"/>
                <a:cs typeface="Courier New"/>
              </a:rPr>
              <a:t>return</a:t>
            </a:r>
            <a:r>
              <a:rPr sz="1900" spc="-6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d;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00" spc="-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main()</a:t>
            </a:r>
            <a:r>
              <a:rPr sz="1900" spc="-6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302260" marR="1449705">
              <a:lnSpc>
                <a:spcPct val="123700"/>
              </a:lnSpc>
              <a:spcBef>
                <a:spcPts val="5"/>
              </a:spcBef>
            </a:pPr>
            <a:r>
              <a:rPr sz="1900" spc="-5" dirty="0">
                <a:latin typeface="Courier New"/>
                <a:cs typeface="Courier New"/>
              </a:rPr>
              <a:t>int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p,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a[10],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b[10]; </a:t>
            </a:r>
            <a:r>
              <a:rPr sz="1900" spc="-11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p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=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dot_prod(a,b);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900" spc="-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880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Syntax-Directed</a:t>
            </a:r>
            <a:r>
              <a:rPr spc="-100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795017"/>
            <a:ext cx="1021651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 indent="-228600">
              <a:lnSpc>
                <a:spcPts val="3195"/>
              </a:lnSpc>
              <a:spcBef>
                <a:spcPts val="95"/>
              </a:spcBef>
              <a:buFont typeface="Arial MT"/>
              <a:buChar char="•"/>
              <a:tabLst>
                <a:tab pos="2794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grammar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𝐴</a:t>
            </a:r>
            <a:r>
              <a:rPr sz="2800" spc="19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→</a:t>
            </a:r>
            <a:r>
              <a:rPr sz="2800" spc="17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𝛼</a:t>
            </a:r>
            <a:r>
              <a:rPr sz="2800" spc="9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associated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semantic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𝑏</a:t>
            </a:r>
            <a:r>
              <a:rPr sz="2800" spc="229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  <a:p>
            <a:pPr marL="279400">
              <a:lnSpc>
                <a:spcPts val="3195"/>
              </a:lnSpc>
            </a:pPr>
            <a:r>
              <a:rPr sz="2800" spc="75" dirty="0">
                <a:latin typeface="Cambria Math"/>
                <a:cs typeface="Cambria Math"/>
              </a:rPr>
              <a:t>𝑓</a:t>
            </a:r>
            <a:r>
              <a:rPr sz="2800" spc="-5" dirty="0">
                <a:latin typeface="Cambria Math"/>
                <a:cs typeface="Cambria Math"/>
              </a:rPr>
              <a:t>(</a:t>
            </a:r>
            <a:r>
              <a:rPr sz="2800" spc="-140" dirty="0">
                <a:latin typeface="Cambria Math"/>
                <a:cs typeface="Cambria Math"/>
              </a:rPr>
              <a:t>𝑐</a:t>
            </a:r>
            <a:r>
              <a:rPr sz="3075" spc="254" baseline="-16260" dirty="0">
                <a:latin typeface="Cambria Math"/>
                <a:cs typeface="Cambria Math"/>
              </a:rPr>
              <a:t>1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80" dirty="0">
                <a:latin typeface="Cambria Math"/>
                <a:cs typeface="Cambria Math"/>
              </a:rPr>
              <a:t>𝑐</a:t>
            </a:r>
            <a:r>
              <a:rPr sz="3075" spc="270" baseline="-16260" dirty="0">
                <a:latin typeface="Cambria Math"/>
                <a:cs typeface="Cambria Math"/>
              </a:rPr>
              <a:t>2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…</a:t>
            </a:r>
            <a:r>
              <a:rPr sz="2800" spc="-15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80" dirty="0">
                <a:latin typeface="Cambria Math"/>
                <a:cs typeface="Cambria Math"/>
              </a:rPr>
              <a:t>𝑐</a:t>
            </a:r>
            <a:r>
              <a:rPr sz="3075" spc="562" baseline="-16260" dirty="0">
                <a:latin typeface="Cambria Math"/>
                <a:cs typeface="Cambria Math"/>
              </a:rPr>
              <a:t>𝑘</a:t>
            </a:r>
            <a:r>
              <a:rPr sz="2800" spc="-5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  <a:p>
            <a:pPr marL="736600" marR="43180" lvl="1" indent="-228600">
              <a:lnSpc>
                <a:spcPts val="2580"/>
              </a:lnSpc>
              <a:spcBef>
                <a:spcPts val="580"/>
              </a:spcBef>
              <a:buFont typeface="Arial MT"/>
              <a:buChar char="•"/>
              <a:tabLst>
                <a:tab pos="737235" algn="l"/>
              </a:tabLst>
            </a:pPr>
            <a:r>
              <a:rPr sz="2400" dirty="0">
                <a:latin typeface="Cambria Math"/>
                <a:cs typeface="Cambria Math"/>
              </a:rPr>
              <a:t>𝑏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5" dirty="0">
                <a:latin typeface="Calibri"/>
                <a:cs typeface="Calibri"/>
              </a:rPr>
              <a:t>synthesized </a:t>
            </a:r>
            <a:r>
              <a:rPr sz="2400" spc="-10" dirty="0">
                <a:latin typeface="Calibri"/>
                <a:cs typeface="Calibri"/>
              </a:rPr>
              <a:t>attribute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mbria Math"/>
                <a:cs typeface="Cambria Math"/>
              </a:rPr>
              <a:t>𝐴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mbria Math"/>
                <a:cs typeface="Cambria Math"/>
              </a:rPr>
              <a:t>𝑐</a:t>
            </a:r>
            <a:r>
              <a:rPr sz="2625" spc="7" baseline="-15873" dirty="0">
                <a:latin typeface="Cambria Math"/>
                <a:cs typeface="Cambria Math"/>
              </a:rPr>
              <a:t>1</a:t>
            </a:r>
            <a:r>
              <a:rPr sz="2400" spc="5" dirty="0">
                <a:latin typeface="Calibri"/>
                <a:cs typeface="Calibri"/>
              </a:rPr>
              <a:t>, </a:t>
            </a:r>
            <a:r>
              <a:rPr sz="2400" spc="20" dirty="0">
                <a:latin typeface="Cambria Math"/>
                <a:cs typeface="Cambria Math"/>
              </a:rPr>
              <a:t>𝑐</a:t>
            </a:r>
            <a:r>
              <a:rPr sz="2625" spc="30" baseline="-15873" dirty="0">
                <a:latin typeface="Cambria Math"/>
                <a:cs typeface="Cambria Math"/>
              </a:rPr>
              <a:t>2</a:t>
            </a:r>
            <a:r>
              <a:rPr sz="2400" spc="20" dirty="0">
                <a:latin typeface="Calibri"/>
                <a:cs typeface="Calibri"/>
              </a:rPr>
              <a:t>, </a:t>
            </a:r>
            <a:r>
              <a:rPr sz="2400" spc="-5" dirty="0">
                <a:latin typeface="Cambria Math"/>
                <a:cs typeface="Cambria Math"/>
              </a:rPr>
              <a:t>…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spc="15" dirty="0">
                <a:latin typeface="Cambria Math"/>
                <a:cs typeface="Cambria Math"/>
              </a:rPr>
              <a:t>𝑐</a:t>
            </a:r>
            <a:r>
              <a:rPr sz="2625" spc="22" baseline="-15873" dirty="0">
                <a:latin typeface="Cambria Math"/>
                <a:cs typeface="Cambria Math"/>
              </a:rPr>
              <a:t>𝑘</a:t>
            </a:r>
            <a:r>
              <a:rPr sz="2625" spc="30" baseline="-15873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attributes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symbols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production</a:t>
            </a:r>
            <a:endParaRPr sz="2400">
              <a:latin typeface="Calibri"/>
              <a:cs typeface="Calibri"/>
            </a:endParaRPr>
          </a:p>
          <a:p>
            <a:pPr marL="736600" lvl="1" indent="-229235">
              <a:lnSpc>
                <a:spcPts val="2735"/>
              </a:lnSpc>
              <a:spcBef>
                <a:spcPts val="180"/>
              </a:spcBef>
              <a:buFont typeface="Arial MT"/>
              <a:buChar char="•"/>
              <a:tabLst>
                <a:tab pos="737235" algn="l"/>
              </a:tabLst>
            </a:pPr>
            <a:r>
              <a:rPr sz="2400" dirty="0">
                <a:latin typeface="Cambria Math"/>
                <a:cs typeface="Cambria Math"/>
              </a:rPr>
              <a:t>𝑏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 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inherited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symbol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40" dirty="0">
                <a:latin typeface="Calibri"/>
                <a:cs typeface="Calibri"/>
              </a:rPr>
              <a:t>body,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𝑐</a:t>
            </a:r>
            <a:r>
              <a:rPr sz="2625" spc="7" baseline="-15873" dirty="0">
                <a:latin typeface="Cambria Math"/>
                <a:cs typeface="Cambria Math"/>
              </a:rPr>
              <a:t>1</a:t>
            </a:r>
            <a:r>
              <a:rPr sz="2400" spc="5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20" dirty="0">
                <a:latin typeface="Cambria Math"/>
                <a:cs typeface="Cambria Math"/>
              </a:rPr>
              <a:t>𝑐</a:t>
            </a:r>
            <a:r>
              <a:rPr sz="2625" spc="30" baseline="-15873" dirty="0">
                <a:latin typeface="Cambria Math"/>
                <a:cs typeface="Cambria Math"/>
              </a:rPr>
              <a:t>2</a:t>
            </a:r>
            <a:r>
              <a:rPr sz="2400" spc="2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…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spc="15" dirty="0">
                <a:latin typeface="Cambria Math"/>
                <a:cs typeface="Cambria Math"/>
              </a:rPr>
              <a:t>𝑐</a:t>
            </a:r>
            <a:r>
              <a:rPr sz="2625" spc="22" baseline="-15873" dirty="0">
                <a:latin typeface="Cambria Math"/>
                <a:cs typeface="Cambria Math"/>
              </a:rPr>
              <a:t>𝑘</a:t>
            </a:r>
            <a:r>
              <a:rPr sz="2625" spc="450" baseline="-15873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736600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attributes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symbols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production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libri"/>
              <a:cs typeface="Calibri"/>
            </a:endParaRPr>
          </a:p>
          <a:p>
            <a:pPr marL="279400" indent="-228600">
              <a:lnSpc>
                <a:spcPct val="100000"/>
              </a:lnSpc>
              <a:buFont typeface="Arial MT"/>
              <a:buChar char="•"/>
              <a:tabLst>
                <a:tab pos="279400" algn="l"/>
              </a:tabLst>
            </a:pPr>
            <a:r>
              <a:rPr sz="2800" spc="-10" dirty="0">
                <a:latin typeface="Calibri"/>
                <a:cs typeface="Calibri"/>
              </a:rPr>
              <a:t>Start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symbol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inherited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318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Terminal </a:t>
            </a:r>
            <a:r>
              <a:rPr spc="-20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886315" cy="17322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1002665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Terminals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synthesized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attributes,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inherited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Attributes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terminals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lexical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supplied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lexical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analyzer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093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Postfix</a:t>
            </a:r>
            <a:r>
              <a:rPr spc="-45" dirty="0"/>
              <a:t> </a:t>
            </a:r>
            <a:r>
              <a:rPr spc="-15"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758354"/>
            <a:ext cx="10030460" cy="127762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20" dirty="0">
                <a:latin typeface="Calibri"/>
                <a:cs typeface="Calibri"/>
              </a:rPr>
              <a:t>Postfix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expression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𝐸</a:t>
            </a:r>
            <a:r>
              <a:rPr sz="2800" spc="13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inductively</a:t>
            </a:r>
            <a:endParaRPr sz="2800">
              <a:latin typeface="Calibri"/>
              <a:cs typeface="Calibri"/>
            </a:endParaRPr>
          </a:p>
          <a:p>
            <a:pPr marL="7239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724535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mbria Math"/>
                <a:cs typeface="Cambria Math"/>
              </a:rPr>
              <a:t>𝐸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spc="-5" dirty="0">
                <a:latin typeface="Calibri"/>
                <a:cs typeface="Calibri"/>
              </a:rPr>
              <a:t> or </a:t>
            </a:r>
            <a:r>
              <a:rPr sz="2400" spc="-15" dirty="0">
                <a:latin typeface="Calibri"/>
                <a:cs typeface="Calibri"/>
              </a:rPr>
              <a:t>constant,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10" dirty="0">
                <a:latin typeface="Calibri"/>
                <a:cs typeface="Calibri"/>
              </a:rPr>
              <a:t>postfix notation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𝐸</a:t>
            </a:r>
            <a:endParaRPr sz="2400">
              <a:latin typeface="Cambria Math"/>
              <a:cs typeface="Cambria Math"/>
            </a:endParaRPr>
          </a:p>
          <a:p>
            <a:pPr marL="7239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724535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mbria Math"/>
                <a:cs typeface="Cambria Math"/>
              </a:rPr>
              <a:t>𝐸</a:t>
            </a:r>
            <a:r>
              <a:rPr sz="2400" spc="2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𝐸</a:t>
            </a:r>
            <a:r>
              <a:rPr sz="2625" spc="-37" baseline="-15873" dirty="0">
                <a:latin typeface="Cambria Math"/>
                <a:cs typeface="Cambria Math"/>
              </a:rPr>
              <a:t>1</a:t>
            </a:r>
            <a:r>
              <a:rPr sz="2400" spc="-25" dirty="0">
                <a:latin typeface="Cambria Math"/>
                <a:cs typeface="Cambria Math"/>
              </a:rPr>
              <a:t>op𝐸</a:t>
            </a:r>
            <a:r>
              <a:rPr sz="2625" spc="-37" baseline="-15873" dirty="0">
                <a:latin typeface="Cambria Math"/>
                <a:cs typeface="Cambria Math"/>
              </a:rPr>
              <a:t>2</a:t>
            </a:r>
            <a:r>
              <a:rPr sz="2625" spc="382" baseline="-15873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op</a:t>
            </a:r>
            <a:r>
              <a:rPr sz="2400" spc="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binary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operator,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 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postfix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9110" y="3124326"/>
            <a:ext cx="30276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7660" algn="l"/>
                <a:tab pos="1966595" algn="l"/>
                <a:tab pos="2885440" algn="l"/>
              </a:tabLst>
            </a:pPr>
            <a:r>
              <a:rPr sz="1750" spc="40" dirty="0">
                <a:latin typeface="Cambria Math"/>
                <a:cs typeface="Cambria Math"/>
              </a:rPr>
              <a:t>1	2	1	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7594" y="2973451"/>
            <a:ext cx="913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Cambria Math"/>
                <a:cs typeface="Cambria Math"/>
              </a:rPr>
              <a:t>𝐸</a:t>
            </a:r>
            <a:r>
              <a:rPr sz="2625" spc="195" baseline="28571" dirty="0">
                <a:latin typeface="Cambria Math"/>
                <a:cs typeface="Cambria Math"/>
              </a:rPr>
              <a:t>′</a:t>
            </a:r>
            <a:r>
              <a:rPr sz="2625" spc="-277" baseline="28571" dirty="0">
                <a:latin typeface="Cambria Math"/>
                <a:cs typeface="Cambria Math"/>
              </a:rPr>
              <a:t> </a:t>
            </a:r>
            <a:r>
              <a:rPr sz="2400" spc="130" dirty="0">
                <a:latin typeface="Cambria Math"/>
                <a:cs typeface="Cambria Math"/>
              </a:rPr>
              <a:t>𝐸</a:t>
            </a:r>
            <a:r>
              <a:rPr sz="2625" spc="195" baseline="28571" dirty="0">
                <a:latin typeface="Cambria Math"/>
                <a:cs typeface="Cambria Math"/>
              </a:rPr>
              <a:t>′</a:t>
            </a:r>
            <a:r>
              <a:rPr sz="2625" spc="-187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op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35" dirty="0">
                <a:latin typeface="Cambria Math"/>
                <a:cs typeface="Cambria Math"/>
              </a:rPr>
              <a:t>𝐸</a:t>
            </a:r>
            <a:r>
              <a:rPr sz="2625" spc="202" baseline="28571" dirty="0">
                <a:latin typeface="Cambria Math"/>
                <a:cs typeface="Cambria Math"/>
              </a:rPr>
              <a:t>′</a:t>
            </a:r>
            <a:r>
              <a:rPr sz="2625" spc="525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30" dirty="0">
                <a:latin typeface="Cambria Math"/>
                <a:cs typeface="Cambria Math"/>
              </a:rPr>
              <a:t>𝐸</a:t>
            </a:r>
            <a:r>
              <a:rPr sz="2625" spc="195" baseline="28571" dirty="0">
                <a:latin typeface="Cambria Math"/>
                <a:cs typeface="Cambria Math"/>
              </a:rPr>
              <a:t>′</a:t>
            </a:r>
            <a:r>
              <a:rPr sz="2625" spc="615" baseline="28571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postfix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notations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0" dirty="0">
                <a:latin typeface="Cambria Math"/>
                <a:cs typeface="Cambria Math"/>
              </a:rPr>
              <a:t>𝐸</a:t>
            </a:r>
            <a:r>
              <a:rPr sz="2625" spc="-120" baseline="-15873" dirty="0">
                <a:latin typeface="Cambria Math"/>
                <a:cs typeface="Cambria Math"/>
              </a:rPr>
              <a:t>1</a:t>
            </a:r>
            <a:r>
              <a:rPr sz="2625" spc="38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𝐸</a:t>
            </a:r>
            <a:r>
              <a:rPr sz="2625" spc="-75" baseline="-15873" dirty="0">
                <a:latin typeface="Cambria Math"/>
                <a:cs typeface="Cambria Math"/>
              </a:rPr>
              <a:t>2</a:t>
            </a:r>
            <a:r>
              <a:rPr sz="2625" spc="382" baseline="-15873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respectively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8994" y="3366338"/>
            <a:ext cx="77889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6700" algn="l"/>
              </a:tabLst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𝐸</a:t>
            </a:r>
            <a:r>
              <a:rPr sz="2400" spc="2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(𝐸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)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10" dirty="0">
                <a:latin typeface="Calibri"/>
                <a:cs typeface="Calibri"/>
              </a:rPr>
              <a:t>postfix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75" dirty="0">
                <a:latin typeface="Cambria Math"/>
                <a:cs typeface="Cambria Math"/>
              </a:rPr>
              <a:t>𝐸</a:t>
            </a:r>
            <a:r>
              <a:rPr sz="2625" spc="-112" baseline="-15873" dirty="0">
                <a:latin typeface="Cambria Math"/>
                <a:cs typeface="Cambria Math"/>
              </a:rPr>
              <a:t>1</a:t>
            </a:r>
            <a:r>
              <a:rPr sz="2625" spc="38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notation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𝐸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5920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SDD</a:t>
            </a:r>
            <a:r>
              <a:rPr spc="-10" dirty="0"/>
              <a:t> </a:t>
            </a:r>
            <a:r>
              <a:rPr spc="-35" dirty="0"/>
              <a:t>for</a:t>
            </a:r>
            <a:r>
              <a:rPr spc="-15" dirty="0"/>
              <a:t> </a:t>
            </a:r>
            <a:r>
              <a:rPr spc="-5" dirty="0"/>
              <a:t>Infix </a:t>
            </a:r>
            <a:r>
              <a:rPr spc="-25" dirty="0"/>
              <a:t>to</a:t>
            </a:r>
            <a:r>
              <a:rPr spc="-15" dirty="0"/>
              <a:t> </a:t>
            </a:r>
            <a:r>
              <a:rPr spc="-20" dirty="0"/>
              <a:t>Postfix</a:t>
            </a:r>
            <a:r>
              <a:rPr spc="-5" dirty="0"/>
              <a:t> </a:t>
            </a:r>
            <a:r>
              <a:rPr spc="-40" dirty="0"/>
              <a:t>Translation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19275"/>
          <a:ext cx="10515600" cy="2672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𝑒𝑥𝑝𝑟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45" dirty="0">
                          <a:latin typeface="Cambria Math"/>
                          <a:cs typeface="Cambria Math"/>
                        </a:rPr>
                        <a:t>𝑒𝑥𝑝𝑟</a:t>
                      </a:r>
                      <a:r>
                        <a:rPr sz="1950" spc="-67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950" spc="240" baseline="-1495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𝑡𝑒𝑟𝑚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𝑒𝑥𝑝</a:t>
                      </a:r>
                      <a:r>
                        <a:rPr sz="1800" spc="3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𝑐𝑜𝑑𝑒</a:t>
                      </a:r>
                      <a:r>
                        <a:rPr sz="18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 </a:t>
                      </a:r>
                      <a:r>
                        <a:rPr sz="1800" spc="11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𝑒𝑥𝑝</a:t>
                      </a:r>
                      <a:r>
                        <a:rPr sz="1800" spc="-245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950" spc="112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𝑐𝑜𝑑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||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800" spc="20" dirty="0">
                          <a:latin typeface="Cambria Math"/>
                          <a:cs typeface="Cambria Math"/>
                        </a:rPr>
                        <a:t>𝑚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𝑐𝑜𝑑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||"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"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𝑒𝑥𝑝𝑟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45" dirty="0">
                          <a:latin typeface="Cambria Math"/>
                          <a:cs typeface="Cambria Math"/>
                        </a:rPr>
                        <a:t>𝑒𝑥𝑝𝑟</a:t>
                      </a:r>
                      <a:r>
                        <a:rPr sz="1950" spc="-67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950" spc="240" baseline="-1495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𝑡𝑒𝑟𝑚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𝑒𝑥𝑝</a:t>
                      </a:r>
                      <a:r>
                        <a:rPr sz="1800" spc="3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𝑐𝑜𝑑𝑒</a:t>
                      </a:r>
                      <a:r>
                        <a:rPr sz="18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 </a:t>
                      </a:r>
                      <a:r>
                        <a:rPr sz="1800" spc="11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𝑒𝑥𝑝</a:t>
                      </a:r>
                      <a:r>
                        <a:rPr sz="1800" spc="-245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950" spc="112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𝑐𝑜𝑑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||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800" spc="20" dirty="0">
                          <a:latin typeface="Cambria Math"/>
                          <a:cs typeface="Cambria Math"/>
                        </a:rPr>
                        <a:t>𝑚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𝑐𝑜𝑑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||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"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𝑒𝑥𝑝𝑟</a:t>
                      </a:r>
                      <a:r>
                        <a:rPr sz="18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𝑡𝑒𝑟𝑚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𝑒𝑥𝑝</a:t>
                      </a:r>
                      <a:r>
                        <a:rPr sz="1800" spc="3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𝑐𝑜𝑑𝑒</a:t>
                      </a:r>
                      <a:r>
                        <a:rPr sz="18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800" spc="30" dirty="0">
                          <a:latin typeface="Cambria Math"/>
                          <a:cs typeface="Cambria Math"/>
                        </a:rPr>
                        <a:t>𝑚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𝑐𝑜𝑑𝑒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  <a:tabLst>
                          <a:tab pos="1125855" algn="l"/>
                          <a:tab pos="1414145" algn="l"/>
                        </a:tabLst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𝑟𝑚</a:t>
                      </a:r>
                      <a:r>
                        <a:rPr sz="18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0	1	…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|</a:t>
                      </a:r>
                      <a:r>
                        <a:rPr sz="18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9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800" spc="30" dirty="0">
                          <a:latin typeface="Cambria Math"/>
                          <a:cs typeface="Cambria Math"/>
                        </a:rPr>
                        <a:t>𝑚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𝑐𝑜𝑑𝑒</a:t>
                      </a:r>
                      <a:r>
                        <a:rPr sz="18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1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"0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"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2075">
                        <a:lnSpc>
                          <a:spcPts val="2155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800" spc="30" dirty="0">
                          <a:latin typeface="Cambria Math"/>
                          <a:cs typeface="Cambria Math"/>
                        </a:rPr>
                        <a:t>𝑚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𝑐𝑜𝑑𝑒</a:t>
                      </a:r>
                      <a:r>
                        <a:rPr sz="18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1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1"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2075">
                        <a:lnSpc>
                          <a:spcPts val="21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800" spc="30" dirty="0">
                          <a:latin typeface="Cambria Math"/>
                          <a:cs typeface="Cambria Math"/>
                        </a:rPr>
                        <a:t>𝑚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𝑐𝑜𝑑𝑒</a:t>
                      </a:r>
                      <a:r>
                        <a:rPr sz="18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1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9"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634866" y="3812159"/>
            <a:ext cx="17145" cy="208279"/>
          </a:xfrm>
          <a:custGeom>
            <a:avLst/>
            <a:gdLst/>
            <a:ahLst/>
            <a:cxnLst/>
            <a:rect l="l" t="t" r="r" b="b"/>
            <a:pathLst>
              <a:path w="17145" h="208279">
                <a:moveTo>
                  <a:pt x="17145" y="0"/>
                </a:moveTo>
                <a:lnTo>
                  <a:pt x="0" y="0"/>
                </a:lnTo>
                <a:lnTo>
                  <a:pt x="0" y="207772"/>
                </a:lnTo>
                <a:lnTo>
                  <a:pt x="17145" y="207772"/>
                </a:lnTo>
                <a:lnTo>
                  <a:pt x="17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4639" y="3812159"/>
            <a:ext cx="17145" cy="208279"/>
          </a:xfrm>
          <a:custGeom>
            <a:avLst/>
            <a:gdLst/>
            <a:ahLst/>
            <a:cxnLst/>
            <a:rect l="l" t="t" r="r" b="b"/>
            <a:pathLst>
              <a:path w="17145" h="208279">
                <a:moveTo>
                  <a:pt x="17145" y="0"/>
                </a:moveTo>
                <a:lnTo>
                  <a:pt x="0" y="0"/>
                </a:lnTo>
                <a:lnTo>
                  <a:pt x="0" y="207772"/>
                </a:lnTo>
                <a:lnTo>
                  <a:pt x="17145" y="207772"/>
                </a:lnTo>
                <a:lnTo>
                  <a:pt x="17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106"/>
            <a:ext cx="4827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Annotated </a:t>
            </a:r>
            <a:r>
              <a:rPr spc="-40" dirty="0"/>
              <a:t>Parse</a:t>
            </a:r>
            <a:r>
              <a:rPr spc="-15" dirty="0"/>
              <a:t> </a:t>
            </a:r>
            <a:r>
              <a:rPr spc="-9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8214" y="1521967"/>
            <a:ext cx="2468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𝑒𝑥𝑝</a:t>
            </a:r>
            <a:r>
              <a:rPr sz="1800" spc="30" dirty="0">
                <a:latin typeface="Cambria Math"/>
                <a:cs typeface="Cambria Math"/>
              </a:rPr>
              <a:t>𝑟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𝑐𝑜𝑑𝑒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"9</a:t>
            </a:r>
            <a:r>
              <a:rPr sz="1800" dirty="0">
                <a:latin typeface="Cambria Math"/>
                <a:cs typeface="Cambria Math"/>
              </a:rPr>
              <a:t>5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"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7117" y="2495803"/>
            <a:ext cx="206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𝑒𝑥𝑝</a:t>
            </a:r>
            <a:r>
              <a:rPr sz="1800" spc="20" dirty="0">
                <a:latin typeface="Cambria Math"/>
                <a:cs typeface="Cambria Math"/>
              </a:rPr>
              <a:t>𝑟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𝑐𝑜𝑑𝑒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"9</a:t>
            </a:r>
            <a:r>
              <a:rPr sz="1800" dirty="0">
                <a:latin typeface="Cambria Math"/>
                <a:cs typeface="Cambria Math"/>
              </a:rPr>
              <a:t>5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"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1033" y="2432050"/>
            <a:ext cx="1701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𝑡</a:t>
            </a:r>
            <a:r>
              <a:rPr sz="1800" spc="-10" dirty="0">
                <a:latin typeface="Cambria Math"/>
                <a:cs typeface="Cambria Math"/>
              </a:rPr>
              <a:t>𝑒</a:t>
            </a:r>
            <a:r>
              <a:rPr sz="1800" dirty="0">
                <a:latin typeface="Cambria Math"/>
                <a:cs typeface="Cambria Math"/>
              </a:rPr>
              <a:t>𝑟</a:t>
            </a:r>
            <a:r>
              <a:rPr sz="1800" spc="35" dirty="0">
                <a:latin typeface="Cambria Math"/>
                <a:cs typeface="Cambria Math"/>
              </a:rPr>
              <a:t>𝑚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𝑐𝑜𝑑𝑒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"2"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3201" y="3545789"/>
            <a:ext cx="1667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 Math"/>
                <a:cs typeface="Cambria Math"/>
              </a:rPr>
              <a:t>𝑒</a:t>
            </a:r>
            <a:r>
              <a:rPr sz="1800" spc="-5" dirty="0">
                <a:latin typeface="Cambria Math"/>
                <a:cs typeface="Cambria Math"/>
              </a:rPr>
              <a:t>𝑥𝑝</a:t>
            </a:r>
            <a:r>
              <a:rPr sz="1800" spc="20" dirty="0">
                <a:latin typeface="Cambria Math"/>
                <a:cs typeface="Cambria Math"/>
              </a:rPr>
              <a:t>𝑟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𝑐𝑜𝑑</a:t>
            </a:r>
            <a:r>
              <a:rPr sz="1800" dirty="0">
                <a:latin typeface="Cambria Math"/>
                <a:cs typeface="Cambria Math"/>
              </a:rPr>
              <a:t>𝑒</a:t>
            </a:r>
            <a:r>
              <a:rPr sz="1800" spc="1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"9"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1261" y="3543376"/>
            <a:ext cx="17011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𝑡</a:t>
            </a:r>
            <a:r>
              <a:rPr sz="1800" spc="-10" dirty="0">
                <a:latin typeface="Cambria Math"/>
                <a:cs typeface="Cambria Math"/>
              </a:rPr>
              <a:t>𝑒</a:t>
            </a:r>
            <a:r>
              <a:rPr sz="1800" spc="-5" dirty="0">
                <a:latin typeface="Cambria Math"/>
                <a:cs typeface="Cambria Math"/>
              </a:rPr>
              <a:t>𝑟</a:t>
            </a:r>
            <a:r>
              <a:rPr sz="1800" spc="35" dirty="0">
                <a:latin typeface="Cambria Math"/>
                <a:cs typeface="Cambria Math"/>
              </a:rPr>
              <a:t>𝑚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𝑐𝑜𝑑</a:t>
            </a:r>
            <a:r>
              <a:rPr sz="1800" dirty="0">
                <a:latin typeface="Cambria Math"/>
                <a:cs typeface="Cambria Math"/>
              </a:rPr>
              <a:t>𝑒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"5"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6438" y="4309998"/>
            <a:ext cx="170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𝑡</a:t>
            </a:r>
            <a:r>
              <a:rPr sz="1800" spc="-10" dirty="0">
                <a:latin typeface="Cambria Math"/>
                <a:cs typeface="Cambria Math"/>
              </a:rPr>
              <a:t>𝑒</a:t>
            </a:r>
            <a:r>
              <a:rPr sz="1800" dirty="0">
                <a:latin typeface="Cambria Math"/>
                <a:cs typeface="Cambria Math"/>
              </a:rPr>
              <a:t>𝑟</a:t>
            </a:r>
            <a:r>
              <a:rPr sz="1800" spc="30" dirty="0">
                <a:latin typeface="Cambria Math"/>
                <a:cs typeface="Cambria Math"/>
              </a:rPr>
              <a:t>𝑚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𝑐𝑜𝑑𝑒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"9"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0460" y="5186553"/>
            <a:ext cx="33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"9"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720" y="3541598"/>
            <a:ext cx="4800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"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"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5284" y="4336160"/>
            <a:ext cx="33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"5"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34910" y="2432050"/>
            <a:ext cx="47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"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"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65691" y="3259582"/>
            <a:ext cx="33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"2"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91405" y="1872233"/>
            <a:ext cx="5241290" cy="604520"/>
          </a:xfrm>
          <a:custGeom>
            <a:avLst/>
            <a:gdLst/>
            <a:ahLst/>
            <a:cxnLst/>
            <a:rect l="l" t="t" r="r" b="b"/>
            <a:pathLst>
              <a:path w="5241290" h="604519">
                <a:moveTo>
                  <a:pt x="2111883" y="0"/>
                </a:moveTo>
                <a:lnTo>
                  <a:pt x="0" y="604392"/>
                </a:lnTo>
              </a:path>
              <a:path w="5241290" h="604519">
                <a:moveTo>
                  <a:pt x="2112264" y="0"/>
                </a:moveTo>
                <a:lnTo>
                  <a:pt x="2883027" y="540638"/>
                </a:lnTo>
              </a:path>
              <a:path w="5241290" h="604519">
                <a:moveTo>
                  <a:pt x="2112264" y="0"/>
                </a:moveTo>
                <a:lnTo>
                  <a:pt x="5240782" y="54063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77845" y="2846070"/>
            <a:ext cx="3544570" cy="681355"/>
          </a:xfrm>
          <a:custGeom>
            <a:avLst/>
            <a:gdLst/>
            <a:ahLst/>
            <a:cxnLst/>
            <a:rect l="l" t="t" r="r" b="b"/>
            <a:pathLst>
              <a:path w="3544570" h="681354">
                <a:moveTo>
                  <a:pt x="1813814" y="0"/>
                </a:moveTo>
                <a:lnTo>
                  <a:pt x="1772412" y="676528"/>
                </a:lnTo>
              </a:path>
              <a:path w="3544570" h="681354">
                <a:moveTo>
                  <a:pt x="1813559" y="0"/>
                </a:moveTo>
                <a:lnTo>
                  <a:pt x="0" y="680846"/>
                </a:lnTo>
              </a:path>
              <a:path w="3544570" h="681354">
                <a:moveTo>
                  <a:pt x="1813559" y="0"/>
                </a:moveTo>
                <a:lnTo>
                  <a:pt x="3544443" y="67830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77845" y="3896105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33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22670" y="3893058"/>
            <a:ext cx="0" cy="422909"/>
          </a:xfrm>
          <a:custGeom>
            <a:avLst/>
            <a:gdLst/>
            <a:ahLst/>
            <a:cxnLst/>
            <a:rect l="l" t="t" r="r" b="b"/>
            <a:pathLst>
              <a:path h="422910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77845" y="4659629"/>
            <a:ext cx="0" cy="507365"/>
          </a:xfrm>
          <a:custGeom>
            <a:avLst/>
            <a:gdLst/>
            <a:ahLst/>
            <a:cxnLst/>
            <a:rect l="l" t="t" r="r" b="b"/>
            <a:pathLst>
              <a:path h="507364">
                <a:moveTo>
                  <a:pt x="0" y="0"/>
                </a:moveTo>
                <a:lnTo>
                  <a:pt x="0" y="50685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32442" y="2782061"/>
            <a:ext cx="0" cy="458470"/>
          </a:xfrm>
          <a:custGeom>
            <a:avLst/>
            <a:gdLst/>
            <a:ahLst/>
            <a:cxnLst/>
            <a:rect l="l" t="t" r="r" b="b"/>
            <a:pathLst>
              <a:path h="458469">
                <a:moveTo>
                  <a:pt x="0" y="0"/>
                </a:moveTo>
                <a:lnTo>
                  <a:pt x="0" y="45808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1565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Types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SDDs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7166609" cy="27432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Arbitrary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SDDs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cycles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Cycles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avoided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longer</a:t>
            </a:r>
            <a:r>
              <a:rPr sz="2400" dirty="0">
                <a:latin typeface="Calibri"/>
                <a:cs typeface="Calibri"/>
              </a:rPr>
              <a:t> meaningfully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proceed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evaluation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Expensive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detect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0" dirty="0">
                <a:latin typeface="Calibri"/>
                <a:cs typeface="Calibri"/>
              </a:rPr>
              <a:t>Two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SDDs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guarantee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cycles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S-attributed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L-attributed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086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S-Attributed</a:t>
            </a:r>
            <a:r>
              <a:rPr spc="-55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26040" cy="36830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SDD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involves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synthesized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S-attributed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definition</a:t>
            </a:r>
            <a:endParaRPr sz="2800">
              <a:latin typeface="Calibri"/>
              <a:cs typeface="Calibri"/>
            </a:endParaRPr>
          </a:p>
          <a:p>
            <a:pPr marL="698500" marR="434340" lvl="1" indent="-228600">
              <a:lnSpc>
                <a:spcPts val="2590"/>
              </a:lnSpc>
              <a:spcBef>
                <a:spcPts val="52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dirty="0">
                <a:latin typeface="Calibri"/>
                <a:cs typeface="Calibri"/>
              </a:rPr>
              <a:t>rule </a:t>
            </a:r>
            <a:r>
              <a:rPr sz="2400" spc="-10" dirty="0">
                <a:latin typeface="Calibri"/>
                <a:cs typeface="Calibri"/>
              </a:rPr>
              <a:t>computes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attribute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head </a:t>
            </a:r>
            <a:r>
              <a:rPr sz="2400" spc="-10" dirty="0">
                <a:latin typeface="Calibri"/>
                <a:cs typeface="Calibri"/>
              </a:rPr>
              <a:t>nonterminal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10" dirty="0">
                <a:latin typeface="Calibri"/>
                <a:cs typeface="Calibri"/>
              </a:rPr>
              <a:t>attributes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taken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body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production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241300" marR="770890" indent="-228600">
              <a:lnSpc>
                <a:spcPts val="302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Semantic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S-attributed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definition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evaluated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bottom-up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postorder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traversal</a:t>
            </a:r>
            <a:r>
              <a:rPr sz="2800" spc="-5" dirty="0">
                <a:latin typeface="Calibri"/>
                <a:cs typeface="Calibri"/>
              </a:rPr>
              <a:t> of 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tree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845"/>
              </a:lnSpc>
              <a:spcBef>
                <a:spcPts val="85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S-attributed</a:t>
            </a:r>
            <a:r>
              <a:rPr sz="2400" spc="-5" dirty="0">
                <a:latin typeface="Calibri"/>
                <a:cs typeface="Calibri"/>
              </a:rPr>
              <a:t> SDD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naturally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conjunction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LR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845"/>
              </a:lnSpc>
            </a:pPr>
            <a:r>
              <a:rPr sz="2400" spc="-10" dirty="0">
                <a:latin typeface="Calibri"/>
                <a:cs typeface="Calibri"/>
              </a:rPr>
              <a:t>parser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979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  <a:r>
              <a:rPr spc="-75" dirty="0"/>
              <a:t> </a:t>
            </a:r>
            <a:r>
              <a:rPr spc="-5" dirty="0"/>
              <a:t>SDD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19275"/>
          <a:ext cx="10515600" cy="3230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20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$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35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spc="1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6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-89" baseline="-15325" dirty="0">
                          <a:latin typeface="Cambria Math"/>
                          <a:cs typeface="Cambria Math"/>
                        </a:rPr>
                        <a:t>1 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𝑇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6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127" baseline="-1532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4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spc="1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𝑇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4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spc="1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5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14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spc="-172" baseline="-1532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175" baseline="-153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2000" spc="-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𝐹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4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27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spc="127" baseline="-1532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×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7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𝐹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4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spc="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20" dirty="0">
                          <a:latin typeface="Cambria Math"/>
                          <a:cs typeface="Cambria Math"/>
                        </a:rPr>
                        <a:t>(𝐸)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8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digit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8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digi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𝑙𝑒𝑥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𝑎𝑙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0789"/>
            <a:ext cx="8004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Annotated</a:t>
            </a:r>
            <a:r>
              <a:rPr spc="-5" dirty="0"/>
              <a:t> </a:t>
            </a:r>
            <a:r>
              <a:rPr spc="-40" dirty="0"/>
              <a:t>Parse</a:t>
            </a:r>
            <a:r>
              <a:rPr dirty="0"/>
              <a:t> </a:t>
            </a:r>
            <a:r>
              <a:rPr spc="-95" dirty="0"/>
              <a:t>Tree</a:t>
            </a:r>
            <a:r>
              <a:rPr spc="-20" dirty="0"/>
              <a:t> </a:t>
            </a:r>
            <a:r>
              <a:rPr spc="-35" dirty="0"/>
              <a:t>for</a:t>
            </a:r>
            <a:r>
              <a:rPr spc="-10" dirty="0"/>
              <a:t> </a:t>
            </a:r>
            <a:r>
              <a:rPr sz="4000" spc="-5" dirty="0">
                <a:latin typeface="Cambria Math"/>
                <a:cs typeface="Cambria Math"/>
              </a:rPr>
              <a:t>3</a:t>
            </a:r>
            <a:r>
              <a:rPr sz="4000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∗</a:t>
            </a:r>
            <a:r>
              <a:rPr sz="4000" spc="20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5</a:t>
            </a:r>
            <a:r>
              <a:rPr sz="4000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+</a:t>
            </a:r>
            <a:r>
              <a:rPr sz="4000" spc="5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4</a:t>
            </a:r>
            <a:r>
              <a:rPr sz="4000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$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69957" y="4126229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4">
                <a:moveTo>
                  <a:pt x="0" y="0"/>
                </a:moveTo>
                <a:lnTo>
                  <a:pt x="0" y="31889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7292" y="3088004"/>
            <a:ext cx="10077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𝑇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𝑣</a:t>
            </a:r>
            <a:r>
              <a:rPr sz="1800" spc="-5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mbria Math"/>
                <a:cs typeface="Cambria Math"/>
              </a:rPr>
              <a:t>𝑙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2719" y="3776598"/>
            <a:ext cx="1015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𝐹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𝑣𝑎𝑙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7064" y="4464811"/>
            <a:ext cx="1606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d</a:t>
            </a:r>
            <a:r>
              <a:rPr sz="1800" spc="-10" dirty="0">
                <a:latin typeface="Cambria Math"/>
                <a:cs typeface="Cambria Math"/>
              </a:rPr>
              <a:t>i</a:t>
            </a:r>
            <a:r>
              <a:rPr sz="1800" spc="-15" dirty="0">
                <a:latin typeface="Cambria Math"/>
                <a:cs typeface="Cambria Math"/>
              </a:rPr>
              <a:t>g</a:t>
            </a:r>
            <a:r>
              <a:rPr sz="1800" spc="-20" dirty="0">
                <a:latin typeface="Cambria Math"/>
                <a:cs typeface="Cambria Math"/>
              </a:rPr>
              <a:t>i</a:t>
            </a:r>
            <a:r>
              <a:rPr sz="1800" spc="-15" dirty="0">
                <a:latin typeface="Cambria Math"/>
                <a:cs typeface="Cambria Math"/>
              </a:rPr>
              <a:t>t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𝑙</a:t>
            </a:r>
            <a:r>
              <a:rPr sz="1800" spc="-10" dirty="0">
                <a:latin typeface="Cambria Math"/>
                <a:cs typeface="Cambria Math"/>
              </a:rPr>
              <a:t>𝑒</a:t>
            </a:r>
            <a:r>
              <a:rPr sz="1800" spc="-5" dirty="0">
                <a:latin typeface="Cambria Math"/>
                <a:cs typeface="Cambria Math"/>
              </a:rPr>
              <a:t>𝑥</a:t>
            </a:r>
            <a:r>
              <a:rPr sz="1800" spc="10" dirty="0">
                <a:latin typeface="Cambria Math"/>
                <a:cs typeface="Cambria Math"/>
              </a:rPr>
              <a:t>𝑣</a:t>
            </a:r>
            <a:r>
              <a:rPr sz="1800" spc="5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mbria Math"/>
                <a:cs typeface="Cambria Math"/>
              </a:rPr>
              <a:t>𝑙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69957" y="3438905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4">
                <a:moveTo>
                  <a:pt x="0" y="0"/>
                </a:moveTo>
                <a:lnTo>
                  <a:pt x="0" y="31889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61865" y="3088004"/>
            <a:ext cx="114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𝐸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𝑣𝑎𝑙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7961" y="3789426"/>
            <a:ext cx="1133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 Math"/>
                <a:cs typeface="Cambria Math"/>
              </a:rPr>
              <a:t>𝑇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𝑣𝑎𝑙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34890" y="3438905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4">
                <a:moveTo>
                  <a:pt x="0" y="0"/>
                </a:moveTo>
                <a:lnTo>
                  <a:pt x="0" y="33172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27554" y="4767833"/>
            <a:ext cx="1007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𝑇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𝑣𝑎𝑙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2982" y="5484977"/>
            <a:ext cx="101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𝐹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𝑣𝑎𝑙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7326" y="6202171"/>
            <a:ext cx="160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d</a:t>
            </a:r>
            <a:r>
              <a:rPr sz="1800" spc="-10" dirty="0">
                <a:latin typeface="Cambria Math"/>
                <a:cs typeface="Cambria Math"/>
              </a:rPr>
              <a:t>i</a:t>
            </a:r>
            <a:r>
              <a:rPr sz="1800" spc="-15" dirty="0">
                <a:latin typeface="Cambria Math"/>
                <a:cs typeface="Cambria Math"/>
              </a:rPr>
              <a:t>g</a:t>
            </a:r>
            <a:r>
              <a:rPr sz="1800" spc="-20" dirty="0">
                <a:latin typeface="Cambria Math"/>
                <a:cs typeface="Cambria Math"/>
              </a:rPr>
              <a:t>i</a:t>
            </a:r>
            <a:r>
              <a:rPr sz="1800" spc="-15" dirty="0">
                <a:latin typeface="Cambria Math"/>
                <a:cs typeface="Cambria Math"/>
              </a:rPr>
              <a:t>t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𝑙</a:t>
            </a:r>
            <a:r>
              <a:rPr sz="1800" spc="-10" dirty="0">
                <a:latin typeface="Cambria Math"/>
                <a:cs typeface="Cambria Math"/>
              </a:rPr>
              <a:t>𝑒</a:t>
            </a:r>
            <a:r>
              <a:rPr sz="1800" spc="-5" dirty="0">
                <a:latin typeface="Cambria Math"/>
                <a:cs typeface="Cambria Math"/>
              </a:rPr>
              <a:t>𝑥</a:t>
            </a:r>
            <a:r>
              <a:rPr sz="1800" spc="5" dirty="0">
                <a:latin typeface="Cambria Math"/>
                <a:cs typeface="Cambria Math"/>
              </a:rPr>
              <a:t>𝑣</a:t>
            </a:r>
            <a:r>
              <a:rPr sz="1800" dirty="0">
                <a:latin typeface="Cambria Math"/>
                <a:cs typeface="Cambria Math"/>
              </a:rPr>
              <a:t>𝑎𝑙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30473" y="5116829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5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30473" y="5834634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64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05425" y="4767833"/>
            <a:ext cx="101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𝐹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𝑣𝑎𝑙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09769" y="5511495"/>
            <a:ext cx="160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d</a:t>
            </a:r>
            <a:r>
              <a:rPr sz="1800" spc="-10" dirty="0">
                <a:latin typeface="Cambria Math"/>
                <a:cs typeface="Cambria Math"/>
              </a:rPr>
              <a:t>i</a:t>
            </a:r>
            <a:r>
              <a:rPr sz="1800" spc="-15" dirty="0">
                <a:latin typeface="Cambria Math"/>
                <a:cs typeface="Cambria Math"/>
              </a:rPr>
              <a:t>g</a:t>
            </a:r>
            <a:r>
              <a:rPr sz="1800" spc="-20" dirty="0">
                <a:latin typeface="Cambria Math"/>
                <a:cs typeface="Cambria Math"/>
              </a:rPr>
              <a:t>i</a:t>
            </a:r>
            <a:r>
              <a:rPr sz="1800" spc="-15" dirty="0">
                <a:latin typeface="Cambria Math"/>
                <a:cs typeface="Cambria Math"/>
              </a:rPr>
              <a:t>t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𝑙</a:t>
            </a:r>
            <a:r>
              <a:rPr sz="1800" spc="-10" dirty="0">
                <a:latin typeface="Cambria Math"/>
                <a:cs typeface="Cambria Math"/>
              </a:rPr>
              <a:t>𝑒</a:t>
            </a:r>
            <a:r>
              <a:rPr sz="1800" spc="-5" dirty="0">
                <a:latin typeface="Cambria Math"/>
                <a:cs typeface="Cambria Math"/>
              </a:rPr>
              <a:t>𝑥</a:t>
            </a:r>
            <a:r>
              <a:rPr sz="1800" spc="5" dirty="0">
                <a:latin typeface="Cambria Math"/>
                <a:cs typeface="Cambria Math"/>
              </a:rPr>
              <a:t>𝑣</a:t>
            </a:r>
            <a:r>
              <a:rPr sz="1800" dirty="0">
                <a:latin typeface="Cambria Math"/>
                <a:cs typeface="Cambria Math"/>
              </a:rPr>
              <a:t>𝑎𝑙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13297" y="5116829"/>
            <a:ext cx="0" cy="374650"/>
          </a:xfrm>
          <a:custGeom>
            <a:avLst/>
            <a:gdLst/>
            <a:ahLst/>
            <a:cxnLst/>
            <a:rect l="l" t="t" r="r" b="b"/>
            <a:pathLst>
              <a:path h="374650">
                <a:moveTo>
                  <a:pt x="0" y="0"/>
                </a:moveTo>
                <a:lnTo>
                  <a:pt x="0" y="37414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43243" y="1432940"/>
            <a:ext cx="1118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Cambria Math"/>
                <a:cs typeface="Cambria Math"/>
              </a:rPr>
              <a:t>𝐿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𝑣𝑎𝑙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19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29527" y="2203196"/>
            <a:ext cx="114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𝐸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𝑣𝑎𝑙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19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03185" y="1783842"/>
            <a:ext cx="2205990" cy="400685"/>
          </a:xfrm>
          <a:custGeom>
            <a:avLst/>
            <a:gdLst/>
            <a:ahLst/>
            <a:cxnLst/>
            <a:rect l="l" t="t" r="r" b="b"/>
            <a:pathLst>
              <a:path w="2205990" h="400685">
                <a:moveTo>
                  <a:pt x="0" y="0"/>
                </a:moveTo>
                <a:lnTo>
                  <a:pt x="0" y="400685"/>
                </a:lnTo>
              </a:path>
              <a:path w="2205990" h="400685">
                <a:moveTo>
                  <a:pt x="0" y="0"/>
                </a:moveTo>
                <a:lnTo>
                  <a:pt x="2205863" y="40068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30473" y="4139946"/>
            <a:ext cx="2782570" cy="611505"/>
          </a:xfrm>
          <a:custGeom>
            <a:avLst/>
            <a:gdLst/>
            <a:ahLst/>
            <a:cxnLst/>
            <a:rect l="l" t="t" r="r" b="b"/>
            <a:pathLst>
              <a:path w="2782570" h="611504">
                <a:moveTo>
                  <a:pt x="0" y="608837"/>
                </a:moveTo>
                <a:lnTo>
                  <a:pt x="1804162" y="0"/>
                </a:lnTo>
              </a:path>
              <a:path w="2782570" h="611504">
                <a:moveTo>
                  <a:pt x="2782442" y="608837"/>
                </a:moveTo>
                <a:lnTo>
                  <a:pt x="1804415" y="0"/>
                </a:lnTo>
              </a:path>
              <a:path w="2782570" h="611504">
                <a:moveTo>
                  <a:pt x="1804670" y="0"/>
                </a:moveTo>
                <a:lnTo>
                  <a:pt x="1467612" y="61125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34890" y="2553461"/>
            <a:ext cx="4735830" cy="515620"/>
          </a:xfrm>
          <a:custGeom>
            <a:avLst/>
            <a:gdLst/>
            <a:ahLst/>
            <a:cxnLst/>
            <a:rect l="l" t="t" r="r" b="b"/>
            <a:pathLst>
              <a:path w="4735830" h="515619">
                <a:moveTo>
                  <a:pt x="2367534" y="0"/>
                </a:moveTo>
                <a:lnTo>
                  <a:pt x="0" y="515365"/>
                </a:lnTo>
              </a:path>
              <a:path w="4735830" h="515619">
                <a:moveTo>
                  <a:pt x="2368295" y="0"/>
                </a:moveTo>
                <a:lnTo>
                  <a:pt x="4735830" y="515365"/>
                </a:lnTo>
              </a:path>
              <a:path w="4735830" h="515619">
                <a:moveTo>
                  <a:pt x="2367788" y="0"/>
                </a:moveTo>
                <a:lnTo>
                  <a:pt x="2298191" y="51536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338309" y="22031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$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35165" y="3088004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28871" y="4770246"/>
            <a:ext cx="13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8566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Abstract</a:t>
            </a:r>
            <a:r>
              <a:rPr spc="-50" dirty="0"/>
              <a:t> </a:t>
            </a:r>
            <a:r>
              <a:rPr spc="-30" dirty="0"/>
              <a:t>Syntax</a:t>
            </a:r>
            <a:r>
              <a:rPr spc="-35" dirty="0"/>
              <a:t> </a:t>
            </a:r>
            <a:r>
              <a:rPr spc="-95" dirty="0"/>
              <a:t>Tree</a:t>
            </a:r>
            <a:r>
              <a:rPr spc="-20" dirty="0"/>
              <a:t> </a:t>
            </a:r>
            <a:r>
              <a:rPr spc="-5" dirty="0"/>
              <a:t>(AST)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59966"/>
            <a:ext cx="9778365" cy="26422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54000" marR="377190" indent="-228600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10" dirty="0">
                <a:latin typeface="Calibri"/>
                <a:cs typeface="Calibri"/>
              </a:rPr>
              <a:t>Condensed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tree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constructs</a:t>
            </a:r>
            <a:endParaRPr sz="2800">
              <a:latin typeface="Calibri"/>
              <a:cs typeface="Calibri"/>
            </a:endParaRPr>
          </a:p>
          <a:p>
            <a:pPr marL="711200" lvl="1" indent="-229235">
              <a:lnSpc>
                <a:spcPts val="2805"/>
              </a:lnSpc>
              <a:spcBef>
                <a:spcPts val="5"/>
              </a:spcBef>
              <a:buFont typeface="Arial MT"/>
              <a:buChar char="•"/>
              <a:tabLst>
                <a:tab pos="711835" algn="l"/>
              </a:tabLst>
            </a:pPr>
            <a:r>
              <a:rPr sz="2400" spc="-50" dirty="0">
                <a:latin typeface="Calibri"/>
                <a:cs typeface="Calibri"/>
              </a:rPr>
              <a:t>ASTs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check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string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membership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grammar</a:t>
            </a:r>
            <a:endParaRPr sz="2400">
              <a:latin typeface="Calibri"/>
              <a:cs typeface="Calibri"/>
            </a:endParaRPr>
          </a:p>
          <a:p>
            <a:pPr marL="711200" marR="17780" lvl="1" indent="-2286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711835" algn="l"/>
              </a:tabLst>
            </a:pPr>
            <a:r>
              <a:rPr sz="2400" spc="-50" dirty="0">
                <a:latin typeface="Calibri"/>
                <a:cs typeface="Calibri"/>
              </a:rPr>
              <a:t>ASTs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5" dirty="0">
                <a:latin typeface="Calibri"/>
                <a:cs typeface="Calibri"/>
              </a:rPr>
              <a:t> language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constructs,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bother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derivations</a:t>
            </a:r>
            <a:endParaRPr sz="2400">
              <a:latin typeface="Calibri"/>
              <a:cs typeface="Calibri"/>
            </a:endParaRPr>
          </a:p>
          <a:p>
            <a:pPr marL="6156960">
              <a:lnSpc>
                <a:spcPct val="100000"/>
              </a:lnSpc>
              <a:spcBef>
                <a:spcPts val="605"/>
              </a:spcBef>
            </a:pPr>
            <a:r>
              <a:rPr sz="1800" spc="-15" dirty="0">
                <a:latin typeface="Cambria Math"/>
                <a:cs typeface="Cambria Math"/>
              </a:rPr>
              <a:t>if−then−else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ambria Math"/>
              <a:cs typeface="Cambria Math"/>
            </a:endParaRPr>
          </a:p>
          <a:p>
            <a:pPr marL="12007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 Math"/>
                <a:cs typeface="Cambria Math"/>
              </a:rPr>
              <a:t>𝑆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if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then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𝑆</a:t>
            </a:r>
            <a:r>
              <a:rPr sz="1950" spc="-15" baseline="-14957" dirty="0">
                <a:latin typeface="Cambria Math"/>
                <a:cs typeface="Cambria Math"/>
              </a:rPr>
              <a:t>1</a:t>
            </a:r>
            <a:r>
              <a:rPr sz="1800" spc="-10" dirty="0">
                <a:latin typeface="Cambria Math"/>
                <a:cs typeface="Cambria Math"/>
              </a:rPr>
              <a:t>else</a:t>
            </a:r>
            <a:r>
              <a:rPr sz="1800" spc="-25" dirty="0">
                <a:latin typeface="Cambria Math"/>
                <a:cs typeface="Cambria Math"/>
              </a:rPr>
              <a:t> 𝑆</a:t>
            </a:r>
            <a:r>
              <a:rPr sz="1950" spc="-37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449011"/>
            <a:ext cx="7129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Parse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trees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concrete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syntax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trees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0053" y="4593158"/>
            <a:ext cx="175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7275" y="4593158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mbria Math"/>
                <a:cs typeface="Cambria Math"/>
              </a:rPr>
              <a:t>𝑆</a:t>
            </a:r>
            <a:r>
              <a:rPr sz="1950" spc="-6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4154" y="4593158"/>
            <a:ext cx="283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𝑆</a:t>
            </a:r>
            <a:r>
              <a:rPr sz="1950" spc="-37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10350" y="3960114"/>
            <a:ext cx="1880235" cy="613410"/>
          </a:xfrm>
          <a:custGeom>
            <a:avLst/>
            <a:gdLst/>
            <a:ahLst/>
            <a:cxnLst/>
            <a:rect l="l" t="t" r="r" b="b"/>
            <a:pathLst>
              <a:path w="1880234" h="613410">
                <a:moveTo>
                  <a:pt x="1092961" y="0"/>
                </a:moveTo>
                <a:lnTo>
                  <a:pt x="0" y="613283"/>
                </a:lnTo>
              </a:path>
              <a:path w="1880234" h="613410">
                <a:moveTo>
                  <a:pt x="1093216" y="0"/>
                </a:moveTo>
                <a:lnTo>
                  <a:pt x="940307" y="613283"/>
                </a:lnTo>
              </a:path>
              <a:path w="1880234" h="613410">
                <a:moveTo>
                  <a:pt x="1092707" y="0"/>
                </a:moveTo>
                <a:lnTo>
                  <a:pt x="1879727" y="61328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558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Beyond</a:t>
            </a:r>
            <a:r>
              <a:rPr spc="-20" dirty="0"/>
              <a:t> </a:t>
            </a:r>
            <a:r>
              <a:rPr spc="-5" dirty="0"/>
              <a:t>Scanning</a:t>
            </a:r>
            <a:r>
              <a:rPr spc="-1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25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70481"/>
            <a:ext cx="10201275" cy="40284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2387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compiler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just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recognize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sentence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belongs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programming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grammar</a:t>
            </a:r>
            <a:endParaRPr sz="2800">
              <a:latin typeface="Calibri"/>
              <a:cs typeface="Calibri"/>
            </a:endParaRPr>
          </a:p>
          <a:p>
            <a:pPr marL="698500" marR="53340" lvl="1" indent="-228600">
              <a:lnSpc>
                <a:spcPts val="2590"/>
              </a:lnSpc>
              <a:spcBef>
                <a:spcPts val="53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An input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grammatically correct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spc="-15" dirty="0">
                <a:latin typeface="Calibri"/>
                <a:cs typeface="Calibri"/>
              </a:rPr>
              <a:t>contain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5" dirty="0">
                <a:latin typeface="Calibri"/>
                <a:cs typeface="Calibri"/>
              </a:rPr>
              <a:t>errors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compilation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latin typeface="Calibri"/>
                <a:cs typeface="Calibri"/>
              </a:rPr>
              <a:t>Lexer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parser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cannot</a:t>
            </a:r>
            <a:r>
              <a:rPr sz="2400" spc="-15" dirty="0">
                <a:latin typeface="Calibri"/>
                <a:cs typeface="Calibri"/>
              </a:rPr>
              <a:t> catch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 errors</a:t>
            </a:r>
            <a:endParaRPr sz="2400">
              <a:latin typeface="Calibri"/>
              <a:cs typeface="Calibri"/>
            </a:endParaRPr>
          </a:p>
          <a:p>
            <a:pPr marL="241300" marR="916305" indent="-228600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features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cannot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context-free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grammar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(CFG)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Whether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spc="-5" dirty="0">
                <a:latin typeface="Calibri"/>
                <a:cs typeface="Calibri"/>
              </a:rPr>
              <a:t> has been declared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before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use?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Parameter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numbers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declaration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function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5" dirty="0">
                <a:latin typeface="Calibri"/>
                <a:cs typeface="Calibri"/>
              </a:rPr>
              <a:t>Types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sides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assignment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609676"/>
            <a:ext cx="7959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Parse</a:t>
            </a:r>
            <a:r>
              <a:rPr spc="-20" dirty="0"/>
              <a:t> </a:t>
            </a:r>
            <a:r>
              <a:rPr spc="-95" dirty="0"/>
              <a:t>Tree</a:t>
            </a:r>
            <a:r>
              <a:rPr spc="-10" dirty="0"/>
              <a:t> </a:t>
            </a:r>
            <a:r>
              <a:rPr dirty="0"/>
              <a:t>and</a:t>
            </a:r>
            <a:r>
              <a:rPr spc="-20" dirty="0"/>
              <a:t> Abstract</a:t>
            </a:r>
            <a:r>
              <a:rPr spc="-25" dirty="0"/>
              <a:t> </a:t>
            </a:r>
            <a:r>
              <a:rPr spc="-35" dirty="0"/>
              <a:t>Syntax</a:t>
            </a:r>
            <a:r>
              <a:rPr spc="-30" dirty="0"/>
              <a:t> </a:t>
            </a:r>
            <a:r>
              <a:rPr spc="-9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724" y="1680972"/>
            <a:ext cx="5157470" cy="82486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917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510"/>
              </a:spcBef>
            </a:pPr>
            <a:r>
              <a:rPr sz="2400" b="1" spc="-20" dirty="0">
                <a:latin typeface="Calibri"/>
                <a:cs typeface="Calibri"/>
              </a:rPr>
              <a:t>Parse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2200" y="1680972"/>
            <a:ext cx="5183505" cy="82486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1917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10"/>
              </a:spcBef>
            </a:pPr>
            <a:r>
              <a:rPr sz="2400" b="1" spc="-15" dirty="0">
                <a:latin typeface="Calibri"/>
                <a:cs typeface="Calibri"/>
              </a:rPr>
              <a:t>Abstract</a:t>
            </a:r>
            <a:r>
              <a:rPr sz="2400" b="1" spc="-20" dirty="0">
                <a:latin typeface="Calibri"/>
                <a:cs typeface="Calibri"/>
              </a:rPr>
              <a:t> Syntax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45" dirty="0"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4919" y="5955893"/>
            <a:ext cx="56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n</a:t>
            </a:r>
            <a:r>
              <a:rPr sz="1800" spc="-5" dirty="0">
                <a:latin typeface="Cambria Math"/>
                <a:cs typeface="Cambria Math"/>
              </a:rPr>
              <a:t>a</a:t>
            </a:r>
            <a:r>
              <a:rPr sz="1800" dirty="0">
                <a:latin typeface="Cambria Math"/>
                <a:cs typeface="Cambria Math"/>
              </a:rPr>
              <a:t>me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6203" y="2576829"/>
            <a:ext cx="52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𝐸𝑥𝑝𝑟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6594" y="3272154"/>
            <a:ext cx="52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𝐸𝑥𝑝𝑟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2319" y="3272154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0565" y="3272154"/>
            <a:ext cx="57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𝑇𝑒𝑟𝑚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83914" y="2926842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4">
                <a:moveTo>
                  <a:pt x="48006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6" y="262000"/>
                </a:lnTo>
                <a:lnTo>
                  <a:pt x="48006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6" y="249300"/>
                </a:lnTo>
                <a:lnTo>
                  <a:pt x="48006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1329" y="2918332"/>
            <a:ext cx="559435" cy="334010"/>
          </a:xfrm>
          <a:custGeom>
            <a:avLst/>
            <a:gdLst/>
            <a:ahLst/>
            <a:cxnLst/>
            <a:rect l="l" t="t" r="r" b="b"/>
            <a:pathLst>
              <a:path w="559435" h="334010">
                <a:moveTo>
                  <a:pt x="46355" y="262636"/>
                </a:moveTo>
                <a:lnTo>
                  <a:pt x="0" y="334009"/>
                </a:lnTo>
                <a:lnTo>
                  <a:pt x="84962" y="328294"/>
                </a:lnTo>
                <a:lnTo>
                  <a:pt x="74433" y="310388"/>
                </a:lnTo>
                <a:lnTo>
                  <a:pt x="59817" y="310388"/>
                </a:lnTo>
                <a:lnTo>
                  <a:pt x="49783" y="293369"/>
                </a:lnTo>
                <a:lnTo>
                  <a:pt x="60668" y="286978"/>
                </a:lnTo>
                <a:lnTo>
                  <a:pt x="46355" y="262636"/>
                </a:lnTo>
                <a:close/>
              </a:path>
              <a:path w="559435" h="334010">
                <a:moveTo>
                  <a:pt x="60668" y="286978"/>
                </a:moveTo>
                <a:lnTo>
                  <a:pt x="49783" y="293369"/>
                </a:lnTo>
                <a:lnTo>
                  <a:pt x="59817" y="310388"/>
                </a:lnTo>
                <a:lnTo>
                  <a:pt x="70682" y="304008"/>
                </a:lnTo>
                <a:lnTo>
                  <a:pt x="60668" y="286978"/>
                </a:lnTo>
                <a:close/>
              </a:path>
              <a:path w="559435" h="334010">
                <a:moveTo>
                  <a:pt x="70682" y="304008"/>
                </a:moveTo>
                <a:lnTo>
                  <a:pt x="59817" y="310388"/>
                </a:lnTo>
                <a:lnTo>
                  <a:pt x="74433" y="310388"/>
                </a:lnTo>
                <a:lnTo>
                  <a:pt x="70682" y="304008"/>
                </a:lnTo>
                <a:close/>
              </a:path>
              <a:path w="559435" h="334010">
                <a:moveTo>
                  <a:pt x="549402" y="0"/>
                </a:moveTo>
                <a:lnTo>
                  <a:pt x="60668" y="286978"/>
                </a:lnTo>
                <a:lnTo>
                  <a:pt x="70682" y="304008"/>
                </a:lnTo>
                <a:lnTo>
                  <a:pt x="559434" y="17017"/>
                </a:lnTo>
                <a:lnTo>
                  <a:pt x="5494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0789" y="2898775"/>
            <a:ext cx="525145" cy="353695"/>
          </a:xfrm>
          <a:custGeom>
            <a:avLst/>
            <a:gdLst/>
            <a:ahLst/>
            <a:cxnLst/>
            <a:rect l="l" t="t" r="r" b="b"/>
            <a:pathLst>
              <a:path w="525145" h="353695">
                <a:moveTo>
                  <a:pt x="456303" y="319512"/>
                </a:moveTo>
                <a:lnTo>
                  <a:pt x="440689" y="343026"/>
                </a:lnTo>
                <a:lnTo>
                  <a:pt x="525145" y="353440"/>
                </a:lnTo>
                <a:lnTo>
                  <a:pt x="509740" y="326516"/>
                </a:lnTo>
                <a:lnTo>
                  <a:pt x="466851" y="326516"/>
                </a:lnTo>
                <a:lnTo>
                  <a:pt x="456303" y="319512"/>
                </a:lnTo>
                <a:close/>
              </a:path>
              <a:path w="525145" h="353695">
                <a:moveTo>
                  <a:pt x="467253" y="303021"/>
                </a:moveTo>
                <a:lnTo>
                  <a:pt x="456303" y="319512"/>
                </a:lnTo>
                <a:lnTo>
                  <a:pt x="466851" y="326516"/>
                </a:lnTo>
                <a:lnTo>
                  <a:pt x="477774" y="310007"/>
                </a:lnTo>
                <a:lnTo>
                  <a:pt x="467253" y="303021"/>
                </a:lnTo>
                <a:close/>
              </a:path>
              <a:path w="525145" h="353695">
                <a:moveTo>
                  <a:pt x="482853" y="279526"/>
                </a:moveTo>
                <a:lnTo>
                  <a:pt x="467253" y="303021"/>
                </a:lnTo>
                <a:lnTo>
                  <a:pt x="477774" y="310007"/>
                </a:lnTo>
                <a:lnTo>
                  <a:pt x="466851" y="326516"/>
                </a:lnTo>
                <a:lnTo>
                  <a:pt x="509740" y="326516"/>
                </a:lnTo>
                <a:lnTo>
                  <a:pt x="482853" y="279526"/>
                </a:lnTo>
                <a:close/>
              </a:path>
              <a:path w="525145" h="353695">
                <a:moveTo>
                  <a:pt x="10922" y="0"/>
                </a:moveTo>
                <a:lnTo>
                  <a:pt x="0" y="16510"/>
                </a:lnTo>
                <a:lnTo>
                  <a:pt x="456303" y="319512"/>
                </a:lnTo>
                <a:lnTo>
                  <a:pt x="467253" y="303021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95194" y="3621785"/>
            <a:ext cx="76200" cy="303530"/>
          </a:xfrm>
          <a:custGeom>
            <a:avLst/>
            <a:gdLst/>
            <a:ahLst/>
            <a:cxnLst/>
            <a:rect l="l" t="t" r="r" b="b"/>
            <a:pathLst>
              <a:path w="76200" h="303529">
                <a:moveTo>
                  <a:pt x="28193" y="226949"/>
                </a:moveTo>
                <a:lnTo>
                  <a:pt x="0" y="226949"/>
                </a:lnTo>
                <a:lnTo>
                  <a:pt x="38100" y="303149"/>
                </a:lnTo>
                <a:lnTo>
                  <a:pt x="69850" y="239649"/>
                </a:lnTo>
                <a:lnTo>
                  <a:pt x="28193" y="239649"/>
                </a:lnTo>
                <a:lnTo>
                  <a:pt x="28193" y="226949"/>
                </a:lnTo>
                <a:close/>
              </a:path>
              <a:path w="76200" h="303529">
                <a:moveTo>
                  <a:pt x="48006" y="0"/>
                </a:moveTo>
                <a:lnTo>
                  <a:pt x="28193" y="0"/>
                </a:lnTo>
                <a:lnTo>
                  <a:pt x="28193" y="239649"/>
                </a:lnTo>
                <a:lnTo>
                  <a:pt x="48006" y="239649"/>
                </a:lnTo>
                <a:lnTo>
                  <a:pt x="48006" y="0"/>
                </a:lnTo>
                <a:close/>
              </a:path>
              <a:path w="76200" h="303529">
                <a:moveTo>
                  <a:pt x="76200" y="226949"/>
                </a:moveTo>
                <a:lnTo>
                  <a:pt x="48006" y="226949"/>
                </a:lnTo>
                <a:lnTo>
                  <a:pt x="48006" y="239649"/>
                </a:lnTo>
                <a:lnTo>
                  <a:pt x="69850" y="239649"/>
                </a:lnTo>
                <a:lnTo>
                  <a:pt x="76200" y="226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55394" y="3944188"/>
            <a:ext cx="1978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9635" algn="l"/>
                <a:tab pos="1416685" algn="l"/>
              </a:tabLst>
            </a:pPr>
            <a:r>
              <a:rPr sz="1800" dirty="0">
                <a:latin typeface="Cambria Math"/>
                <a:cs typeface="Cambria Math"/>
              </a:rPr>
              <a:t>𝐸𝑥𝑝𝑟	−	</a:t>
            </a:r>
            <a:r>
              <a:rPr sz="1800" spc="-5" dirty="0">
                <a:latin typeface="Cambria Math"/>
                <a:cs typeface="Cambria Math"/>
              </a:rPr>
              <a:t>𝑇𝑒𝑟𝑚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01773" y="4313682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3" y="249301"/>
                </a:moveTo>
                <a:lnTo>
                  <a:pt x="0" y="249301"/>
                </a:lnTo>
                <a:lnTo>
                  <a:pt x="38100" y="325501"/>
                </a:lnTo>
                <a:lnTo>
                  <a:pt x="69850" y="262001"/>
                </a:lnTo>
                <a:lnTo>
                  <a:pt x="28193" y="262001"/>
                </a:lnTo>
                <a:lnTo>
                  <a:pt x="28193" y="249301"/>
                </a:lnTo>
                <a:close/>
              </a:path>
              <a:path w="76200" h="325754">
                <a:moveTo>
                  <a:pt x="48006" y="0"/>
                </a:moveTo>
                <a:lnTo>
                  <a:pt x="28193" y="0"/>
                </a:lnTo>
                <a:lnTo>
                  <a:pt x="28193" y="262001"/>
                </a:lnTo>
                <a:lnTo>
                  <a:pt x="48006" y="262001"/>
                </a:lnTo>
                <a:lnTo>
                  <a:pt x="48006" y="0"/>
                </a:lnTo>
                <a:close/>
              </a:path>
              <a:path w="76200" h="325754">
                <a:moveTo>
                  <a:pt x="76200" y="249301"/>
                </a:moveTo>
                <a:lnTo>
                  <a:pt x="48006" y="249301"/>
                </a:lnTo>
                <a:lnTo>
                  <a:pt x="48006" y="262001"/>
                </a:lnTo>
                <a:lnTo>
                  <a:pt x="69850" y="262001"/>
                </a:lnTo>
                <a:lnTo>
                  <a:pt x="76200" y="249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74926" y="3612641"/>
            <a:ext cx="1371600" cy="336550"/>
          </a:xfrm>
          <a:custGeom>
            <a:avLst/>
            <a:gdLst/>
            <a:ahLst/>
            <a:cxnLst/>
            <a:rect l="l" t="t" r="r" b="b"/>
            <a:pathLst>
              <a:path w="1371600" h="336550">
                <a:moveTo>
                  <a:pt x="1371473" y="312293"/>
                </a:moveTo>
                <a:lnTo>
                  <a:pt x="1358061" y="296545"/>
                </a:lnTo>
                <a:lnTo>
                  <a:pt x="1316228" y="247396"/>
                </a:lnTo>
                <a:lnTo>
                  <a:pt x="1305153" y="273405"/>
                </a:lnTo>
                <a:lnTo>
                  <a:pt x="662305" y="0"/>
                </a:lnTo>
                <a:lnTo>
                  <a:pt x="658215" y="9499"/>
                </a:lnTo>
                <a:lnTo>
                  <a:pt x="653669" y="254"/>
                </a:lnTo>
                <a:lnTo>
                  <a:pt x="63830" y="293433"/>
                </a:lnTo>
                <a:lnTo>
                  <a:pt x="51308" y="268224"/>
                </a:lnTo>
                <a:lnTo>
                  <a:pt x="0" y="336169"/>
                </a:lnTo>
                <a:lnTo>
                  <a:pt x="85217" y="336423"/>
                </a:lnTo>
                <a:lnTo>
                  <a:pt x="75488" y="316865"/>
                </a:lnTo>
                <a:lnTo>
                  <a:pt x="72656" y="311175"/>
                </a:lnTo>
                <a:lnTo>
                  <a:pt x="658456" y="20015"/>
                </a:lnTo>
                <a:lnTo>
                  <a:pt x="1297419" y="291579"/>
                </a:lnTo>
                <a:lnTo>
                  <a:pt x="1286383" y="317500"/>
                </a:lnTo>
                <a:lnTo>
                  <a:pt x="1371473" y="312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20565" y="3944188"/>
            <a:ext cx="719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𝐹</a:t>
            </a:r>
            <a:r>
              <a:rPr sz="1800" spc="5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mbria Math"/>
                <a:cs typeface="Cambria Math"/>
              </a:rPr>
              <a:t>𝑐𝑡</a:t>
            </a:r>
            <a:r>
              <a:rPr sz="1800" spc="-10" dirty="0">
                <a:latin typeface="Cambria Math"/>
                <a:cs typeface="Cambria Math"/>
              </a:rPr>
              <a:t>𝑜</a:t>
            </a:r>
            <a:r>
              <a:rPr sz="1800" dirty="0">
                <a:latin typeface="Cambria Math"/>
                <a:cs typeface="Cambria Math"/>
              </a:rPr>
              <a:t>𝑟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4280" y="4625467"/>
            <a:ext cx="56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n</a:t>
            </a:r>
            <a:r>
              <a:rPr sz="1800" spc="-5" dirty="0">
                <a:latin typeface="Cambria Math"/>
                <a:cs typeface="Cambria Math"/>
              </a:rPr>
              <a:t>a</a:t>
            </a:r>
            <a:r>
              <a:rPr sz="1800" spc="5" dirty="0">
                <a:latin typeface="Cambria Math"/>
                <a:cs typeface="Cambria Math"/>
              </a:rPr>
              <a:t>m</a:t>
            </a:r>
            <a:r>
              <a:rPr sz="1800" dirty="0">
                <a:latin typeface="Cambria Math"/>
                <a:cs typeface="Cambria Math"/>
              </a:rPr>
              <a:t>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0014" y="4625467"/>
            <a:ext cx="719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𝐹</a:t>
            </a:r>
            <a:r>
              <a:rPr sz="1800" spc="5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mbria Math"/>
                <a:cs typeface="Cambria Math"/>
              </a:rPr>
              <a:t>𝑐𝑡𝑜𝑟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63061" y="5312155"/>
            <a:ext cx="56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n</a:t>
            </a:r>
            <a:r>
              <a:rPr sz="1800" spc="-5" dirty="0">
                <a:latin typeface="Cambria Math"/>
                <a:cs typeface="Cambria Math"/>
              </a:rPr>
              <a:t>a</a:t>
            </a:r>
            <a:r>
              <a:rPr sz="1800" dirty="0">
                <a:latin typeface="Cambria Math"/>
                <a:cs typeface="Cambria Math"/>
              </a:rPr>
              <a:t>me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35582" y="4625467"/>
            <a:ext cx="57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𝑇𝑒𝑟𝑚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35582" y="5312155"/>
            <a:ext cx="719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𝐹</a:t>
            </a:r>
            <a:r>
              <a:rPr sz="1800" spc="5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mbria Math"/>
                <a:cs typeface="Cambria Math"/>
              </a:rPr>
              <a:t>𝑐𝑡𝑜𝑟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80026" y="3623309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4">
                <a:moveTo>
                  <a:pt x="48006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6" y="262000"/>
                </a:lnTo>
                <a:lnTo>
                  <a:pt x="48006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6" y="249300"/>
                </a:lnTo>
                <a:lnTo>
                  <a:pt x="48006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80026" y="4313682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1"/>
                </a:moveTo>
                <a:lnTo>
                  <a:pt x="0" y="249301"/>
                </a:lnTo>
                <a:lnTo>
                  <a:pt x="38100" y="325501"/>
                </a:lnTo>
                <a:lnTo>
                  <a:pt x="69850" y="262001"/>
                </a:lnTo>
                <a:lnTo>
                  <a:pt x="28194" y="262001"/>
                </a:lnTo>
                <a:lnTo>
                  <a:pt x="28194" y="249301"/>
                </a:lnTo>
                <a:close/>
              </a:path>
              <a:path w="76200" h="325754">
                <a:moveTo>
                  <a:pt x="48006" y="0"/>
                </a:moveTo>
                <a:lnTo>
                  <a:pt x="28194" y="0"/>
                </a:lnTo>
                <a:lnTo>
                  <a:pt x="28194" y="262001"/>
                </a:lnTo>
                <a:lnTo>
                  <a:pt x="48006" y="262001"/>
                </a:lnTo>
                <a:lnTo>
                  <a:pt x="48006" y="0"/>
                </a:lnTo>
                <a:close/>
              </a:path>
              <a:path w="76200" h="325754">
                <a:moveTo>
                  <a:pt x="76200" y="249301"/>
                </a:moveTo>
                <a:lnTo>
                  <a:pt x="48006" y="249301"/>
                </a:lnTo>
                <a:lnTo>
                  <a:pt x="48006" y="262001"/>
                </a:lnTo>
                <a:lnTo>
                  <a:pt x="69850" y="262001"/>
                </a:lnTo>
                <a:lnTo>
                  <a:pt x="76200" y="249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01773" y="4982717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3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3" y="262000"/>
                </a:lnTo>
                <a:lnTo>
                  <a:pt x="28193" y="249300"/>
                </a:lnTo>
                <a:close/>
              </a:path>
              <a:path w="76200" h="325754">
                <a:moveTo>
                  <a:pt x="48006" y="0"/>
                </a:moveTo>
                <a:lnTo>
                  <a:pt x="28193" y="0"/>
                </a:lnTo>
                <a:lnTo>
                  <a:pt x="28193" y="262000"/>
                </a:lnTo>
                <a:lnTo>
                  <a:pt x="48006" y="262000"/>
                </a:lnTo>
                <a:lnTo>
                  <a:pt x="48006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6" y="249300"/>
                </a:lnTo>
                <a:lnTo>
                  <a:pt x="48006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13966" y="5636514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3" y="249339"/>
                </a:moveTo>
                <a:lnTo>
                  <a:pt x="0" y="249339"/>
                </a:lnTo>
                <a:lnTo>
                  <a:pt x="38100" y="325539"/>
                </a:lnTo>
                <a:lnTo>
                  <a:pt x="69850" y="262039"/>
                </a:lnTo>
                <a:lnTo>
                  <a:pt x="28193" y="262039"/>
                </a:lnTo>
                <a:lnTo>
                  <a:pt x="28193" y="249339"/>
                </a:lnTo>
                <a:close/>
              </a:path>
              <a:path w="76200" h="325754">
                <a:moveTo>
                  <a:pt x="48006" y="0"/>
                </a:moveTo>
                <a:lnTo>
                  <a:pt x="28193" y="0"/>
                </a:lnTo>
                <a:lnTo>
                  <a:pt x="28193" y="262039"/>
                </a:lnTo>
                <a:lnTo>
                  <a:pt x="48006" y="262039"/>
                </a:lnTo>
                <a:lnTo>
                  <a:pt x="48006" y="0"/>
                </a:lnTo>
                <a:close/>
              </a:path>
              <a:path w="76200" h="325754">
                <a:moveTo>
                  <a:pt x="76200" y="249339"/>
                </a:moveTo>
                <a:lnTo>
                  <a:pt x="48006" y="249339"/>
                </a:lnTo>
                <a:lnTo>
                  <a:pt x="48006" y="262039"/>
                </a:lnTo>
                <a:lnTo>
                  <a:pt x="69850" y="262039"/>
                </a:lnTo>
                <a:lnTo>
                  <a:pt x="76200" y="249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6902" y="4982717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0"/>
                </a:moveTo>
                <a:lnTo>
                  <a:pt x="0" y="249300"/>
                </a:lnTo>
                <a:lnTo>
                  <a:pt x="38100" y="325500"/>
                </a:lnTo>
                <a:lnTo>
                  <a:pt x="69850" y="262000"/>
                </a:lnTo>
                <a:lnTo>
                  <a:pt x="28194" y="262000"/>
                </a:lnTo>
                <a:lnTo>
                  <a:pt x="28194" y="249300"/>
                </a:lnTo>
                <a:close/>
              </a:path>
              <a:path w="76200" h="325754">
                <a:moveTo>
                  <a:pt x="48006" y="0"/>
                </a:moveTo>
                <a:lnTo>
                  <a:pt x="28194" y="0"/>
                </a:lnTo>
                <a:lnTo>
                  <a:pt x="28194" y="262000"/>
                </a:lnTo>
                <a:lnTo>
                  <a:pt x="48006" y="262000"/>
                </a:lnTo>
                <a:lnTo>
                  <a:pt x="48006" y="0"/>
                </a:lnTo>
                <a:close/>
              </a:path>
              <a:path w="76200" h="325754">
                <a:moveTo>
                  <a:pt x="76200" y="249300"/>
                </a:moveTo>
                <a:lnTo>
                  <a:pt x="48006" y="249300"/>
                </a:lnTo>
                <a:lnTo>
                  <a:pt x="48006" y="262000"/>
                </a:lnTo>
                <a:lnTo>
                  <a:pt x="69850" y="262000"/>
                </a:lnTo>
                <a:lnTo>
                  <a:pt x="76200" y="2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06902" y="4313682"/>
            <a:ext cx="76200" cy="325755"/>
          </a:xfrm>
          <a:custGeom>
            <a:avLst/>
            <a:gdLst/>
            <a:ahLst/>
            <a:cxnLst/>
            <a:rect l="l" t="t" r="r" b="b"/>
            <a:pathLst>
              <a:path w="76200" h="325754">
                <a:moveTo>
                  <a:pt x="28194" y="249301"/>
                </a:moveTo>
                <a:lnTo>
                  <a:pt x="0" y="249301"/>
                </a:lnTo>
                <a:lnTo>
                  <a:pt x="38100" y="325501"/>
                </a:lnTo>
                <a:lnTo>
                  <a:pt x="69850" y="262001"/>
                </a:lnTo>
                <a:lnTo>
                  <a:pt x="28194" y="262001"/>
                </a:lnTo>
                <a:lnTo>
                  <a:pt x="28194" y="249301"/>
                </a:lnTo>
                <a:close/>
              </a:path>
              <a:path w="76200" h="325754">
                <a:moveTo>
                  <a:pt x="48006" y="0"/>
                </a:moveTo>
                <a:lnTo>
                  <a:pt x="28194" y="0"/>
                </a:lnTo>
                <a:lnTo>
                  <a:pt x="28194" y="262001"/>
                </a:lnTo>
                <a:lnTo>
                  <a:pt x="48006" y="262001"/>
                </a:lnTo>
                <a:lnTo>
                  <a:pt x="48006" y="0"/>
                </a:lnTo>
                <a:close/>
              </a:path>
              <a:path w="76200" h="325754">
                <a:moveTo>
                  <a:pt x="76200" y="249301"/>
                </a:moveTo>
                <a:lnTo>
                  <a:pt x="48006" y="249301"/>
                </a:lnTo>
                <a:lnTo>
                  <a:pt x="48006" y="262001"/>
                </a:lnTo>
                <a:lnTo>
                  <a:pt x="69850" y="262001"/>
                </a:lnTo>
                <a:lnTo>
                  <a:pt x="76200" y="249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241917" y="2550921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407146" y="2892170"/>
            <a:ext cx="1800225" cy="501650"/>
          </a:xfrm>
          <a:custGeom>
            <a:avLst/>
            <a:gdLst/>
            <a:ahLst/>
            <a:cxnLst/>
            <a:rect l="l" t="t" r="r" b="b"/>
            <a:pathLst>
              <a:path w="1800225" h="501650">
                <a:moveTo>
                  <a:pt x="1799844" y="501650"/>
                </a:moveTo>
                <a:lnTo>
                  <a:pt x="1784553" y="478790"/>
                </a:lnTo>
                <a:lnTo>
                  <a:pt x="1752473" y="430784"/>
                </a:lnTo>
                <a:lnTo>
                  <a:pt x="1738591" y="455218"/>
                </a:lnTo>
                <a:lnTo>
                  <a:pt x="939165" y="127"/>
                </a:lnTo>
                <a:lnTo>
                  <a:pt x="934339" y="8534"/>
                </a:lnTo>
                <a:lnTo>
                  <a:pt x="929894" y="0"/>
                </a:lnTo>
                <a:lnTo>
                  <a:pt x="62801" y="456488"/>
                </a:lnTo>
                <a:lnTo>
                  <a:pt x="49657" y="431546"/>
                </a:lnTo>
                <a:lnTo>
                  <a:pt x="0" y="500761"/>
                </a:lnTo>
                <a:lnTo>
                  <a:pt x="85217" y="498983"/>
                </a:lnTo>
                <a:lnTo>
                  <a:pt x="75171" y="479933"/>
                </a:lnTo>
                <a:lnTo>
                  <a:pt x="72047" y="474027"/>
                </a:lnTo>
                <a:lnTo>
                  <a:pt x="934072" y="20142"/>
                </a:lnTo>
                <a:lnTo>
                  <a:pt x="1728749" y="472528"/>
                </a:lnTo>
                <a:lnTo>
                  <a:pt x="1714881" y="496951"/>
                </a:lnTo>
                <a:lnTo>
                  <a:pt x="1799844" y="501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924668" y="3412947"/>
            <a:ext cx="5676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n</a:t>
            </a:r>
            <a:r>
              <a:rPr sz="1800" spc="-5" dirty="0">
                <a:latin typeface="Cambria Math"/>
                <a:cs typeface="Cambria Math"/>
              </a:rPr>
              <a:t>a</a:t>
            </a:r>
            <a:r>
              <a:rPr sz="1800" dirty="0">
                <a:latin typeface="Cambria Math"/>
                <a:cs typeface="Cambria Math"/>
              </a:rPr>
              <a:t>me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07451" y="3412617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57922" y="3753484"/>
            <a:ext cx="1373505" cy="428625"/>
          </a:xfrm>
          <a:custGeom>
            <a:avLst/>
            <a:gdLst/>
            <a:ahLst/>
            <a:cxnLst/>
            <a:rect l="l" t="t" r="r" b="b"/>
            <a:pathLst>
              <a:path w="1373504" h="428625">
                <a:moveTo>
                  <a:pt x="1372997" y="428625"/>
                </a:moveTo>
                <a:lnTo>
                  <a:pt x="1357617" y="405257"/>
                </a:lnTo>
                <a:lnTo>
                  <a:pt x="1326134" y="357378"/>
                </a:lnTo>
                <a:lnTo>
                  <a:pt x="1311986" y="381762"/>
                </a:lnTo>
                <a:lnTo>
                  <a:pt x="654177" y="0"/>
                </a:lnTo>
                <a:lnTo>
                  <a:pt x="648766" y="9283"/>
                </a:lnTo>
                <a:lnTo>
                  <a:pt x="642874" y="254"/>
                </a:lnTo>
                <a:lnTo>
                  <a:pt x="58508" y="378815"/>
                </a:lnTo>
                <a:lnTo>
                  <a:pt x="43180" y="355219"/>
                </a:lnTo>
                <a:lnTo>
                  <a:pt x="0" y="428625"/>
                </a:lnTo>
                <a:lnTo>
                  <a:pt x="84709" y="419100"/>
                </a:lnTo>
                <a:lnTo>
                  <a:pt x="73799" y="402336"/>
                </a:lnTo>
                <a:lnTo>
                  <a:pt x="69316" y="395439"/>
                </a:lnTo>
                <a:lnTo>
                  <a:pt x="649020" y="19786"/>
                </a:lnTo>
                <a:lnTo>
                  <a:pt x="1302054" y="398881"/>
                </a:lnTo>
                <a:lnTo>
                  <a:pt x="1287907" y="423291"/>
                </a:lnTo>
                <a:lnTo>
                  <a:pt x="1372997" y="428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475981" y="4202048"/>
            <a:ext cx="56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n</a:t>
            </a:r>
            <a:r>
              <a:rPr sz="1800" spc="-5" dirty="0">
                <a:latin typeface="Cambria Math"/>
                <a:cs typeface="Cambria Math"/>
              </a:rPr>
              <a:t>a</a:t>
            </a:r>
            <a:r>
              <a:rPr sz="1800" dirty="0">
                <a:latin typeface="Cambria Math"/>
                <a:cs typeface="Cambria Math"/>
              </a:rPr>
              <a:t>me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48090" y="4202048"/>
            <a:ext cx="56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n</a:t>
            </a:r>
            <a:r>
              <a:rPr sz="1800" spc="-5" dirty="0">
                <a:latin typeface="Cambria Math"/>
                <a:cs typeface="Cambria Math"/>
              </a:rPr>
              <a:t>a</a:t>
            </a:r>
            <a:r>
              <a:rPr sz="1800" spc="5" dirty="0">
                <a:latin typeface="Cambria Math"/>
                <a:cs typeface="Cambria Math"/>
              </a:rPr>
              <a:t>m</a:t>
            </a:r>
            <a:r>
              <a:rPr sz="1800" dirty="0">
                <a:latin typeface="Cambria Math"/>
                <a:cs typeface="Cambria Math"/>
              </a:rPr>
              <a:t>e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43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Inherited</a:t>
            </a:r>
            <a:r>
              <a:rPr spc="-45" dirty="0"/>
              <a:t> </a:t>
            </a:r>
            <a:r>
              <a:rPr spc="-20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438640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Useful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tree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does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not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match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abstract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syntax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source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2939795"/>
          <a:ext cx="10515600" cy="2651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𝐹𝑇</a:t>
                      </a:r>
                      <a:r>
                        <a:rPr sz="2175" spc="165" baseline="28735" dirty="0">
                          <a:latin typeface="Cambria Math"/>
                          <a:cs typeface="Cambria Math"/>
                        </a:rPr>
                        <a:t>′</a:t>
                      </a:r>
                      <a:endParaRPr sz="2175" baseline="28735">
                        <a:latin typeface="Cambria Math"/>
                        <a:cs typeface="Cambria Math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1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spc="135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𝑖𝑛ℎ</a:t>
                      </a:r>
                      <a:r>
                        <a:rPr sz="20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7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4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1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spc="135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R="4445" algn="ctr">
                        <a:lnSpc>
                          <a:spcPts val="1695"/>
                        </a:lnSpc>
                        <a:spcBef>
                          <a:spcPts val="1450"/>
                        </a:spcBef>
                      </a:pPr>
                      <a:r>
                        <a:rPr sz="2000" spc="12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spc="179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175" spc="434" baseline="287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→∗</a:t>
                      </a:r>
                      <a:r>
                        <a:rPr sz="2000" spc="-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105" dirty="0">
                          <a:latin typeface="Cambria Math"/>
                          <a:cs typeface="Cambria Math"/>
                        </a:rPr>
                        <a:t>𝐹𝑇</a:t>
                      </a:r>
                      <a:r>
                        <a:rPr sz="2175" spc="157" baseline="28735" dirty="0">
                          <a:latin typeface="Cambria Math"/>
                          <a:cs typeface="Cambria Math"/>
                        </a:rPr>
                        <a:t>′</a:t>
                      </a:r>
                      <a:endParaRPr sz="2175" baseline="28735">
                        <a:latin typeface="Cambria Math"/>
                        <a:cs typeface="Cambria Math"/>
                      </a:endParaRPr>
                    </a:p>
                    <a:p>
                      <a:pPr marL="968375" algn="ctr">
                        <a:lnSpc>
                          <a:spcPts val="1035"/>
                        </a:lnSpc>
                      </a:pPr>
                      <a:r>
                        <a:rPr sz="1450" dirty="0">
                          <a:latin typeface="Cambria Math"/>
                          <a:cs typeface="Cambria Math"/>
                        </a:rPr>
                        <a:t>1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95"/>
                        </a:lnSpc>
                        <a:spcBef>
                          <a:spcPts val="250"/>
                        </a:spcBef>
                      </a:pPr>
                      <a:r>
                        <a:rPr sz="2000" spc="1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spc="135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𝑖𝑛ℎ</a:t>
                      </a:r>
                      <a:r>
                        <a:rPr sz="20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1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spc="112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𝑖𝑛ℎ</a:t>
                      </a:r>
                      <a:r>
                        <a:rPr sz="20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× 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209550">
                        <a:lnSpc>
                          <a:spcPts val="869"/>
                        </a:lnSpc>
                      </a:pPr>
                      <a:r>
                        <a:rPr sz="1450" dirty="0">
                          <a:latin typeface="Cambria Math"/>
                          <a:cs typeface="Cambria Math"/>
                        </a:rPr>
                        <a:t>1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  <a:p>
                      <a:pPr marL="92075">
                        <a:lnSpc>
                          <a:spcPts val="1530"/>
                        </a:lnSpc>
                      </a:pPr>
                      <a:r>
                        <a:rPr sz="2000" spc="1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spc="135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2000" spc="1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1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spc="112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1288415">
                        <a:lnSpc>
                          <a:spcPts val="1035"/>
                        </a:lnSpc>
                      </a:pPr>
                      <a:r>
                        <a:rPr sz="1450" dirty="0">
                          <a:latin typeface="Cambria Math"/>
                          <a:cs typeface="Cambria Math"/>
                        </a:rPr>
                        <a:t>1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12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spc="187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175" spc="427" baseline="287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5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𝜖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1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spc="127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2000" spc="1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1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spc="112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𝑖𝑛ℎ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7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digit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8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digi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𝑙𝑒𝑥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𝑎𝑙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01517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Parse</a:t>
            </a:r>
            <a:r>
              <a:rPr spc="-15" dirty="0"/>
              <a:t> </a:t>
            </a:r>
            <a:r>
              <a:rPr spc="-95" dirty="0"/>
              <a:t>Tree</a:t>
            </a:r>
            <a:r>
              <a:rPr spc="-5" dirty="0"/>
              <a:t> </a:t>
            </a:r>
            <a:r>
              <a:rPr dirty="0"/>
              <a:t>and </a:t>
            </a:r>
            <a:r>
              <a:rPr spc="-20" dirty="0"/>
              <a:t>Annotated</a:t>
            </a:r>
            <a:r>
              <a:rPr dirty="0"/>
              <a:t> </a:t>
            </a:r>
            <a:r>
              <a:rPr spc="-35" dirty="0"/>
              <a:t>Parse</a:t>
            </a:r>
            <a:r>
              <a:rPr spc="-15" dirty="0"/>
              <a:t> </a:t>
            </a:r>
            <a:r>
              <a:rPr spc="-95" dirty="0"/>
              <a:t>Tree</a:t>
            </a:r>
            <a:r>
              <a:rPr spc="-5" dirty="0"/>
              <a:t> </a:t>
            </a:r>
            <a:r>
              <a:rPr spc="-40" dirty="0"/>
              <a:t>for</a:t>
            </a:r>
            <a:r>
              <a:rPr spc="-25" dirty="0"/>
              <a:t> </a:t>
            </a:r>
            <a:r>
              <a:rPr sz="4000" spc="-5" dirty="0">
                <a:latin typeface="Cambria Math"/>
                <a:cs typeface="Cambria Math"/>
              </a:rPr>
              <a:t>3</a:t>
            </a:r>
            <a:r>
              <a:rPr sz="4000" spc="10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∗</a:t>
            </a:r>
            <a:r>
              <a:rPr sz="4000" spc="5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5</a:t>
            </a:r>
            <a:endParaRPr sz="4000" dirty="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2395" y="1710004"/>
            <a:ext cx="1135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 Math"/>
                <a:cs typeface="Cambria Math"/>
              </a:rPr>
              <a:t>𝑇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𝑣𝑎𝑙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3194" y="4345635"/>
            <a:ext cx="173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28226" y="4696205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0"/>
                </a:moveTo>
                <a:lnTo>
                  <a:pt x="0" y="7225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69173" y="3557778"/>
            <a:ext cx="3194050" cy="773430"/>
          </a:xfrm>
          <a:custGeom>
            <a:avLst/>
            <a:gdLst/>
            <a:ahLst/>
            <a:cxnLst/>
            <a:rect l="l" t="t" r="r" b="b"/>
            <a:pathLst>
              <a:path w="3194050" h="773429">
                <a:moveTo>
                  <a:pt x="1602231" y="0"/>
                </a:moveTo>
                <a:lnTo>
                  <a:pt x="0" y="772922"/>
                </a:lnTo>
              </a:path>
              <a:path w="3194050" h="773429">
                <a:moveTo>
                  <a:pt x="1599183" y="0"/>
                </a:moveTo>
                <a:lnTo>
                  <a:pt x="1559052" y="768985"/>
                </a:lnTo>
              </a:path>
              <a:path w="3194050" h="773429">
                <a:moveTo>
                  <a:pt x="1598676" y="0"/>
                </a:moveTo>
                <a:lnTo>
                  <a:pt x="3193542" y="76898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20988" y="4346575"/>
            <a:ext cx="101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 Math"/>
                <a:cs typeface="Cambria Math"/>
              </a:rPr>
              <a:t>𝐹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𝑣𝑎𝑙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6975" y="2907614"/>
            <a:ext cx="1301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Cambria Math"/>
                <a:cs typeface="Cambria Math"/>
              </a:rPr>
              <a:t>𝑇</a:t>
            </a:r>
            <a:r>
              <a:rPr sz="1950" spc="315" baseline="27777" dirty="0">
                <a:latin typeface="Cambria Math"/>
                <a:cs typeface="Cambria Math"/>
              </a:rPr>
              <a:t>′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𝑖𝑛ℎ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spc="90" dirty="0">
                <a:latin typeface="Cambria Math"/>
                <a:cs typeface="Cambria Math"/>
              </a:rPr>
              <a:t>𝑇</a:t>
            </a:r>
            <a:r>
              <a:rPr sz="1950" spc="322" baseline="27777" dirty="0">
                <a:latin typeface="Cambria Math"/>
                <a:cs typeface="Cambria Math"/>
              </a:rPr>
              <a:t>′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𝑠𝑦𝑛</a:t>
            </a:r>
            <a:r>
              <a:rPr sz="1800" spc="1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5210" y="2907614"/>
            <a:ext cx="1014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 Math"/>
                <a:cs typeface="Cambria Math"/>
              </a:rPr>
              <a:t>𝐹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𝑣𝑎𝑙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33338" y="2061210"/>
            <a:ext cx="3335654" cy="828040"/>
          </a:xfrm>
          <a:custGeom>
            <a:avLst/>
            <a:gdLst/>
            <a:ahLst/>
            <a:cxnLst/>
            <a:rect l="l" t="t" r="r" b="b"/>
            <a:pathLst>
              <a:path w="3335654" h="828039">
                <a:moveTo>
                  <a:pt x="1664335" y="0"/>
                </a:moveTo>
                <a:lnTo>
                  <a:pt x="0" y="827913"/>
                </a:lnTo>
              </a:path>
              <a:path w="3335654" h="828039">
                <a:moveTo>
                  <a:pt x="1664208" y="0"/>
                </a:moveTo>
                <a:lnTo>
                  <a:pt x="3335528" y="82791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29173" y="3820744"/>
            <a:ext cx="16078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 Math"/>
                <a:cs typeface="Cambria Math"/>
              </a:rPr>
              <a:t>d</a:t>
            </a:r>
            <a:r>
              <a:rPr sz="1800" spc="-10" dirty="0">
                <a:latin typeface="Cambria Math"/>
                <a:cs typeface="Cambria Math"/>
              </a:rPr>
              <a:t>i</a:t>
            </a:r>
            <a:r>
              <a:rPr sz="1800" spc="-15" dirty="0">
                <a:latin typeface="Cambria Math"/>
                <a:cs typeface="Cambria Math"/>
              </a:rPr>
              <a:t>g</a:t>
            </a:r>
            <a:r>
              <a:rPr sz="1800" spc="-25" dirty="0">
                <a:latin typeface="Cambria Math"/>
                <a:cs typeface="Cambria Math"/>
              </a:rPr>
              <a:t>i</a:t>
            </a:r>
            <a:r>
              <a:rPr sz="1800" spc="-10" dirty="0">
                <a:latin typeface="Cambria Math"/>
                <a:cs typeface="Cambria Math"/>
              </a:rPr>
              <a:t>t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𝑙𝑒</a:t>
            </a:r>
            <a:r>
              <a:rPr sz="1800" spc="-5" dirty="0">
                <a:latin typeface="Cambria Math"/>
                <a:cs typeface="Cambria Math"/>
              </a:rPr>
              <a:t>𝑥𝑣</a:t>
            </a:r>
            <a:r>
              <a:rPr sz="1800" spc="5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mbria Math"/>
                <a:cs typeface="Cambria Math"/>
              </a:rPr>
              <a:t>𝑙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33338" y="3257550"/>
            <a:ext cx="0" cy="544195"/>
          </a:xfrm>
          <a:custGeom>
            <a:avLst/>
            <a:gdLst/>
            <a:ahLst/>
            <a:cxnLst/>
            <a:rect l="l" t="t" r="r" b="b"/>
            <a:pathLst>
              <a:path h="544195">
                <a:moveTo>
                  <a:pt x="0" y="0"/>
                </a:moveTo>
                <a:lnTo>
                  <a:pt x="0" y="54368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24061" y="5438647"/>
            <a:ext cx="160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d</a:t>
            </a:r>
            <a:r>
              <a:rPr sz="1800" spc="-10" dirty="0">
                <a:latin typeface="Cambria Math"/>
                <a:cs typeface="Cambria Math"/>
              </a:rPr>
              <a:t>i</a:t>
            </a:r>
            <a:r>
              <a:rPr sz="1800" spc="-15" dirty="0">
                <a:latin typeface="Cambria Math"/>
                <a:cs typeface="Cambria Math"/>
              </a:rPr>
              <a:t>g</a:t>
            </a:r>
            <a:r>
              <a:rPr sz="1800" spc="-10" dirty="0">
                <a:latin typeface="Cambria Math"/>
                <a:cs typeface="Cambria Math"/>
              </a:rPr>
              <a:t>it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𝑙</a:t>
            </a:r>
            <a:r>
              <a:rPr sz="1800" spc="-10" dirty="0">
                <a:latin typeface="Cambria Math"/>
                <a:cs typeface="Cambria Math"/>
              </a:rPr>
              <a:t>𝑒</a:t>
            </a:r>
            <a:r>
              <a:rPr sz="1800" spc="-5" dirty="0">
                <a:latin typeface="Cambria Math"/>
                <a:cs typeface="Cambria Math"/>
              </a:rPr>
              <a:t>𝑥</a:t>
            </a:r>
            <a:r>
              <a:rPr sz="1800" spc="5" dirty="0">
                <a:latin typeface="Cambria Math"/>
                <a:cs typeface="Cambria Math"/>
              </a:rPr>
              <a:t>𝑣</a:t>
            </a:r>
            <a:r>
              <a:rPr sz="1800" spc="-10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mbria Math"/>
                <a:cs typeface="Cambria Math"/>
              </a:rPr>
              <a:t>𝑙</a:t>
            </a:r>
            <a:r>
              <a:rPr sz="1800" spc="1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62335" y="4459351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30256" y="4346575"/>
            <a:ext cx="126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Cambria Math"/>
                <a:cs typeface="Cambria Math"/>
              </a:rPr>
              <a:t>𝑇</a:t>
            </a:r>
            <a:r>
              <a:rPr sz="1950" spc="292" baseline="29914" dirty="0">
                <a:latin typeface="Cambria Math"/>
                <a:cs typeface="Cambria Math"/>
              </a:rPr>
              <a:t>′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𝑖𝑛ℎ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44047" y="473367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11968" y="4620895"/>
            <a:ext cx="1301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Cambria Math"/>
                <a:cs typeface="Cambria Math"/>
              </a:rPr>
              <a:t>𝑇</a:t>
            </a:r>
            <a:r>
              <a:rPr sz="1950" spc="315" baseline="29914" dirty="0">
                <a:latin typeface="Cambria Math"/>
                <a:cs typeface="Cambria Math"/>
              </a:rPr>
              <a:t>′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𝑠𝑦𝑛</a:t>
            </a:r>
            <a:r>
              <a:rPr sz="1800" spc="1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2150" y="1710004"/>
            <a:ext cx="161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𝑇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07235" y="4297121"/>
            <a:ext cx="173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11829" y="4641341"/>
            <a:ext cx="2540" cy="534035"/>
          </a:xfrm>
          <a:custGeom>
            <a:avLst/>
            <a:gdLst/>
            <a:ahLst/>
            <a:cxnLst/>
            <a:rect l="l" t="t" r="r" b="b"/>
            <a:pathLst>
              <a:path w="2539" h="534035">
                <a:moveTo>
                  <a:pt x="0" y="0"/>
                </a:moveTo>
                <a:lnTo>
                  <a:pt x="2539" y="53365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94738" y="3228594"/>
            <a:ext cx="1117600" cy="1053465"/>
          </a:xfrm>
          <a:custGeom>
            <a:avLst/>
            <a:gdLst/>
            <a:ahLst/>
            <a:cxnLst/>
            <a:rect l="l" t="t" r="r" b="b"/>
            <a:pathLst>
              <a:path w="1117600" h="1053464">
                <a:moveTo>
                  <a:pt x="1117345" y="0"/>
                </a:moveTo>
                <a:lnTo>
                  <a:pt x="0" y="1053210"/>
                </a:lnTo>
              </a:path>
              <a:path w="1117600" h="1053464">
                <a:moveTo>
                  <a:pt x="1117092" y="0"/>
                </a:moveTo>
                <a:lnTo>
                  <a:pt x="1117092" y="104927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23438" y="4297756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𝐹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4510" y="2802128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65" baseline="-20061" dirty="0">
                <a:latin typeface="Cambria Math"/>
                <a:cs typeface="Cambria Math"/>
              </a:rPr>
              <a:t>𝑇</a:t>
            </a:r>
            <a:r>
              <a:rPr sz="1300" spc="110" dirty="0">
                <a:latin typeface="Cambria Math"/>
                <a:cs typeface="Cambria Math"/>
              </a:rPr>
              <a:t>′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6790" y="288594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𝐹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75538" y="2053589"/>
            <a:ext cx="2335530" cy="812800"/>
          </a:xfrm>
          <a:custGeom>
            <a:avLst/>
            <a:gdLst/>
            <a:ahLst/>
            <a:cxnLst/>
            <a:rect l="l" t="t" r="r" b="b"/>
            <a:pathLst>
              <a:path w="2335530" h="812800">
                <a:moveTo>
                  <a:pt x="1168145" y="0"/>
                </a:moveTo>
                <a:lnTo>
                  <a:pt x="0" y="812800"/>
                </a:lnTo>
              </a:path>
              <a:path w="2335530" h="812800">
                <a:moveTo>
                  <a:pt x="1167384" y="0"/>
                </a:moveTo>
                <a:lnTo>
                  <a:pt x="2335530" y="812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3534" y="3782314"/>
            <a:ext cx="4641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d</a:t>
            </a:r>
            <a:r>
              <a:rPr sz="1800" spc="-25" dirty="0">
                <a:latin typeface="Cambria Math"/>
                <a:cs typeface="Cambria Math"/>
              </a:rPr>
              <a:t>i</a:t>
            </a:r>
            <a:r>
              <a:rPr sz="1800" spc="-15" dirty="0">
                <a:latin typeface="Cambria Math"/>
                <a:cs typeface="Cambria Math"/>
              </a:rPr>
              <a:t>g</a:t>
            </a:r>
            <a:r>
              <a:rPr sz="1800" spc="-10" dirty="0">
                <a:latin typeface="Cambria Math"/>
                <a:cs typeface="Cambria Math"/>
              </a:rPr>
              <a:t>i</a:t>
            </a:r>
            <a:r>
              <a:rPr sz="1800" dirty="0">
                <a:latin typeface="Cambria Math"/>
                <a:cs typeface="Cambria Math"/>
              </a:rPr>
              <a:t>t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75538" y="3228594"/>
            <a:ext cx="0" cy="534035"/>
          </a:xfrm>
          <a:custGeom>
            <a:avLst/>
            <a:gdLst/>
            <a:ahLst/>
            <a:cxnLst/>
            <a:rect l="l" t="t" r="r" b="b"/>
            <a:pathLst>
              <a:path h="534035">
                <a:moveTo>
                  <a:pt x="0" y="0"/>
                </a:moveTo>
                <a:lnTo>
                  <a:pt x="0" y="53365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980182" y="5194249"/>
            <a:ext cx="4641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d</a:t>
            </a:r>
            <a:r>
              <a:rPr sz="1800" spc="-25" dirty="0">
                <a:latin typeface="Cambria Math"/>
                <a:cs typeface="Cambria Math"/>
              </a:rPr>
              <a:t>i</a:t>
            </a:r>
            <a:r>
              <a:rPr sz="1800" spc="-15" dirty="0">
                <a:latin typeface="Cambria Math"/>
                <a:cs typeface="Cambria Math"/>
              </a:rPr>
              <a:t>g</a:t>
            </a:r>
            <a:r>
              <a:rPr sz="1800" spc="-10" dirty="0">
                <a:latin typeface="Cambria Math"/>
                <a:cs typeface="Cambria Math"/>
              </a:rPr>
              <a:t>i</a:t>
            </a:r>
            <a:r>
              <a:rPr sz="1800" dirty="0">
                <a:latin typeface="Cambria Math"/>
                <a:cs typeface="Cambria Math"/>
              </a:rPr>
              <a:t>t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14825" y="4410531"/>
            <a:ext cx="12318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5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82745" y="4210888"/>
            <a:ext cx="283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65" baseline="-21604" dirty="0">
                <a:latin typeface="Cambria Math"/>
                <a:cs typeface="Cambria Math"/>
              </a:rPr>
              <a:t>𝑇</a:t>
            </a:r>
            <a:r>
              <a:rPr sz="1300" spc="110" dirty="0">
                <a:latin typeface="Cambria Math"/>
                <a:cs typeface="Cambria Math"/>
              </a:rPr>
              <a:t>′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11829" y="3228594"/>
            <a:ext cx="1118235" cy="1049655"/>
          </a:xfrm>
          <a:custGeom>
            <a:avLst/>
            <a:gdLst/>
            <a:ahLst/>
            <a:cxnLst/>
            <a:rect l="l" t="t" r="r" b="b"/>
            <a:pathLst>
              <a:path w="1118235" h="1049654">
                <a:moveTo>
                  <a:pt x="0" y="0"/>
                </a:moveTo>
                <a:lnTo>
                  <a:pt x="1118234" y="104927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259960" y="5232272"/>
            <a:ext cx="13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330446" y="4677917"/>
            <a:ext cx="3810" cy="535305"/>
          </a:xfrm>
          <a:custGeom>
            <a:avLst/>
            <a:gdLst/>
            <a:ahLst/>
            <a:cxnLst/>
            <a:rect l="l" t="t" r="r" b="b"/>
            <a:pathLst>
              <a:path w="3810" h="535304">
                <a:moveTo>
                  <a:pt x="3428" y="0"/>
                </a:moveTo>
                <a:lnTo>
                  <a:pt x="0" y="53517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991468" y="5438647"/>
            <a:ext cx="13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060430" y="4996434"/>
            <a:ext cx="0" cy="422909"/>
          </a:xfrm>
          <a:custGeom>
            <a:avLst/>
            <a:gdLst/>
            <a:ahLst/>
            <a:cxnLst/>
            <a:rect l="l" t="t" r="r" b="b"/>
            <a:pathLst>
              <a:path h="422910">
                <a:moveTo>
                  <a:pt x="0" y="0"/>
                </a:moveTo>
                <a:lnTo>
                  <a:pt x="0" y="42252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01517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Parse</a:t>
            </a:r>
            <a:r>
              <a:rPr spc="-15" dirty="0"/>
              <a:t> </a:t>
            </a:r>
            <a:r>
              <a:rPr spc="-95" dirty="0"/>
              <a:t>Tree</a:t>
            </a:r>
            <a:r>
              <a:rPr spc="-5" dirty="0"/>
              <a:t> </a:t>
            </a:r>
            <a:r>
              <a:rPr dirty="0"/>
              <a:t>and </a:t>
            </a:r>
            <a:r>
              <a:rPr spc="-20" dirty="0"/>
              <a:t>Annotated</a:t>
            </a:r>
            <a:r>
              <a:rPr dirty="0"/>
              <a:t> </a:t>
            </a:r>
            <a:r>
              <a:rPr spc="-35" dirty="0"/>
              <a:t>Parse</a:t>
            </a:r>
            <a:r>
              <a:rPr spc="-15" dirty="0"/>
              <a:t> </a:t>
            </a:r>
            <a:r>
              <a:rPr spc="-95" dirty="0"/>
              <a:t>Tree</a:t>
            </a:r>
            <a:r>
              <a:rPr spc="-5" dirty="0"/>
              <a:t> </a:t>
            </a:r>
            <a:r>
              <a:rPr spc="-40" dirty="0"/>
              <a:t>for</a:t>
            </a:r>
            <a:r>
              <a:rPr spc="-25" dirty="0"/>
              <a:t> </a:t>
            </a:r>
            <a:r>
              <a:rPr sz="4000" spc="-5" dirty="0">
                <a:latin typeface="Cambria Math"/>
                <a:cs typeface="Cambria Math"/>
              </a:rPr>
              <a:t>3</a:t>
            </a:r>
            <a:r>
              <a:rPr sz="4000" spc="10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∗</a:t>
            </a:r>
            <a:r>
              <a:rPr sz="4000" spc="5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5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2395" y="1710004"/>
            <a:ext cx="1135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 Math"/>
                <a:cs typeface="Cambria Math"/>
              </a:rPr>
              <a:t>𝑇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𝑣𝑎𝑙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3194" y="4345635"/>
            <a:ext cx="173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28226" y="4696205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0"/>
                </a:moveTo>
                <a:lnTo>
                  <a:pt x="0" y="7225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69173" y="3557778"/>
            <a:ext cx="1602740" cy="773430"/>
          </a:xfrm>
          <a:custGeom>
            <a:avLst/>
            <a:gdLst/>
            <a:ahLst/>
            <a:cxnLst/>
            <a:rect l="l" t="t" r="r" b="b"/>
            <a:pathLst>
              <a:path w="1602740" h="773429">
                <a:moveTo>
                  <a:pt x="1602231" y="0"/>
                </a:moveTo>
                <a:lnTo>
                  <a:pt x="0" y="772922"/>
                </a:lnTo>
              </a:path>
              <a:path w="1602740" h="773429">
                <a:moveTo>
                  <a:pt x="1599183" y="0"/>
                </a:moveTo>
                <a:lnTo>
                  <a:pt x="1559052" y="76898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20988" y="4346575"/>
            <a:ext cx="101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 Math"/>
                <a:cs typeface="Cambria Math"/>
              </a:rPr>
              <a:t>𝐹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𝑣𝑎𝑙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6975" y="2907614"/>
            <a:ext cx="1301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Cambria Math"/>
                <a:cs typeface="Cambria Math"/>
              </a:rPr>
              <a:t>𝑇</a:t>
            </a:r>
            <a:r>
              <a:rPr sz="1950" spc="315" baseline="27777" dirty="0">
                <a:latin typeface="Cambria Math"/>
                <a:cs typeface="Cambria Math"/>
              </a:rPr>
              <a:t>′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𝑖𝑛ℎ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spc="90" dirty="0">
                <a:latin typeface="Cambria Math"/>
                <a:cs typeface="Cambria Math"/>
              </a:rPr>
              <a:t>𝑇</a:t>
            </a:r>
            <a:r>
              <a:rPr sz="1950" spc="322" baseline="27777" dirty="0">
                <a:latin typeface="Cambria Math"/>
                <a:cs typeface="Cambria Math"/>
              </a:rPr>
              <a:t>′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𝑠𝑦𝑛</a:t>
            </a:r>
            <a:r>
              <a:rPr sz="1800" spc="1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15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5210" y="2907614"/>
            <a:ext cx="1014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 Math"/>
                <a:cs typeface="Cambria Math"/>
              </a:rPr>
              <a:t>𝐹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𝑣𝑎𝑙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9173" y="3820744"/>
            <a:ext cx="16078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 Math"/>
                <a:cs typeface="Cambria Math"/>
              </a:rPr>
              <a:t>d</a:t>
            </a:r>
            <a:r>
              <a:rPr sz="1800" spc="-10" dirty="0">
                <a:latin typeface="Cambria Math"/>
                <a:cs typeface="Cambria Math"/>
              </a:rPr>
              <a:t>i</a:t>
            </a:r>
            <a:r>
              <a:rPr sz="1800" spc="-15" dirty="0">
                <a:latin typeface="Cambria Math"/>
                <a:cs typeface="Cambria Math"/>
              </a:rPr>
              <a:t>g</a:t>
            </a:r>
            <a:r>
              <a:rPr sz="1800" spc="-25" dirty="0">
                <a:latin typeface="Cambria Math"/>
                <a:cs typeface="Cambria Math"/>
              </a:rPr>
              <a:t>i</a:t>
            </a:r>
            <a:r>
              <a:rPr sz="1800" spc="-10" dirty="0">
                <a:latin typeface="Cambria Math"/>
                <a:cs typeface="Cambria Math"/>
              </a:rPr>
              <a:t>t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𝑙𝑒</a:t>
            </a:r>
            <a:r>
              <a:rPr sz="1800" spc="-5" dirty="0">
                <a:latin typeface="Cambria Math"/>
                <a:cs typeface="Cambria Math"/>
              </a:rPr>
              <a:t>𝑥𝑣</a:t>
            </a:r>
            <a:r>
              <a:rPr sz="1800" spc="5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mbria Math"/>
                <a:cs typeface="Cambria Math"/>
              </a:rPr>
              <a:t>𝑙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33338" y="3257550"/>
            <a:ext cx="0" cy="544195"/>
          </a:xfrm>
          <a:custGeom>
            <a:avLst/>
            <a:gdLst/>
            <a:ahLst/>
            <a:cxnLst/>
            <a:rect l="l" t="t" r="r" b="b"/>
            <a:pathLst>
              <a:path h="544195">
                <a:moveTo>
                  <a:pt x="0" y="0"/>
                </a:moveTo>
                <a:lnTo>
                  <a:pt x="0" y="54368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118859" y="2046732"/>
            <a:ext cx="3364865" cy="1299210"/>
            <a:chOff x="6118859" y="2046732"/>
            <a:chExt cx="3364865" cy="1299210"/>
          </a:xfrm>
        </p:grpSpPr>
        <p:sp>
          <p:nvSpPr>
            <p:cNvPr id="13" name="object 13"/>
            <p:cNvSpPr/>
            <p:nvPr/>
          </p:nvSpPr>
          <p:spPr>
            <a:xfrm>
              <a:off x="6133337" y="2061210"/>
              <a:ext cx="3335654" cy="828040"/>
            </a:xfrm>
            <a:custGeom>
              <a:avLst/>
              <a:gdLst/>
              <a:ahLst/>
              <a:cxnLst/>
              <a:rect l="l" t="t" r="r" b="b"/>
              <a:pathLst>
                <a:path w="3335654" h="828039">
                  <a:moveTo>
                    <a:pt x="1664335" y="0"/>
                  </a:moveTo>
                  <a:lnTo>
                    <a:pt x="0" y="827913"/>
                  </a:lnTo>
                </a:path>
                <a:path w="3335654" h="828039">
                  <a:moveTo>
                    <a:pt x="1664208" y="0"/>
                  </a:moveTo>
                  <a:lnTo>
                    <a:pt x="3335528" y="827913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92772" y="2645664"/>
              <a:ext cx="2609215" cy="307340"/>
            </a:xfrm>
            <a:custGeom>
              <a:avLst/>
              <a:gdLst/>
              <a:ahLst/>
              <a:cxnLst/>
              <a:rect l="l" t="t" r="r" b="b"/>
              <a:pathLst>
                <a:path w="2609215" h="307339">
                  <a:moveTo>
                    <a:pt x="52958" y="262255"/>
                  </a:moveTo>
                  <a:lnTo>
                    <a:pt x="0" y="289051"/>
                  </a:lnTo>
                  <a:lnTo>
                    <a:pt x="8890" y="306832"/>
                  </a:lnTo>
                  <a:lnTo>
                    <a:pt x="61849" y="279908"/>
                  </a:lnTo>
                  <a:lnTo>
                    <a:pt x="52958" y="262255"/>
                  </a:lnTo>
                  <a:close/>
                </a:path>
                <a:path w="2609215" h="307339">
                  <a:moveTo>
                    <a:pt x="125222" y="228346"/>
                  </a:moveTo>
                  <a:lnTo>
                    <a:pt x="95376" y="241808"/>
                  </a:lnTo>
                  <a:lnTo>
                    <a:pt x="74675" y="251587"/>
                  </a:lnTo>
                  <a:lnTo>
                    <a:pt x="70866" y="253491"/>
                  </a:lnTo>
                  <a:lnTo>
                    <a:pt x="79628" y="271272"/>
                  </a:lnTo>
                  <a:lnTo>
                    <a:pt x="83311" y="269366"/>
                  </a:lnTo>
                  <a:lnTo>
                    <a:pt x="83579" y="269366"/>
                  </a:lnTo>
                  <a:lnTo>
                    <a:pt x="103885" y="259714"/>
                  </a:lnTo>
                  <a:lnTo>
                    <a:pt x="125475" y="249936"/>
                  </a:lnTo>
                  <a:lnTo>
                    <a:pt x="133223" y="246507"/>
                  </a:lnTo>
                  <a:lnTo>
                    <a:pt x="125222" y="228346"/>
                  </a:lnTo>
                  <a:close/>
                </a:path>
                <a:path w="2609215" h="307339">
                  <a:moveTo>
                    <a:pt x="83579" y="269366"/>
                  </a:moveTo>
                  <a:lnTo>
                    <a:pt x="83311" y="269366"/>
                  </a:lnTo>
                  <a:lnTo>
                    <a:pt x="83311" y="269494"/>
                  </a:lnTo>
                  <a:lnTo>
                    <a:pt x="83579" y="269366"/>
                  </a:lnTo>
                  <a:close/>
                </a:path>
                <a:path w="2609215" h="307339">
                  <a:moveTo>
                    <a:pt x="198247" y="197231"/>
                  </a:moveTo>
                  <a:lnTo>
                    <a:pt x="192658" y="199644"/>
                  </a:lnTo>
                  <a:lnTo>
                    <a:pt x="143509" y="220345"/>
                  </a:lnTo>
                  <a:lnTo>
                    <a:pt x="151256" y="238633"/>
                  </a:lnTo>
                  <a:lnTo>
                    <a:pt x="205994" y="215519"/>
                  </a:lnTo>
                  <a:lnTo>
                    <a:pt x="198247" y="197231"/>
                  </a:lnTo>
                  <a:close/>
                </a:path>
                <a:path w="2609215" h="307339">
                  <a:moveTo>
                    <a:pt x="271652" y="167005"/>
                  </a:moveTo>
                  <a:lnTo>
                    <a:pt x="248793" y="176149"/>
                  </a:lnTo>
                  <a:lnTo>
                    <a:pt x="216534" y="189611"/>
                  </a:lnTo>
                  <a:lnTo>
                    <a:pt x="224281" y="207899"/>
                  </a:lnTo>
                  <a:lnTo>
                    <a:pt x="227837" y="206375"/>
                  </a:lnTo>
                  <a:lnTo>
                    <a:pt x="256412" y="194437"/>
                  </a:lnTo>
                  <a:lnTo>
                    <a:pt x="256601" y="194437"/>
                  </a:lnTo>
                  <a:lnTo>
                    <a:pt x="279019" y="185420"/>
                  </a:lnTo>
                  <a:lnTo>
                    <a:pt x="271652" y="167005"/>
                  </a:lnTo>
                  <a:close/>
                </a:path>
                <a:path w="2609215" h="307339">
                  <a:moveTo>
                    <a:pt x="256601" y="194437"/>
                  </a:moveTo>
                  <a:lnTo>
                    <a:pt x="256412" y="194437"/>
                  </a:lnTo>
                  <a:lnTo>
                    <a:pt x="256601" y="194437"/>
                  </a:lnTo>
                  <a:close/>
                </a:path>
                <a:path w="2609215" h="307339">
                  <a:moveTo>
                    <a:pt x="346328" y="138937"/>
                  </a:moveTo>
                  <a:lnTo>
                    <a:pt x="311023" y="151764"/>
                  </a:lnTo>
                  <a:lnTo>
                    <a:pt x="290322" y="159765"/>
                  </a:lnTo>
                  <a:lnTo>
                    <a:pt x="297433" y="178181"/>
                  </a:lnTo>
                  <a:lnTo>
                    <a:pt x="318007" y="170307"/>
                  </a:lnTo>
                  <a:lnTo>
                    <a:pt x="318227" y="170307"/>
                  </a:lnTo>
                  <a:lnTo>
                    <a:pt x="351535" y="158114"/>
                  </a:lnTo>
                  <a:lnTo>
                    <a:pt x="352805" y="157607"/>
                  </a:lnTo>
                  <a:lnTo>
                    <a:pt x="346328" y="138937"/>
                  </a:lnTo>
                  <a:close/>
                </a:path>
                <a:path w="2609215" h="307339">
                  <a:moveTo>
                    <a:pt x="318227" y="170307"/>
                  </a:moveTo>
                  <a:lnTo>
                    <a:pt x="318007" y="170307"/>
                  </a:lnTo>
                  <a:lnTo>
                    <a:pt x="318227" y="170307"/>
                  </a:lnTo>
                  <a:close/>
                </a:path>
                <a:path w="2609215" h="307339">
                  <a:moveTo>
                    <a:pt x="422021" y="114300"/>
                  </a:moveTo>
                  <a:lnTo>
                    <a:pt x="419734" y="115062"/>
                  </a:lnTo>
                  <a:lnTo>
                    <a:pt x="400050" y="121031"/>
                  </a:lnTo>
                  <a:lnTo>
                    <a:pt x="381126" y="127126"/>
                  </a:lnTo>
                  <a:lnTo>
                    <a:pt x="365125" y="132461"/>
                  </a:lnTo>
                  <a:lnTo>
                    <a:pt x="371348" y="151257"/>
                  </a:lnTo>
                  <a:lnTo>
                    <a:pt x="387350" y="145923"/>
                  </a:lnTo>
                  <a:lnTo>
                    <a:pt x="406019" y="139953"/>
                  </a:lnTo>
                  <a:lnTo>
                    <a:pt x="425450" y="133985"/>
                  </a:lnTo>
                  <a:lnTo>
                    <a:pt x="427735" y="133223"/>
                  </a:lnTo>
                  <a:lnTo>
                    <a:pt x="422021" y="114300"/>
                  </a:lnTo>
                  <a:close/>
                </a:path>
                <a:path w="2609215" h="307339">
                  <a:moveTo>
                    <a:pt x="497967" y="91566"/>
                  </a:moveTo>
                  <a:lnTo>
                    <a:pt x="441071" y="108585"/>
                  </a:lnTo>
                  <a:lnTo>
                    <a:pt x="446785" y="127635"/>
                  </a:lnTo>
                  <a:lnTo>
                    <a:pt x="503681" y="110489"/>
                  </a:lnTo>
                  <a:lnTo>
                    <a:pt x="497967" y="91566"/>
                  </a:lnTo>
                  <a:close/>
                </a:path>
                <a:path w="2609215" h="307339">
                  <a:moveTo>
                    <a:pt x="574421" y="69723"/>
                  </a:moveTo>
                  <a:lnTo>
                    <a:pt x="552576" y="75691"/>
                  </a:lnTo>
                  <a:lnTo>
                    <a:pt x="517017" y="85978"/>
                  </a:lnTo>
                  <a:lnTo>
                    <a:pt x="522604" y="104901"/>
                  </a:lnTo>
                  <a:lnTo>
                    <a:pt x="534288" y="101473"/>
                  </a:lnTo>
                  <a:lnTo>
                    <a:pt x="534728" y="101473"/>
                  </a:lnTo>
                  <a:lnTo>
                    <a:pt x="558037" y="94741"/>
                  </a:lnTo>
                  <a:lnTo>
                    <a:pt x="579627" y="88900"/>
                  </a:lnTo>
                  <a:lnTo>
                    <a:pt x="574421" y="69723"/>
                  </a:lnTo>
                  <a:close/>
                </a:path>
                <a:path w="2609215" h="307339">
                  <a:moveTo>
                    <a:pt x="534728" y="101473"/>
                  </a:moveTo>
                  <a:lnTo>
                    <a:pt x="534288" y="101473"/>
                  </a:lnTo>
                  <a:lnTo>
                    <a:pt x="534728" y="101473"/>
                  </a:lnTo>
                  <a:close/>
                </a:path>
                <a:path w="2609215" h="307339">
                  <a:moveTo>
                    <a:pt x="651255" y="49657"/>
                  </a:moveTo>
                  <a:lnTo>
                    <a:pt x="601472" y="62357"/>
                  </a:lnTo>
                  <a:lnTo>
                    <a:pt x="593471" y="64515"/>
                  </a:lnTo>
                  <a:lnTo>
                    <a:pt x="598804" y="83565"/>
                  </a:lnTo>
                  <a:lnTo>
                    <a:pt x="606551" y="81407"/>
                  </a:lnTo>
                  <a:lnTo>
                    <a:pt x="606921" y="81407"/>
                  </a:lnTo>
                  <a:lnTo>
                    <a:pt x="656081" y="68834"/>
                  </a:lnTo>
                  <a:lnTo>
                    <a:pt x="651255" y="49657"/>
                  </a:lnTo>
                  <a:close/>
                </a:path>
                <a:path w="2609215" h="307339">
                  <a:moveTo>
                    <a:pt x="606921" y="81407"/>
                  </a:moveTo>
                  <a:lnTo>
                    <a:pt x="606551" y="81407"/>
                  </a:lnTo>
                  <a:lnTo>
                    <a:pt x="606921" y="81407"/>
                  </a:lnTo>
                  <a:close/>
                </a:path>
                <a:path w="2609215" h="307339">
                  <a:moveTo>
                    <a:pt x="729106" y="32385"/>
                  </a:moveTo>
                  <a:lnTo>
                    <a:pt x="702436" y="37719"/>
                  </a:lnTo>
                  <a:lnTo>
                    <a:pt x="670813" y="45085"/>
                  </a:lnTo>
                  <a:lnTo>
                    <a:pt x="675258" y="64388"/>
                  </a:lnTo>
                  <a:lnTo>
                    <a:pt x="706754" y="57023"/>
                  </a:lnTo>
                  <a:lnTo>
                    <a:pt x="707132" y="57023"/>
                  </a:lnTo>
                  <a:lnTo>
                    <a:pt x="733044" y="51815"/>
                  </a:lnTo>
                  <a:lnTo>
                    <a:pt x="729106" y="32385"/>
                  </a:lnTo>
                  <a:close/>
                </a:path>
                <a:path w="2609215" h="307339">
                  <a:moveTo>
                    <a:pt x="707132" y="57023"/>
                  </a:moveTo>
                  <a:lnTo>
                    <a:pt x="706754" y="57023"/>
                  </a:lnTo>
                  <a:lnTo>
                    <a:pt x="706501" y="57150"/>
                  </a:lnTo>
                  <a:lnTo>
                    <a:pt x="707132" y="57023"/>
                  </a:lnTo>
                  <a:close/>
                </a:path>
                <a:path w="2609215" h="307339">
                  <a:moveTo>
                    <a:pt x="807847" y="18796"/>
                  </a:moveTo>
                  <a:lnTo>
                    <a:pt x="804545" y="19176"/>
                  </a:lnTo>
                  <a:lnTo>
                    <a:pt x="779145" y="23113"/>
                  </a:lnTo>
                  <a:lnTo>
                    <a:pt x="753618" y="27559"/>
                  </a:lnTo>
                  <a:lnTo>
                    <a:pt x="748537" y="28575"/>
                  </a:lnTo>
                  <a:lnTo>
                    <a:pt x="752475" y="47878"/>
                  </a:lnTo>
                  <a:lnTo>
                    <a:pt x="757301" y="46989"/>
                  </a:lnTo>
                  <a:lnTo>
                    <a:pt x="757047" y="46989"/>
                  </a:lnTo>
                  <a:lnTo>
                    <a:pt x="782447" y="42672"/>
                  </a:lnTo>
                  <a:lnTo>
                    <a:pt x="782193" y="42672"/>
                  </a:lnTo>
                  <a:lnTo>
                    <a:pt x="807338" y="38862"/>
                  </a:lnTo>
                  <a:lnTo>
                    <a:pt x="807084" y="38862"/>
                  </a:lnTo>
                  <a:lnTo>
                    <a:pt x="810386" y="38481"/>
                  </a:lnTo>
                  <a:lnTo>
                    <a:pt x="807847" y="18796"/>
                  </a:lnTo>
                  <a:close/>
                </a:path>
                <a:path w="2609215" h="307339">
                  <a:moveTo>
                    <a:pt x="886841" y="9778"/>
                  </a:moveTo>
                  <a:lnTo>
                    <a:pt x="854836" y="12953"/>
                  </a:lnTo>
                  <a:lnTo>
                    <a:pt x="827531" y="16383"/>
                  </a:lnTo>
                  <a:lnTo>
                    <a:pt x="830072" y="35940"/>
                  </a:lnTo>
                  <a:lnTo>
                    <a:pt x="857123" y="32638"/>
                  </a:lnTo>
                  <a:lnTo>
                    <a:pt x="856869" y="32638"/>
                  </a:lnTo>
                  <a:lnTo>
                    <a:pt x="888873" y="29463"/>
                  </a:lnTo>
                  <a:lnTo>
                    <a:pt x="886841" y="9778"/>
                  </a:lnTo>
                  <a:close/>
                </a:path>
                <a:path w="2609215" h="307339">
                  <a:moveTo>
                    <a:pt x="966343" y="3810"/>
                  </a:moveTo>
                  <a:lnTo>
                    <a:pt x="955675" y="4318"/>
                  </a:lnTo>
                  <a:lnTo>
                    <a:pt x="906906" y="7747"/>
                  </a:lnTo>
                  <a:lnTo>
                    <a:pt x="908303" y="27559"/>
                  </a:lnTo>
                  <a:lnTo>
                    <a:pt x="956945" y="24130"/>
                  </a:lnTo>
                  <a:lnTo>
                    <a:pt x="967358" y="23622"/>
                  </a:lnTo>
                  <a:lnTo>
                    <a:pt x="966343" y="3810"/>
                  </a:lnTo>
                  <a:close/>
                </a:path>
                <a:path w="2609215" h="307339">
                  <a:moveTo>
                    <a:pt x="1045845" y="762"/>
                  </a:moveTo>
                  <a:lnTo>
                    <a:pt x="1006982" y="1777"/>
                  </a:lnTo>
                  <a:lnTo>
                    <a:pt x="986154" y="2794"/>
                  </a:lnTo>
                  <a:lnTo>
                    <a:pt x="987171" y="22606"/>
                  </a:lnTo>
                  <a:lnTo>
                    <a:pt x="1007872" y="21589"/>
                  </a:lnTo>
                  <a:lnTo>
                    <a:pt x="1007618" y="21589"/>
                  </a:lnTo>
                  <a:lnTo>
                    <a:pt x="1046352" y="20574"/>
                  </a:lnTo>
                  <a:lnTo>
                    <a:pt x="1045845" y="762"/>
                  </a:lnTo>
                  <a:close/>
                </a:path>
                <a:path w="2609215" h="307339">
                  <a:moveTo>
                    <a:pt x="1112520" y="0"/>
                  </a:moveTo>
                  <a:lnTo>
                    <a:pt x="1065783" y="381"/>
                  </a:lnTo>
                  <a:lnTo>
                    <a:pt x="1065910" y="20193"/>
                  </a:lnTo>
                  <a:lnTo>
                    <a:pt x="1112450" y="19812"/>
                  </a:lnTo>
                  <a:lnTo>
                    <a:pt x="1125220" y="19812"/>
                  </a:lnTo>
                  <a:lnTo>
                    <a:pt x="1125347" y="126"/>
                  </a:lnTo>
                  <a:lnTo>
                    <a:pt x="1112520" y="0"/>
                  </a:lnTo>
                  <a:close/>
                </a:path>
                <a:path w="2609215" h="307339">
                  <a:moveTo>
                    <a:pt x="1125220" y="19812"/>
                  </a:moveTo>
                  <a:lnTo>
                    <a:pt x="1112450" y="19812"/>
                  </a:lnTo>
                  <a:lnTo>
                    <a:pt x="1125220" y="19938"/>
                  </a:lnTo>
                  <a:close/>
                </a:path>
                <a:path w="2609215" h="307339">
                  <a:moveTo>
                    <a:pt x="1145158" y="381"/>
                  </a:moveTo>
                  <a:lnTo>
                    <a:pt x="1145031" y="20193"/>
                  </a:lnTo>
                  <a:lnTo>
                    <a:pt x="1167256" y="20320"/>
                  </a:lnTo>
                  <a:lnTo>
                    <a:pt x="1204341" y="21209"/>
                  </a:lnTo>
                  <a:lnTo>
                    <a:pt x="1204722" y="1397"/>
                  </a:lnTo>
                  <a:lnTo>
                    <a:pt x="1145158" y="381"/>
                  </a:lnTo>
                  <a:close/>
                </a:path>
                <a:path w="2609215" h="307339">
                  <a:moveTo>
                    <a:pt x="1224660" y="1777"/>
                  </a:moveTo>
                  <a:lnTo>
                    <a:pt x="1224026" y="21589"/>
                  </a:lnTo>
                  <a:lnTo>
                    <a:pt x="1282065" y="23749"/>
                  </a:lnTo>
                  <a:lnTo>
                    <a:pt x="1283207" y="23749"/>
                  </a:lnTo>
                  <a:lnTo>
                    <a:pt x="1284224" y="3937"/>
                  </a:lnTo>
                  <a:lnTo>
                    <a:pt x="1282827" y="3937"/>
                  </a:lnTo>
                  <a:lnTo>
                    <a:pt x="1224660" y="1777"/>
                  </a:lnTo>
                  <a:close/>
                </a:path>
                <a:path w="2609215" h="307339">
                  <a:moveTo>
                    <a:pt x="1304035" y="4952"/>
                  </a:moveTo>
                  <a:lnTo>
                    <a:pt x="1303020" y="24764"/>
                  </a:lnTo>
                  <a:lnTo>
                    <a:pt x="1341627" y="26543"/>
                  </a:lnTo>
                  <a:lnTo>
                    <a:pt x="1362328" y="27812"/>
                  </a:lnTo>
                  <a:lnTo>
                    <a:pt x="1363472" y="8127"/>
                  </a:lnTo>
                  <a:lnTo>
                    <a:pt x="1342644" y="6731"/>
                  </a:lnTo>
                  <a:lnTo>
                    <a:pt x="1304035" y="4952"/>
                  </a:lnTo>
                  <a:close/>
                </a:path>
                <a:path w="2609215" h="307339">
                  <a:moveTo>
                    <a:pt x="1383283" y="9271"/>
                  </a:moveTo>
                  <a:lnTo>
                    <a:pt x="1382013" y="29083"/>
                  </a:lnTo>
                  <a:lnTo>
                    <a:pt x="1402587" y="30352"/>
                  </a:lnTo>
                  <a:lnTo>
                    <a:pt x="1441196" y="33274"/>
                  </a:lnTo>
                  <a:lnTo>
                    <a:pt x="1442720" y="13588"/>
                  </a:lnTo>
                  <a:lnTo>
                    <a:pt x="1403857" y="10540"/>
                  </a:lnTo>
                  <a:lnTo>
                    <a:pt x="1383283" y="9271"/>
                  </a:lnTo>
                  <a:close/>
                </a:path>
                <a:path w="2609215" h="307339">
                  <a:moveTo>
                    <a:pt x="1520427" y="35051"/>
                  </a:moveTo>
                  <a:lnTo>
                    <a:pt x="1464818" y="35051"/>
                  </a:lnTo>
                  <a:lnTo>
                    <a:pt x="1519935" y="40132"/>
                  </a:lnTo>
                  <a:lnTo>
                    <a:pt x="1520427" y="35051"/>
                  </a:lnTo>
                  <a:close/>
                </a:path>
                <a:path w="2609215" h="307339">
                  <a:moveTo>
                    <a:pt x="1462404" y="15112"/>
                  </a:moveTo>
                  <a:lnTo>
                    <a:pt x="1460880" y="34798"/>
                  </a:lnTo>
                  <a:lnTo>
                    <a:pt x="1464945" y="35178"/>
                  </a:lnTo>
                  <a:lnTo>
                    <a:pt x="1520427" y="35051"/>
                  </a:lnTo>
                  <a:lnTo>
                    <a:pt x="1521841" y="20447"/>
                  </a:lnTo>
                  <a:lnTo>
                    <a:pt x="1466469" y="15366"/>
                  </a:lnTo>
                  <a:lnTo>
                    <a:pt x="1462404" y="15112"/>
                  </a:lnTo>
                  <a:close/>
                </a:path>
                <a:path w="2609215" h="307339">
                  <a:moveTo>
                    <a:pt x="1541652" y="22351"/>
                  </a:moveTo>
                  <a:lnTo>
                    <a:pt x="1539621" y="42037"/>
                  </a:lnTo>
                  <a:lnTo>
                    <a:pt x="1593723" y="47751"/>
                  </a:lnTo>
                  <a:lnTo>
                    <a:pt x="1598549" y="48387"/>
                  </a:lnTo>
                  <a:lnTo>
                    <a:pt x="1600834" y="28701"/>
                  </a:lnTo>
                  <a:lnTo>
                    <a:pt x="1595881" y="28066"/>
                  </a:lnTo>
                  <a:lnTo>
                    <a:pt x="1541652" y="22351"/>
                  </a:lnTo>
                  <a:close/>
                </a:path>
                <a:path w="2609215" h="307339">
                  <a:moveTo>
                    <a:pt x="1620520" y="30987"/>
                  </a:moveTo>
                  <a:lnTo>
                    <a:pt x="1618233" y="50673"/>
                  </a:lnTo>
                  <a:lnTo>
                    <a:pt x="1660144" y="55752"/>
                  </a:lnTo>
                  <a:lnTo>
                    <a:pt x="1677034" y="58038"/>
                  </a:lnTo>
                  <a:lnTo>
                    <a:pt x="1679702" y="38353"/>
                  </a:lnTo>
                  <a:lnTo>
                    <a:pt x="1662556" y="36068"/>
                  </a:lnTo>
                  <a:lnTo>
                    <a:pt x="1620520" y="30987"/>
                  </a:lnTo>
                  <a:close/>
                </a:path>
                <a:path w="2609215" h="307339">
                  <a:moveTo>
                    <a:pt x="1699259" y="41021"/>
                  </a:moveTo>
                  <a:lnTo>
                    <a:pt x="1696720" y="60706"/>
                  </a:lnTo>
                  <a:lnTo>
                    <a:pt x="1727961" y="64897"/>
                  </a:lnTo>
                  <a:lnTo>
                    <a:pt x="1755394" y="68961"/>
                  </a:lnTo>
                  <a:lnTo>
                    <a:pt x="1758315" y="49275"/>
                  </a:lnTo>
                  <a:lnTo>
                    <a:pt x="1730628" y="45212"/>
                  </a:lnTo>
                  <a:lnTo>
                    <a:pt x="1699259" y="41021"/>
                  </a:lnTo>
                  <a:close/>
                </a:path>
                <a:path w="2609215" h="307339">
                  <a:moveTo>
                    <a:pt x="1778000" y="52324"/>
                  </a:moveTo>
                  <a:lnTo>
                    <a:pt x="1774952" y="71882"/>
                  </a:lnTo>
                  <a:lnTo>
                    <a:pt x="1833499" y="81280"/>
                  </a:lnTo>
                  <a:lnTo>
                    <a:pt x="1836674" y="61722"/>
                  </a:lnTo>
                  <a:lnTo>
                    <a:pt x="1778000" y="52324"/>
                  </a:lnTo>
                  <a:close/>
                </a:path>
                <a:path w="2609215" h="307339">
                  <a:moveTo>
                    <a:pt x="1856358" y="65024"/>
                  </a:moveTo>
                  <a:lnTo>
                    <a:pt x="1853056" y="84582"/>
                  </a:lnTo>
                  <a:lnTo>
                    <a:pt x="1876678" y="88519"/>
                  </a:lnTo>
                  <a:lnTo>
                    <a:pt x="1911477" y="94741"/>
                  </a:lnTo>
                  <a:lnTo>
                    <a:pt x="1914905" y="75184"/>
                  </a:lnTo>
                  <a:lnTo>
                    <a:pt x="1879980" y="68961"/>
                  </a:lnTo>
                  <a:lnTo>
                    <a:pt x="1856358" y="65024"/>
                  </a:lnTo>
                  <a:close/>
                </a:path>
                <a:path w="2609215" h="307339">
                  <a:moveTo>
                    <a:pt x="1990507" y="102743"/>
                  </a:moveTo>
                  <a:lnTo>
                    <a:pt x="1956434" y="102743"/>
                  </a:lnTo>
                  <a:lnTo>
                    <a:pt x="1989327" y="108965"/>
                  </a:lnTo>
                  <a:lnTo>
                    <a:pt x="1990507" y="102743"/>
                  </a:lnTo>
                  <a:close/>
                </a:path>
                <a:path w="2609215" h="307339">
                  <a:moveTo>
                    <a:pt x="1934463" y="78739"/>
                  </a:moveTo>
                  <a:lnTo>
                    <a:pt x="1930907" y="98171"/>
                  </a:lnTo>
                  <a:lnTo>
                    <a:pt x="1956561" y="102870"/>
                  </a:lnTo>
                  <a:lnTo>
                    <a:pt x="1990507" y="102743"/>
                  </a:lnTo>
                  <a:lnTo>
                    <a:pt x="1993010" y="89535"/>
                  </a:lnTo>
                  <a:lnTo>
                    <a:pt x="1960118" y="83312"/>
                  </a:lnTo>
                  <a:lnTo>
                    <a:pt x="1934463" y="78739"/>
                  </a:lnTo>
                  <a:close/>
                </a:path>
                <a:path w="2609215" h="307339">
                  <a:moveTo>
                    <a:pt x="2012442" y="93090"/>
                  </a:moveTo>
                  <a:lnTo>
                    <a:pt x="2008758" y="112649"/>
                  </a:lnTo>
                  <a:lnTo>
                    <a:pt x="2037206" y="117983"/>
                  </a:lnTo>
                  <a:lnTo>
                    <a:pt x="2067052" y="123825"/>
                  </a:lnTo>
                  <a:lnTo>
                    <a:pt x="2070861" y="104394"/>
                  </a:lnTo>
                  <a:lnTo>
                    <a:pt x="2040890" y="98425"/>
                  </a:lnTo>
                  <a:lnTo>
                    <a:pt x="2012442" y="93090"/>
                  </a:lnTo>
                  <a:close/>
                </a:path>
                <a:path w="2609215" h="307339">
                  <a:moveTo>
                    <a:pt x="2090420" y="108203"/>
                  </a:moveTo>
                  <a:lnTo>
                    <a:pt x="2086482" y="127635"/>
                  </a:lnTo>
                  <a:lnTo>
                    <a:pt x="2144776" y="139319"/>
                  </a:lnTo>
                  <a:lnTo>
                    <a:pt x="2148712" y="119887"/>
                  </a:lnTo>
                  <a:lnTo>
                    <a:pt x="2090420" y="108203"/>
                  </a:lnTo>
                  <a:close/>
                </a:path>
                <a:path w="2609215" h="307339">
                  <a:moveTo>
                    <a:pt x="2168144" y="123951"/>
                  </a:moveTo>
                  <a:lnTo>
                    <a:pt x="2164079" y="143383"/>
                  </a:lnTo>
                  <a:lnTo>
                    <a:pt x="2222246" y="155701"/>
                  </a:lnTo>
                  <a:lnTo>
                    <a:pt x="2226309" y="136271"/>
                  </a:lnTo>
                  <a:lnTo>
                    <a:pt x="2168144" y="123951"/>
                  </a:lnTo>
                  <a:close/>
                </a:path>
                <a:path w="2609215" h="307339">
                  <a:moveTo>
                    <a:pt x="2245741" y="140462"/>
                  </a:moveTo>
                  <a:lnTo>
                    <a:pt x="2241550" y="159893"/>
                  </a:lnTo>
                  <a:lnTo>
                    <a:pt x="2275204" y="167259"/>
                  </a:lnTo>
                  <a:lnTo>
                    <a:pt x="2299461" y="172847"/>
                  </a:lnTo>
                  <a:lnTo>
                    <a:pt x="2303779" y="153543"/>
                  </a:lnTo>
                  <a:lnTo>
                    <a:pt x="2245741" y="140462"/>
                  </a:lnTo>
                  <a:close/>
                </a:path>
                <a:path w="2609215" h="307339">
                  <a:moveTo>
                    <a:pt x="2323210" y="157987"/>
                  </a:moveTo>
                  <a:lnTo>
                    <a:pt x="2318638" y="177291"/>
                  </a:lnTo>
                  <a:lnTo>
                    <a:pt x="2319274" y="177419"/>
                  </a:lnTo>
                  <a:lnTo>
                    <a:pt x="2345817" y="183896"/>
                  </a:lnTo>
                  <a:lnTo>
                    <a:pt x="2370708" y="190246"/>
                  </a:lnTo>
                  <a:lnTo>
                    <a:pt x="2376043" y="191770"/>
                  </a:lnTo>
                  <a:lnTo>
                    <a:pt x="2381123" y="172593"/>
                  </a:lnTo>
                  <a:lnTo>
                    <a:pt x="2375661" y="171069"/>
                  </a:lnTo>
                  <a:lnTo>
                    <a:pt x="2323846" y="158241"/>
                  </a:lnTo>
                  <a:lnTo>
                    <a:pt x="2323210" y="157987"/>
                  </a:lnTo>
                  <a:close/>
                </a:path>
                <a:path w="2609215" h="307339">
                  <a:moveTo>
                    <a:pt x="2453264" y="208661"/>
                  </a:moveTo>
                  <a:lnTo>
                    <a:pt x="2436113" y="208661"/>
                  </a:lnTo>
                  <a:lnTo>
                    <a:pt x="2451734" y="213613"/>
                  </a:lnTo>
                  <a:lnTo>
                    <a:pt x="2453264" y="208661"/>
                  </a:lnTo>
                  <a:close/>
                </a:path>
                <a:path w="2609215" h="307339">
                  <a:moveTo>
                    <a:pt x="2400427" y="177800"/>
                  </a:moveTo>
                  <a:lnTo>
                    <a:pt x="2394966" y="196850"/>
                  </a:lnTo>
                  <a:lnTo>
                    <a:pt x="2415794" y="202691"/>
                  </a:lnTo>
                  <a:lnTo>
                    <a:pt x="2436241" y="208787"/>
                  </a:lnTo>
                  <a:lnTo>
                    <a:pt x="2436113" y="208661"/>
                  </a:lnTo>
                  <a:lnTo>
                    <a:pt x="2453264" y="208661"/>
                  </a:lnTo>
                  <a:lnTo>
                    <a:pt x="2457577" y="194690"/>
                  </a:lnTo>
                  <a:lnTo>
                    <a:pt x="2441955" y="189737"/>
                  </a:lnTo>
                  <a:lnTo>
                    <a:pt x="2421254" y="183641"/>
                  </a:lnTo>
                  <a:lnTo>
                    <a:pt x="2400427" y="177800"/>
                  </a:lnTo>
                  <a:close/>
                </a:path>
                <a:path w="2609215" h="307339">
                  <a:moveTo>
                    <a:pt x="2553334" y="198755"/>
                  </a:moveTo>
                  <a:lnTo>
                    <a:pt x="2523998" y="269113"/>
                  </a:lnTo>
                  <a:lnTo>
                    <a:pt x="2608960" y="263271"/>
                  </a:lnTo>
                  <a:lnTo>
                    <a:pt x="2595820" y="248031"/>
                  </a:lnTo>
                  <a:lnTo>
                    <a:pt x="2546604" y="248031"/>
                  </a:lnTo>
                  <a:lnTo>
                    <a:pt x="2544191" y="247014"/>
                  </a:lnTo>
                  <a:lnTo>
                    <a:pt x="2551556" y="228600"/>
                  </a:lnTo>
                  <a:lnTo>
                    <a:pt x="2579067" y="228600"/>
                  </a:lnTo>
                  <a:lnTo>
                    <a:pt x="2553334" y="198755"/>
                  </a:lnTo>
                  <a:close/>
                </a:path>
                <a:path w="2609215" h="307339">
                  <a:moveTo>
                    <a:pt x="2551556" y="228600"/>
                  </a:moveTo>
                  <a:lnTo>
                    <a:pt x="2544191" y="247014"/>
                  </a:lnTo>
                  <a:lnTo>
                    <a:pt x="2546604" y="248031"/>
                  </a:lnTo>
                  <a:lnTo>
                    <a:pt x="2554097" y="229615"/>
                  </a:lnTo>
                  <a:lnTo>
                    <a:pt x="2551556" y="228600"/>
                  </a:lnTo>
                  <a:close/>
                </a:path>
                <a:path w="2609215" h="307339">
                  <a:moveTo>
                    <a:pt x="2579067" y="228600"/>
                  </a:moveTo>
                  <a:lnTo>
                    <a:pt x="2551556" y="228600"/>
                  </a:lnTo>
                  <a:lnTo>
                    <a:pt x="2554097" y="229615"/>
                  </a:lnTo>
                  <a:lnTo>
                    <a:pt x="2546604" y="248031"/>
                  </a:lnTo>
                  <a:lnTo>
                    <a:pt x="2595820" y="248031"/>
                  </a:lnTo>
                  <a:lnTo>
                    <a:pt x="2579067" y="228600"/>
                  </a:lnTo>
                  <a:close/>
                </a:path>
                <a:path w="2609215" h="307339">
                  <a:moveTo>
                    <a:pt x="2531044" y="226440"/>
                  </a:moveTo>
                  <a:lnTo>
                    <a:pt x="2490470" y="226440"/>
                  </a:lnTo>
                  <a:lnTo>
                    <a:pt x="2506853" y="232410"/>
                  </a:lnTo>
                  <a:lnTo>
                    <a:pt x="2522220" y="238125"/>
                  </a:lnTo>
                  <a:lnTo>
                    <a:pt x="2521966" y="238125"/>
                  </a:lnTo>
                  <a:lnTo>
                    <a:pt x="2525776" y="239522"/>
                  </a:lnTo>
                  <a:lnTo>
                    <a:pt x="2531044" y="226440"/>
                  </a:lnTo>
                  <a:close/>
                </a:path>
                <a:path w="2609215" h="307339">
                  <a:moveTo>
                    <a:pt x="2531554" y="220599"/>
                  </a:moveTo>
                  <a:lnTo>
                    <a:pt x="2473452" y="220599"/>
                  </a:lnTo>
                  <a:lnTo>
                    <a:pt x="2490724" y="226568"/>
                  </a:lnTo>
                  <a:lnTo>
                    <a:pt x="2490470" y="226440"/>
                  </a:lnTo>
                  <a:lnTo>
                    <a:pt x="2531044" y="226440"/>
                  </a:lnTo>
                  <a:lnTo>
                    <a:pt x="2533142" y="221234"/>
                  </a:lnTo>
                  <a:lnTo>
                    <a:pt x="2531554" y="220599"/>
                  </a:lnTo>
                  <a:close/>
                </a:path>
                <a:path w="2609215" h="307339">
                  <a:moveTo>
                    <a:pt x="2476627" y="200787"/>
                  </a:moveTo>
                  <a:lnTo>
                    <a:pt x="2470404" y="219710"/>
                  </a:lnTo>
                  <a:lnTo>
                    <a:pt x="2473579" y="220725"/>
                  </a:lnTo>
                  <a:lnTo>
                    <a:pt x="2531554" y="220599"/>
                  </a:lnTo>
                  <a:lnTo>
                    <a:pt x="2529331" y="219710"/>
                  </a:lnTo>
                  <a:lnTo>
                    <a:pt x="2513583" y="213740"/>
                  </a:lnTo>
                  <a:lnTo>
                    <a:pt x="2497201" y="207772"/>
                  </a:lnTo>
                  <a:lnTo>
                    <a:pt x="2479802" y="201930"/>
                  </a:lnTo>
                  <a:lnTo>
                    <a:pt x="2476627" y="200787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00593" y="2061210"/>
              <a:ext cx="1033144" cy="1284605"/>
            </a:xfrm>
            <a:custGeom>
              <a:avLst/>
              <a:gdLst/>
              <a:ahLst/>
              <a:cxnLst/>
              <a:rect l="l" t="t" r="r" b="b"/>
              <a:pathLst>
                <a:path w="1033145" h="1284604">
                  <a:moveTo>
                    <a:pt x="995806" y="1225423"/>
                  </a:moveTo>
                  <a:lnTo>
                    <a:pt x="980312" y="1237868"/>
                  </a:lnTo>
                  <a:lnTo>
                    <a:pt x="1017524" y="1284224"/>
                  </a:lnTo>
                  <a:lnTo>
                    <a:pt x="1033017" y="1271777"/>
                  </a:lnTo>
                  <a:lnTo>
                    <a:pt x="995806" y="1225423"/>
                  </a:lnTo>
                  <a:close/>
                </a:path>
                <a:path w="1033145" h="1284604">
                  <a:moveTo>
                    <a:pt x="946150" y="1163574"/>
                  </a:moveTo>
                  <a:lnTo>
                    <a:pt x="930782" y="1176019"/>
                  </a:lnTo>
                  <a:lnTo>
                    <a:pt x="967866" y="1222375"/>
                  </a:lnTo>
                  <a:lnTo>
                    <a:pt x="983360" y="1209928"/>
                  </a:lnTo>
                  <a:lnTo>
                    <a:pt x="946150" y="1163574"/>
                  </a:lnTo>
                  <a:close/>
                </a:path>
                <a:path w="1033145" h="1284604">
                  <a:moveTo>
                    <a:pt x="896620" y="1101725"/>
                  </a:moveTo>
                  <a:lnTo>
                    <a:pt x="881126" y="1114170"/>
                  </a:lnTo>
                  <a:lnTo>
                    <a:pt x="918336" y="1160526"/>
                  </a:lnTo>
                  <a:lnTo>
                    <a:pt x="933830" y="1148079"/>
                  </a:lnTo>
                  <a:lnTo>
                    <a:pt x="896620" y="1101725"/>
                  </a:lnTo>
                  <a:close/>
                </a:path>
                <a:path w="1033145" h="1284604">
                  <a:moveTo>
                    <a:pt x="846962" y="1040002"/>
                  </a:moveTo>
                  <a:lnTo>
                    <a:pt x="831596" y="1052322"/>
                  </a:lnTo>
                  <a:lnTo>
                    <a:pt x="868806" y="1098677"/>
                  </a:lnTo>
                  <a:lnTo>
                    <a:pt x="884174" y="1086357"/>
                  </a:lnTo>
                  <a:lnTo>
                    <a:pt x="846962" y="1040002"/>
                  </a:lnTo>
                  <a:close/>
                </a:path>
                <a:path w="1033145" h="1284604">
                  <a:moveTo>
                    <a:pt x="797432" y="978153"/>
                  </a:moveTo>
                  <a:lnTo>
                    <a:pt x="781938" y="990600"/>
                  </a:lnTo>
                  <a:lnTo>
                    <a:pt x="819150" y="1036954"/>
                  </a:lnTo>
                  <a:lnTo>
                    <a:pt x="834644" y="1024509"/>
                  </a:lnTo>
                  <a:lnTo>
                    <a:pt x="797432" y="978153"/>
                  </a:lnTo>
                  <a:close/>
                </a:path>
                <a:path w="1033145" h="1284604">
                  <a:moveTo>
                    <a:pt x="747776" y="916304"/>
                  </a:moveTo>
                  <a:lnTo>
                    <a:pt x="732408" y="928751"/>
                  </a:lnTo>
                  <a:lnTo>
                    <a:pt x="769620" y="975105"/>
                  </a:lnTo>
                  <a:lnTo>
                    <a:pt x="784986" y="962660"/>
                  </a:lnTo>
                  <a:lnTo>
                    <a:pt x="747776" y="916304"/>
                  </a:lnTo>
                  <a:close/>
                </a:path>
                <a:path w="1033145" h="1284604">
                  <a:moveTo>
                    <a:pt x="698246" y="854582"/>
                  </a:moveTo>
                  <a:lnTo>
                    <a:pt x="682751" y="866901"/>
                  </a:lnTo>
                  <a:lnTo>
                    <a:pt x="719962" y="913256"/>
                  </a:lnTo>
                  <a:lnTo>
                    <a:pt x="735456" y="900938"/>
                  </a:lnTo>
                  <a:lnTo>
                    <a:pt x="698246" y="854582"/>
                  </a:lnTo>
                  <a:close/>
                </a:path>
                <a:path w="1033145" h="1284604">
                  <a:moveTo>
                    <a:pt x="648588" y="792734"/>
                  </a:moveTo>
                  <a:lnTo>
                    <a:pt x="633222" y="805052"/>
                  </a:lnTo>
                  <a:lnTo>
                    <a:pt x="670432" y="851407"/>
                  </a:lnTo>
                  <a:lnTo>
                    <a:pt x="685800" y="839088"/>
                  </a:lnTo>
                  <a:lnTo>
                    <a:pt x="648588" y="792734"/>
                  </a:lnTo>
                  <a:close/>
                </a:path>
                <a:path w="1033145" h="1284604">
                  <a:moveTo>
                    <a:pt x="599058" y="730885"/>
                  </a:moveTo>
                  <a:lnTo>
                    <a:pt x="583564" y="743330"/>
                  </a:lnTo>
                  <a:lnTo>
                    <a:pt x="620776" y="789686"/>
                  </a:lnTo>
                  <a:lnTo>
                    <a:pt x="636270" y="777239"/>
                  </a:lnTo>
                  <a:lnTo>
                    <a:pt x="599058" y="730885"/>
                  </a:lnTo>
                  <a:close/>
                </a:path>
                <a:path w="1033145" h="1284604">
                  <a:moveTo>
                    <a:pt x="549401" y="669036"/>
                  </a:moveTo>
                  <a:lnTo>
                    <a:pt x="534034" y="681481"/>
                  </a:lnTo>
                  <a:lnTo>
                    <a:pt x="571246" y="727837"/>
                  </a:lnTo>
                  <a:lnTo>
                    <a:pt x="586612" y="715390"/>
                  </a:lnTo>
                  <a:lnTo>
                    <a:pt x="549401" y="669036"/>
                  </a:lnTo>
                  <a:close/>
                </a:path>
                <a:path w="1033145" h="1284604">
                  <a:moveTo>
                    <a:pt x="499872" y="607313"/>
                  </a:moveTo>
                  <a:lnTo>
                    <a:pt x="484377" y="619632"/>
                  </a:lnTo>
                  <a:lnTo>
                    <a:pt x="521588" y="665988"/>
                  </a:lnTo>
                  <a:lnTo>
                    <a:pt x="537082" y="653668"/>
                  </a:lnTo>
                  <a:lnTo>
                    <a:pt x="499872" y="607313"/>
                  </a:lnTo>
                  <a:close/>
                </a:path>
                <a:path w="1033145" h="1284604">
                  <a:moveTo>
                    <a:pt x="450341" y="545464"/>
                  </a:moveTo>
                  <a:lnTo>
                    <a:pt x="434848" y="557911"/>
                  </a:lnTo>
                  <a:lnTo>
                    <a:pt x="472058" y="604265"/>
                  </a:lnTo>
                  <a:lnTo>
                    <a:pt x="487425" y="591819"/>
                  </a:lnTo>
                  <a:lnTo>
                    <a:pt x="450341" y="545464"/>
                  </a:lnTo>
                  <a:close/>
                </a:path>
                <a:path w="1033145" h="1284604">
                  <a:moveTo>
                    <a:pt x="400684" y="483615"/>
                  </a:moveTo>
                  <a:lnTo>
                    <a:pt x="385190" y="496062"/>
                  </a:lnTo>
                  <a:lnTo>
                    <a:pt x="422401" y="542416"/>
                  </a:lnTo>
                  <a:lnTo>
                    <a:pt x="437896" y="529970"/>
                  </a:lnTo>
                  <a:lnTo>
                    <a:pt x="400684" y="483615"/>
                  </a:lnTo>
                  <a:close/>
                </a:path>
                <a:path w="1033145" h="1284604">
                  <a:moveTo>
                    <a:pt x="351154" y="421766"/>
                  </a:moveTo>
                  <a:lnTo>
                    <a:pt x="335660" y="434213"/>
                  </a:lnTo>
                  <a:lnTo>
                    <a:pt x="372872" y="480567"/>
                  </a:lnTo>
                  <a:lnTo>
                    <a:pt x="388238" y="468122"/>
                  </a:lnTo>
                  <a:lnTo>
                    <a:pt x="351154" y="421766"/>
                  </a:lnTo>
                  <a:close/>
                </a:path>
                <a:path w="1033145" h="1284604">
                  <a:moveTo>
                    <a:pt x="301498" y="360044"/>
                  </a:moveTo>
                  <a:lnTo>
                    <a:pt x="286003" y="372363"/>
                  </a:lnTo>
                  <a:lnTo>
                    <a:pt x="323214" y="418718"/>
                  </a:lnTo>
                  <a:lnTo>
                    <a:pt x="338708" y="406400"/>
                  </a:lnTo>
                  <a:lnTo>
                    <a:pt x="301498" y="360044"/>
                  </a:lnTo>
                  <a:close/>
                </a:path>
                <a:path w="1033145" h="1284604">
                  <a:moveTo>
                    <a:pt x="251967" y="298195"/>
                  </a:moveTo>
                  <a:lnTo>
                    <a:pt x="236474" y="310641"/>
                  </a:lnTo>
                  <a:lnTo>
                    <a:pt x="273684" y="356997"/>
                  </a:lnTo>
                  <a:lnTo>
                    <a:pt x="289051" y="344550"/>
                  </a:lnTo>
                  <a:lnTo>
                    <a:pt x="251967" y="298195"/>
                  </a:lnTo>
                  <a:close/>
                </a:path>
                <a:path w="1033145" h="1284604">
                  <a:moveTo>
                    <a:pt x="202310" y="236347"/>
                  </a:moveTo>
                  <a:lnTo>
                    <a:pt x="186816" y="248792"/>
                  </a:lnTo>
                  <a:lnTo>
                    <a:pt x="224027" y="295148"/>
                  </a:lnTo>
                  <a:lnTo>
                    <a:pt x="239522" y="282701"/>
                  </a:lnTo>
                  <a:lnTo>
                    <a:pt x="202310" y="236347"/>
                  </a:lnTo>
                  <a:close/>
                </a:path>
                <a:path w="1033145" h="1284604">
                  <a:moveTo>
                    <a:pt x="152780" y="174625"/>
                  </a:moveTo>
                  <a:lnTo>
                    <a:pt x="137286" y="186943"/>
                  </a:lnTo>
                  <a:lnTo>
                    <a:pt x="174498" y="233299"/>
                  </a:lnTo>
                  <a:lnTo>
                    <a:pt x="189991" y="220979"/>
                  </a:lnTo>
                  <a:lnTo>
                    <a:pt x="152780" y="174625"/>
                  </a:lnTo>
                  <a:close/>
                </a:path>
                <a:path w="1033145" h="1284604">
                  <a:moveTo>
                    <a:pt x="103124" y="112775"/>
                  </a:moveTo>
                  <a:lnTo>
                    <a:pt x="87756" y="125094"/>
                  </a:lnTo>
                  <a:lnTo>
                    <a:pt x="124840" y="171450"/>
                  </a:lnTo>
                  <a:lnTo>
                    <a:pt x="140334" y="159130"/>
                  </a:lnTo>
                  <a:lnTo>
                    <a:pt x="103124" y="112775"/>
                  </a:lnTo>
                  <a:close/>
                </a:path>
                <a:path w="1033145" h="1284604">
                  <a:moveTo>
                    <a:pt x="55406" y="53184"/>
                  </a:moveTo>
                  <a:lnTo>
                    <a:pt x="39913" y="65631"/>
                  </a:lnTo>
                  <a:lnTo>
                    <a:pt x="75310" y="109727"/>
                  </a:lnTo>
                  <a:lnTo>
                    <a:pt x="90804" y="97281"/>
                  </a:lnTo>
                  <a:lnTo>
                    <a:pt x="55406" y="53184"/>
                  </a:lnTo>
                  <a:close/>
                </a:path>
                <a:path w="1033145" h="1284604">
                  <a:moveTo>
                    <a:pt x="0" y="0"/>
                  </a:moveTo>
                  <a:lnTo>
                    <a:pt x="17906" y="83312"/>
                  </a:lnTo>
                  <a:lnTo>
                    <a:pt x="39913" y="65631"/>
                  </a:lnTo>
                  <a:lnTo>
                    <a:pt x="38100" y="63373"/>
                  </a:lnTo>
                  <a:lnTo>
                    <a:pt x="53594" y="50926"/>
                  </a:lnTo>
                  <a:lnTo>
                    <a:pt x="58215" y="50926"/>
                  </a:lnTo>
                  <a:lnTo>
                    <a:pt x="77342" y="35560"/>
                  </a:lnTo>
                  <a:lnTo>
                    <a:pt x="0" y="0"/>
                  </a:lnTo>
                  <a:close/>
                </a:path>
                <a:path w="1033145" h="1284604">
                  <a:moveTo>
                    <a:pt x="53594" y="50926"/>
                  </a:moveTo>
                  <a:lnTo>
                    <a:pt x="38100" y="63373"/>
                  </a:lnTo>
                  <a:lnTo>
                    <a:pt x="39913" y="65631"/>
                  </a:lnTo>
                  <a:lnTo>
                    <a:pt x="55406" y="53184"/>
                  </a:lnTo>
                  <a:lnTo>
                    <a:pt x="53594" y="50926"/>
                  </a:lnTo>
                  <a:close/>
                </a:path>
                <a:path w="1033145" h="1284604">
                  <a:moveTo>
                    <a:pt x="58215" y="50926"/>
                  </a:moveTo>
                  <a:lnTo>
                    <a:pt x="53594" y="50926"/>
                  </a:lnTo>
                  <a:lnTo>
                    <a:pt x="55406" y="53184"/>
                  </a:lnTo>
                  <a:lnTo>
                    <a:pt x="58215" y="5092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24061" y="5438647"/>
            <a:ext cx="160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d</a:t>
            </a:r>
            <a:r>
              <a:rPr sz="1800" spc="-10" dirty="0">
                <a:latin typeface="Cambria Math"/>
                <a:cs typeface="Cambria Math"/>
              </a:rPr>
              <a:t>i</a:t>
            </a:r>
            <a:r>
              <a:rPr sz="1800" spc="-15" dirty="0">
                <a:latin typeface="Cambria Math"/>
                <a:cs typeface="Cambria Math"/>
              </a:rPr>
              <a:t>g</a:t>
            </a:r>
            <a:r>
              <a:rPr sz="1800" spc="-10" dirty="0">
                <a:latin typeface="Cambria Math"/>
                <a:cs typeface="Cambria Math"/>
              </a:rPr>
              <a:t>it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𝑙</a:t>
            </a:r>
            <a:r>
              <a:rPr sz="1800" spc="-10" dirty="0">
                <a:latin typeface="Cambria Math"/>
                <a:cs typeface="Cambria Math"/>
              </a:rPr>
              <a:t>𝑒</a:t>
            </a:r>
            <a:r>
              <a:rPr sz="1800" spc="-5" dirty="0">
                <a:latin typeface="Cambria Math"/>
                <a:cs typeface="Cambria Math"/>
              </a:rPr>
              <a:t>𝑥</a:t>
            </a:r>
            <a:r>
              <a:rPr sz="1800" spc="5" dirty="0">
                <a:latin typeface="Cambria Math"/>
                <a:cs typeface="Cambria Math"/>
              </a:rPr>
              <a:t>𝑣</a:t>
            </a:r>
            <a:r>
              <a:rPr sz="1800" spc="-10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mbria Math"/>
                <a:cs typeface="Cambria Math"/>
              </a:rPr>
              <a:t>𝑙</a:t>
            </a:r>
            <a:r>
              <a:rPr sz="1800" spc="1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62335" y="4459351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30256" y="4346575"/>
            <a:ext cx="126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Cambria Math"/>
                <a:cs typeface="Cambria Math"/>
              </a:rPr>
              <a:t>𝑇</a:t>
            </a:r>
            <a:r>
              <a:rPr sz="1950" spc="292" baseline="29914" dirty="0">
                <a:latin typeface="Cambria Math"/>
                <a:cs typeface="Cambria Math"/>
              </a:rPr>
              <a:t>′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𝑖𝑛ℎ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44047" y="473367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11968" y="4620895"/>
            <a:ext cx="1301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Cambria Math"/>
                <a:cs typeface="Cambria Math"/>
              </a:rPr>
              <a:t>𝑇</a:t>
            </a:r>
            <a:r>
              <a:rPr sz="1950" spc="315" baseline="29914" dirty="0">
                <a:latin typeface="Cambria Math"/>
                <a:cs typeface="Cambria Math"/>
              </a:rPr>
              <a:t>′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𝑠𝑦𝑛</a:t>
            </a:r>
            <a:r>
              <a:rPr sz="1800" spc="1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467850" y="3557778"/>
            <a:ext cx="1595120" cy="768985"/>
          </a:xfrm>
          <a:custGeom>
            <a:avLst/>
            <a:gdLst/>
            <a:ahLst/>
            <a:cxnLst/>
            <a:rect l="l" t="t" r="r" b="b"/>
            <a:pathLst>
              <a:path w="1595120" h="768985">
                <a:moveTo>
                  <a:pt x="0" y="0"/>
                </a:moveTo>
                <a:lnTo>
                  <a:pt x="1594866" y="76898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62150" y="1710004"/>
            <a:ext cx="161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𝑇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7235" y="4297121"/>
            <a:ext cx="173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11829" y="4641341"/>
            <a:ext cx="2540" cy="534035"/>
          </a:xfrm>
          <a:custGeom>
            <a:avLst/>
            <a:gdLst/>
            <a:ahLst/>
            <a:cxnLst/>
            <a:rect l="l" t="t" r="r" b="b"/>
            <a:pathLst>
              <a:path w="2539" h="534035">
                <a:moveTo>
                  <a:pt x="0" y="0"/>
                </a:moveTo>
                <a:lnTo>
                  <a:pt x="2539" y="53365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94738" y="3228594"/>
            <a:ext cx="1117600" cy="1053465"/>
          </a:xfrm>
          <a:custGeom>
            <a:avLst/>
            <a:gdLst/>
            <a:ahLst/>
            <a:cxnLst/>
            <a:rect l="l" t="t" r="r" b="b"/>
            <a:pathLst>
              <a:path w="1117600" h="1053464">
                <a:moveTo>
                  <a:pt x="1117345" y="0"/>
                </a:moveTo>
                <a:lnTo>
                  <a:pt x="0" y="1053210"/>
                </a:lnTo>
              </a:path>
              <a:path w="1117600" h="1053464">
                <a:moveTo>
                  <a:pt x="1117092" y="0"/>
                </a:moveTo>
                <a:lnTo>
                  <a:pt x="1117092" y="104927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23438" y="4297756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𝐹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64510" y="2802128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65" baseline="-20061" dirty="0">
                <a:latin typeface="Cambria Math"/>
                <a:cs typeface="Cambria Math"/>
              </a:rPr>
              <a:t>𝑇</a:t>
            </a:r>
            <a:r>
              <a:rPr sz="1300" spc="110" dirty="0">
                <a:latin typeface="Cambria Math"/>
                <a:cs typeface="Cambria Math"/>
              </a:rPr>
              <a:t>′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6790" y="288594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𝐹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75538" y="2053589"/>
            <a:ext cx="2335530" cy="812800"/>
          </a:xfrm>
          <a:custGeom>
            <a:avLst/>
            <a:gdLst/>
            <a:ahLst/>
            <a:cxnLst/>
            <a:rect l="l" t="t" r="r" b="b"/>
            <a:pathLst>
              <a:path w="2335530" h="812800">
                <a:moveTo>
                  <a:pt x="1168145" y="0"/>
                </a:moveTo>
                <a:lnTo>
                  <a:pt x="0" y="812800"/>
                </a:lnTo>
              </a:path>
              <a:path w="2335530" h="812800">
                <a:moveTo>
                  <a:pt x="1167384" y="0"/>
                </a:moveTo>
                <a:lnTo>
                  <a:pt x="2335530" y="812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43534" y="3782314"/>
            <a:ext cx="4641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d</a:t>
            </a:r>
            <a:r>
              <a:rPr sz="1800" spc="-25" dirty="0">
                <a:latin typeface="Cambria Math"/>
                <a:cs typeface="Cambria Math"/>
              </a:rPr>
              <a:t>i</a:t>
            </a:r>
            <a:r>
              <a:rPr sz="1800" spc="-15" dirty="0">
                <a:latin typeface="Cambria Math"/>
                <a:cs typeface="Cambria Math"/>
              </a:rPr>
              <a:t>g</a:t>
            </a:r>
            <a:r>
              <a:rPr sz="1800" spc="-10" dirty="0">
                <a:latin typeface="Cambria Math"/>
                <a:cs typeface="Cambria Math"/>
              </a:rPr>
              <a:t>i</a:t>
            </a:r>
            <a:r>
              <a:rPr sz="1800" dirty="0">
                <a:latin typeface="Cambria Math"/>
                <a:cs typeface="Cambria Math"/>
              </a:rPr>
              <a:t>t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75538" y="3228594"/>
            <a:ext cx="0" cy="534035"/>
          </a:xfrm>
          <a:custGeom>
            <a:avLst/>
            <a:gdLst/>
            <a:ahLst/>
            <a:cxnLst/>
            <a:rect l="l" t="t" r="r" b="b"/>
            <a:pathLst>
              <a:path h="534035">
                <a:moveTo>
                  <a:pt x="0" y="0"/>
                </a:moveTo>
                <a:lnTo>
                  <a:pt x="0" y="53365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980182" y="5194249"/>
            <a:ext cx="4641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d</a:t>
            </a:r>
            <a:r>
              <a:rPr sz="1800" spc="-25" dirty="0">
                <a:latin typeface="Cambria Math"/>
                <a:cs typeface="Cambria Math"/>
              </a:rPr>
              <a:t>i</a:t>
            </a:r>
            <a:r>
              <a:rPr sz="1800" spc="-15" dirty="0">
                <a:latin typeface="Cambria Math"/>
                <a:cs typeface="Cambria Math"/>
              </a:rPr>
              <a:t>g</a:t>
            </a:r>
            <a:r>
              <a:rPr sz="1800" spc="-10" dirty="0">
                <a:latin typeface="Cambria Math"/>
                <a:cs typeface="Cambria Math"/>
              </a:rPr>
              <a:t>i</a:t>
            </a:r>
            <a:r>
              <a:rPr sz="1800" dirty="0">
                <a:latin typeface="Cambria Math"/>
                <a:cs typeface="Cambria Math"/>
              </a:rPr>
              <a:t>t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14825" y="4410531"/>
            <a:ext cx="12318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5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82745" y="4210888"/>
            <a:ext cx="283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65" baseline="-21604" dirty="0">
                <a:latin typeface="Cambria Math"/>
                <a:cs typeface="Cambria Math"/>
              </a:rPr>
              <a:t>𝑇</a:t>
            </a:r>
            <a:r>
              <a:rPr sz="1300" spc="110" dirty="0">
                <a:latin typeface="Cambria Math"/>
                <a:cs typeface="Cambria Math"/>
              </a:rPr>
              <a:t>′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11829" y="3228594"/>
            <a:ext cx="1118235" cy="1049655"/>
          </a:xfrm>
          <a:custGeom>
            <a:avLst/>
            <a:gdLst/>
            <a:ahLst/>
            <a:cxnLst/>
            <a:rect l="l" t="t" r="r" b="b"/>
            <a:pathLst>
              <a:path w="1118235" h="1049654">
                <a:moveTo>
                  <a:pt x="0" y="0"/>
                </a:moveTo>
                <a:lnTo>
                  <a:pt x="1118234" y="104927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259960" y="5232272"/>
            <a:ext cx="13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30446" y="4677917"/>
            <a:ext cx="3810" cy="535305"/>
          </a:xfrm>
          <a:custGeom>
            <a:avLst/>
            <a:gdLst/>
            <a:ahLst/>
            <a:cxnLst/>
            <a:rect l="l" t="t" r="r" b="b"/>
            <a:pathLst>
              <a:path w="3810" h="535304">
                <a:moveTo>
                  <a:pt x="3428" y="0"/>
                </a:moveTo>
                <a:lnTo>
                  <a:pt x="0" y="53517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991468" y="5438647"/>
            <a:ext cx="13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060430" y="4996434"/>
            <a:ext cx="0" cy="422909"/>
          </a:xfrm>
          <a:custGeom>
            <a:avLst/>
            <a:gdLst/>
            <a:ahLst/>
            <a:cxnLst/>
            <a:rect l="l" t="t" r="r" b="b"/>
            <a:pathLst>
              <a:path h="422910">
                <a:moveTo>
                  <a:pt x="0" y="0"/>
                </a:moveTo>
                <a:lnTo>
                  <a:pt x="0" y="42252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46697" y="3257550"/>
            <a:ext cx="76200" cy="544195"/>
          </a:xfrm>
          <a:custGeom>
            <a:avLst/>
            <a:gdLst/>
            <a:ahLst/>
            <a:cxnLst/>
            <a:rect l="l" t="t" r="r" b="b"/>
            <a:pathLst>
              <a:path w="76200" h="544195">
                <a:moveTo>
                  <a:pt x="48005" y="484250"/>
                </a:moveTo>
                <a:lnTo>
                  <a:pt x="28193" y="484250"/>
                </a:lnTo>
                <a:lnTo>
                  <a:pt x="28193" y="543687"/>
                </a:lnTo>
                <a:lnTo>
                  <a:pt x="48005" y="543687"/>
                </a:lnTo>
                <a:lnTo>
                  <a:pt x="48005" y="484250"/>
                </a:lnTo>
                <a:close/>
              </a:path>
              <a:path w="76200" h="544195">
                <a:moveTo>
                  <a:pt x="48005" y="405002"/>
                </a:moveTo>
                <a:lnTo>
                  <a:pt x="28193" y="405002"/>
                </a:lnTo>
                <a:lnTo>
                  <a:pt x="28193" y="464438"/>
                </a:lnTo>
                <a:lnTo>
                  <a:pt x="48005" y="464438"/>
                </a:lnTo>
                <a:lnTo>
                  <a:pt x="48005" y="405002"/>
                </a:lnTo>
                <a:close/>
              </a:path>
              <a:path w="76200" h="544195">
                <a:moveTo>
                  <a:pt x="48005" y="325754"/>
                </a:moveTo>
                <a:lnTo>
                  <a:pt x="28193" y="325754"/>
                </a:lnTo>
                <a:lnTo>
                  <a:pt x="28193" y="385191"/>
                </a:lnTo>
                <a:lnTo>
                  <a:pt x="48005" y="385191"/>
                </a:lnTo>
                <a:lnTo>
                  <a:pt x="48005" y="325754"/>
                </a:lnTo>
                <a:close/>
              </a:path>
              <a:path w="76200" h="544195">
                <a:moveTo>
                  <a:pt x="48005" y="246507"/>
                </a:moveTo>
                <a:lnTo>
                  <a:pt x="28193" y="246507"/>
                </a:lnTo>
                <a:lnTo>
                  <a:pt x="28193" y="305942"/>
                </a:lnTo>
                <a:lnTo>
                  <a:pt x="48005" y="305942"/>
                </a:lnTo>
                <a:lnTo>
                  <a:pt x="48005" y="246507"/>
                </a:lnTo>
                <a:close/>
              </a:path>
              <a:path w="76200" h="544195">
                <a:moveTo>
                  <a:pt x="48005" y="167259"/>
                </a:moveTo>
                <a:lnTo>
                  <a:pt x="28193" y="167259"/>
                </a:lnTo>
                <a:lnTo>
                  <a:pt x="28193" y="226695"/>
                </a:lnTo>
                <a:lnTo>
                  <a:pt x="48005" y="226695"/>
                </a:lnTo>
                <a:lnTo>
                  <a:pt x="48005" y="167259"/>
                </a:lnTo>
                <a:close/>
              </a:path>
              <a:path w="76200" h="544195">
                <a:moveTo>
                  <a:pt x="48005" y="88011"/>
                </a:moveTo>
                <a:lnTo>
                  <a:pt x="28193" y="88011"/>
                </a:lnTo>
                <a:lnTo>
                  <a:pt x="28193" y="147447"/>
                </a:lnTo>
                <a:lnTo>
                  <a:pt x="48005" y="147447"/>
                </a:lnTo>
                <a:lnTo>
                  <a:pt x="48005" y="88011"/>
                </a:lnTo>
                <a:close/>
              </a:path>
              <a:path w="76200" h="54419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72199" y="68199"/>
                </a:lnTo>
                <a:lnTo>
                  <a:pt x="28193" y="68199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44195">
                <a:moveTo>
                  <a:pt x="48005" y="63500"/>
                </a:moveTo>
                <a:lnTo>
                  <a:pt x="28193" y="63500"/>
                </a:lnTo>
                <a:lnTo>
                  <a:pt x="28193" y="68199"/>
                </a:lnTo>
                <a:lnTo>
                  <a:pt x="48005" y="68199"/>
                </a:lnTo>
                <a:lnTo>
                  <a:pt x="48005" y="63500"/>
                </a:lnTo>
                <a:close/>
              </a:path>
              <a:path w="76200" h="544195">
                <a:moveTo>
                  <a:pt x="69850" y="63500"/>
                </a:moveTo>
                <a:lnTo>
                  <a:pt x="48005" y="63500"/>
                </a:lnTo>
                <a:lnTo>
                  <a:pt x="48005" y="68199"/>
                </a:lnTo>
                <a:lnTo>
                  <a:pt x="72199" y="68199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07245" y="4696205"/>
            <a:ext cx="76200" cy="722630"/>
          </a:xfrm>
          <a:custGeom>
            <a:avLst/>
            <a:gdLst/>
            <a:ahLst/>
            <a:cxnLst/>
            <a:rect l="l" t="t" r="r" b="b"/>
            <a:pathLst>
              <a:path w="76200" h="722629">
                <a:moveTo>
                  <a:pt x="48005" y="663067"/>
                </a:moveTo>
                <a:lnTo>
                  <a:pt x="28194" y="663067"/>
                </a:lnTo>
                <a:lnTo>
                  <a:pt x="28194" y="722503"/>
                </a:lnTo>
                <a:lnTo>
                  <a:pt x="48005" y="722503"/>
                </a:lnTo>
                <a:lnTo>
                  <a:pt x="48005" y="663067"/>
                </a:lnTo>
                <a:close/>
              </a:path>
              <a:path w="76200" h="722629">
                <a:moveTo>
                  <a:pt x="48005" y="583819"/>
                </a:moveTo>
                <a:lnTo>
                  <a:pt x="28194" y="583819"/>
                </a:lnTo>
                <a:lnTo>
                  <a:pt x="28194" y="643255"/>
                </a:lnTo>
                <a:lnTo>
                  <a:pt x="48005" y="643255"/>
                </a:lnTo>
                <a:lnTo>
                  <a:pt x="48005" y="583819"/>
                </a:lnTo>
                <a:close/>
              </a:path>
              <a:path w="76200" h="722629">
                <a:moveTo>
                  <a:pt x="48005" y="504571"/>
                </a:moveTo>
                <a:lnTo>
                  <a:pt x="28194" y="504571"/>
                </a:lnTo>
                <a:lnTo>
                  <a:pt x="28194" y="564007"/>
                </a:lnTo>
                <a:lnTo>
                  <a:pt x="48005" y="564007"/>
                </a:lnTo>
                <a:lnTo>
                  <a:pt x="48005" y="504571"/>
                </a:lnTo>
                <a:close/>
              </a:path>
              <a:path w="76200" h="722629">
                <a:moveTo>
                  <a:pt x="48005" y="425323"/>
                </a:moveTo>
                <a:lnTo>
                  <a:pt x="28194" y="425323"/>
                </a:lnTo>
                <a:lnTo>
                  <a:pt x="28194" y="484759"/>
                </a:lnTo>
                <a:lnTo>
                  <a:pt x="48005" y="484759"/>
                </a:lnTo>
                <a:lnTo>
                  <a:pt x="48005" y="425323"/>
                </a:lnTo>
                <a:close/>
              </a:path>
              <a:path w="76200" h="722629">
                <a:moveTo>
                  <a:pt x="48005" y="346075"/>
                </a:moveTo>
                <a:lnTo>
                  <a:pt x="28194" y="346075"/>
                </a:lnTo>
                <a:lnTo>
                  <a:pt x="28194" y="405511"/>
                </a:lnTo>
                <a:lnTo>
                  <a:pt x="48005" y="405511"/>
                </a:lnTo>
                <a:lnTo>
                  <a:pt x="48005" y="346075"/>
                </a:lnTo>
                <a:close/>
              </a:path>
              <a:path w="76200" h="722629">
                <a:moveTo>
                  <a:pt x="48005" y="266827"/>
                </a:moveTo>
                <a:lnTo>
                  <a:pt x="28194" y="266827"/>
                </a:lnTo>
                <a:lnTo>
                  <a:pt x="28194" y="326263"/>
                </a:lnTo>
                <a:lnTo>
                  <a:pt x="48005" y="326263"/>
                </a:lnTo>
                <a:lnTo>
                  <a:pt x="48005" y="266827"/>
                </a:lnTo>
                <a:close/>
              </a:path>
              <a:path w="76200" h="722629">
                <a:moveTo>
                  <a:pt x="48005" y="187579"/>
                </a:moveTo>
                <a:lnTo>
                  <a:pt x="28194" y="187579"/>
                </a:lnTo>
                <a:lnTo>
                  <a:pt x="28194" y="247015"/>
                </a:lnTo>
                <a:lnTo>
                  <a:pt x="48005" y="247015"/>
                </a:lnTo>
                <a:lnTo>
                  <a:pt x="48005" y="187579"/>
                </a:lnTo>
                <a:close/>
              </a:path>
              <a:path w="76200" h="722629">
                <a:moveTo>
                  <a:pt x="48005" y="108331"/>
                </a:moveTo>
                <a:lnTo>
                  <a:pt x="28194" y="108331"/>
                </a:lnTo>
                <a:lnTo>
                  <a:pt x="28194" y="167767"/>
                </a:lnTo>
                <a:lnTo>
                  <a:pt x="48005" y="167767"/>
                </a:lnTo>
                <a:lnTo>
                  <a:pt x="48005" y="108331"/>
                </a:lnTo>
                <a:close/>
              </a:path>
              <a:path w="76200" h="722629">
                <a:moveTo>
                  <a:pt x="48005" y="63500"/>
                </a:moveTo>
                <a:lnTo>
                  <a:pt x="28194" y="63500"/>
                </a:lnTo>
                <a:lnTo>
                  <a:pt x="28194" y="88519"/>
                </a:lnTo>
                <a:lnTo>
                  <a:pt x="48005" y="88519"/>
                </a:lnTo>
                <a:lnTo>
                  <a:pt x="48005" y="63500"/>
                </a:lnTo>
                <a:close/>
              </a:path>
              <a:path w="76200" h="722629">
                <a:moveTo>
                  <a:pt x="38100" y="0"/>
                </a:moveTo>
                <a:lnTo>
                  <a:pt x="0" y="76200"/>
                </a:lnTo>
                <a:lnTo>
                  <a:pt x="28194" y="76200"/>
                </a:lnTo>
                <a:lnTo>
                  <a:pt x="2819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22629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9789414" y="3074289"/>
            <a:ext cx="1653539" cy="1609725"/>
            <a:chOff x="9789414" y="3074289"/>
            <a:chExt cx="1653539" cy="1609725"/>
          </a:xfrm>
        </p:grpSpPr>
        <p:sp>
          <p:nvSpPr>
            <p:cNvPr id="43" name="object 43"/>
            <p:cNvSpPr/>
            <p:nvPr/>
          </p:nvSpPr>
          <p:spPr>
            <a:xfrm>
              <a:off x="9954006" y="4464558"/>
              <a:ext cx="428625" cy="76200"/>
            </a:xfrm>
            <a:custGeom>
              <a:avLst/>
              <a:gdLst/>
              <a:ahLst/>
              <a:cxnLst/>
              <a:rect l="l" t="t" r="r" b="b"/>
              <a:pathLst>
                <a:path w="428625" h="76200">
                  <a:moveTo>
                    <a:pt x="59436" y="28194"/>
                  </a:moveTo>
                  <a:lnTo>
                    <a:pt x="0" y="28194"/>
                  </a:lnTo>
                  <a:lnTo>
                    <a:pt x="0" y="48006"/>
                  </a:lnTo>
                  <a:lnTo>
                    <a:pt x="59436" y="48006"/>
                  </a:lnTo>
                  <a:lnTo>
                    <a:pt x="59436" y="28194"/>
                  </a:lnTo>
                  <a:close/>
                </a:path>
                <a:path w="428625" h="76200">
                  <a:moveTo>
                    <a:pt x="138684" y="28194"/>
                  </a:moveTo>
                  <a:lnTo>
                    <a:pt x="79248" y="28194"/>
                  </a:lnTo>
                  <a:lnTo>
                    <a:pt x="79248" y="48006"/>
                  </a:lnTo>
                  <a:lnTo>
                    <a:pt x="138684" y="48006"/>
                  </a:lnTo>
                  <a:lnTo>
                    <a:pt x="138684" y="28194"/>
                  </a:lnTo>
                  <a:close/>
                </a:path>
                <a:path w="428625" h="76200">
                  <a:moveTo>
                    <a:pt x="217932" y="28194"/>
                  </a:moveTo>
                  <a:lnTo>
                    <a:pt x="158496" y="28194"/>
                  </a:lnTo>
                  <a:lnTo>
                    <a:pt x="158496" y="48006"/>
                  </a:lnTo>
                  <a:lnTo>
                    <a:pt x="217932" y="48006"/>
                  </a:lnTo>
                  <a:lnTo>
                    <a:pt x="217932" y="28194"/>
                  </a:lnTo>
                  <a:close/>
                </a:path>
                <a:path w="428625" h="76200">
                  <a:moveTo>
                    <a:pt x="297179" y="28194"/>
                  </a:moveTo>
                  <a:lnTo>
                    <a:pt x="237744" y="28194"/>
                  </a:lnTo>
                  <a:lnTo>
                    <a:pt x="237744" y="48006"/>
                  </a:lnTo>
                  <a:lnTo>
                    <a:pt x="297179" y="48006"/>
                  </a:lnTo>
                  <a:lnTo>
                    <a:pt x="297179" y="28194"/>
                  </a:lnTo>
                  <a:close/>
                </a:path>
                <a:path w="428625" h="76200">
                  <a:moveTo>
                    <a:pt x="352298" y="0"/>
                  </a:moveTo>
                  <a:lnTo>
                    <a:pt x="352298" y="76200"/>
                  </a:lnTo>
                  <a:lnTo>
                    <a:pt x="408686" y="48006"/>
                  </a:lnTo>
                  <a:lnTo>
                    <a:pt x="364998" y="48006"/>
                  </a:lnTo>
                  <a:lnTo>
                    <a:pt x="364998" y="28194"/>
                  </a:lnTo>
                  <a:lnTo>
                    <a:pt x="408686" y="28194"/>
                  </a:lnTo>
                  <a:lnTo>
                    <a:pt x="352298" y="0"/>
                  </a:lnTo>
                  <a:close/>
                </a:path>
                <a:path w="428625" h="76200">
                  <a:moveTo>
                    <a:pt x="352298" y="28194"/>
                  </a:moveTo>
                  <a:lnTo>
                    <a:pt x="316992" y="28194"/>
                  </a:lnTo>
                  <a:lnTo>
                    <a:pt x="316992" y="48006"/>
                  </a:lnTo>
                  <a:lnTo>
                    <a:pt x="352298" y="48006"/>
                  </a:lnTo>
                  <a:lnTo>
                    <a:pt x="352298" y="28194"/>
                  </a:lnTo>
                  <a:close/>
                </a:path>
                <a:path w="428625" h="76200">
                  <a:moveTo>
                    <a:pt x="408686" y="28194"/>
                  </a:moveTo>
                  <a:lnTo>
                    <a:pt x="364998" y="28194"/>
                  </a:lnTo>
                  <a:lnTo>
                    <a:pt x="364998" y="48006"/>
                  </a:lnTo>
                  <a:lnTo>
                    <a:pt x="408686" y="48006"/>
                  </a:lnTo>
                  <a:lnTo>
                    <a:pt x="428498" y="38100"/>
                  </a:lnTo>
                  <a:lnTo>
                    <a:pt x="408686" y="2819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082530" y="3074289"/>
              <a:ext cx="1360170" cy="1228725"/>
            </a:xfrm>
            <a:custGeom>
              <a:avLst/>
              <a:gdLst/>
              <a:ahLst/>
              <a:cxnLst/>
              <a:rect l="l" t="t" r="r" b="b"/>
              <a:pathLst>
                <a:path w="1360170" h="1228725">
                  <a:moveTo>
                    <a:pt x="5079" y="0"/>
                  </a:moveTo>
                  <a:lnTo>
                    <a:pt x="0" y="19050"/>
                  </a:lnTo>
                  <a:lnTo>
                    <a:pt x="57530" y="34162"/>
                  </a:lnTo>
                  <a:lnTo>
                    <a:pt x="62611" y="14986"/>
                  </a:lnTo>
                  <a:lnTo>
                    <a:pt x="5079" y="0"/>
                  </a:lnTo>
                  <a:close/>
                </a:path>
                <a:path w="1360170" h="1228725">
                  <a:moveTo>
                    <a:pt x="81661" y="19938"/>
                  </a:moveTo>
                  <a:lnTo>
                    <a:pt x="76708" y="39115"/>
                  </a:lnTo>
                  <a:lnTo>
                    <a:pt x="109220" y="47625"/>
                  </a:lnTo>
                  <a:lnTo>
                    <a:pt x="134112" y="54228"/>
                  </a:lnTo>
                  <a:lnTo>
                    <a:pt x="139192" y="35178"/>
                  </a:lnTo>
                  <a:lnTo>
                    <a:pt x="81661" y="19938"/>
                  </a:lnTo>
                  <a:close/>
                </a:path>
                <a:path w="1360170" h="1228725">
                  <a:moveTo>
                    <a:pt x="214137" y="61975"/>
                  </a:moveTo>
                  <a:lnTo>
                    <a:pt x="162941" y="61975"/>
                  </a:lnTo>
                  <a:lnTo>
                    <a:pt x="210439" y="75184"/>
                  </a:lnTo>
                  <a:lnTo>
                    <a:pt x="214137" y="61975"/>
                  </a:lnTo>
                  <a:close/>
                </a:path>
                <a:path w="1360170" h="1228725">
                  <a:moveTo>
                    <a:pt x="158369" y="40259"/>
                  </a:moveTo>
                  <a:lnTo>
                    <a:pt x="153289" y="59436"/>
                  </a:lnTo>
                  <a:lnTo>
                    <a:pt x="163068" y="62102"/>
                  </a:lnTo>
                  <a:lnTo>
                    <a:pt x="214137" y="61975"/>
                  </a:lnTo>
                  <a:lnTo>
                    <a:pt x="215773" y="56134"/>
                  </a:lnTo>
                  <a:lnTo>
                    <a:pt x="158369" y="40259"/>
                  </a:lnTo>
                  <a:close/>
                </a:path>
                <a:path w="1360170" h="1228725">
                  <a:moveTo>
                    <a:pt x="234950" y="61595"/>
                  </a:moveTo>
                  <a:lnTo>
                    <a:pt x="229362" y="80645"/>
                  </a:lnTo>
                  <a:lnTo>
                    <a:pt x="268604" y="91948"/>
                  </a:lnTo>
                  <a:lnTo>
                    <a:pt x="286258" y="97409"/>
                  </a:lnTo>
                  <a:lnTo>
                    <a:pt x="292100" y="78486"/>
                  </a:lnTo>
                  <a:lnTo>
                    <a:pt x="274193" y="73025"/>
                  </a:lnTo>
                  <a:lnTo>
                    <a:pt x="234950" y="61595"/>
                  </a:lnTo>
                  <a:close/>
                </a:path>
                <a:path w="1360170" h="1228725">
                  <a:moveTo>
                    <a:pt x="311023" y="84200"/>
                  </a:moveTo>
                  <a:lnTo>
                    <a:pt x="305180" y="103250"/>
                  </a:lnTo>
                  <a:lnTo>
                    <a:pt x="319531" y="107569"/>
                  </a:lnTo>
                  <a:lnTo>
                    <a:pt x="361569" y="121285"/>
                  </a:lnTo>
                  <a:lnTo>
                    <a:pt x="367792" y="102488"/>
                  </a:lnTo>
                  <a:lnTo>
                    <a:pt x="325500" y="88646"/>
                  </a:lnTo>
                  <a:lnTo>
                    <a:pt x="311023" y="84200"/>
                  </a:lnTo>
                  <a:close/>
                </a:path>
                <a:path w="1360170" h="1228725">
                  <a:moveTo>
                    <a:pt x="438556" y="140715"/>
                  </a:moveTo>
                  <a:lnTo>
                    <a:pt x="417195" y="140715"/>
                  </a:lnTo>
                  <a:lnTo>
                    <a:pt x="435991" y="147700"/>
                  </a:lnTo>
                  <a:lnTo>
                    <a:pt x="438556" y="140715"/>
                  </a:lnTo>
                  <a:close/>
                </a:path>
                <a:path w="1360170" h="1228725">
                  <a:moveTo>
                    <a:pt x="386715" y="108965"/>
                  </a:moveTo>
                  <a:lnTo>
                    <a:pt x="380111" y="127635"/>
                  </a:lnTo>
                  <a:lnTo>
                    <a:pt x="417322" y="140843"/>
                  </a:lnTo>
                  <a:lnTo>
                    <a:pt x="417195" y="140715"/>
                  </a:lnTo>
                  <a:lnTo>
                    <a:pt x="438556" y="140715"/>
                  </a:lnTo>
                  <a:lnTo>
                    <a:pt x="442849" y="129032"/>
                  </a:lnTo>
                  <a:lnTo>
                    <a:pt x="386715" y="108965"/>
                  </a:lnTo>
                  <a:close/>
                </a:path>
                <a:path w="1360170" h="1228725">
                  <a:moveTo>
                    <a:pt x="461391" y="135889"/>
                  </a:moveTo>
                  <a:lnTo>
                    <a:pt x="454533" y="154559"/>
                  </a:lnTo>
                  <a:lnTo>
                    <a:pt x="463296" y="157734"/>
                  </a:lnTo>
                  <a:lnTo>
                    <a:pt x="507238" y="174371"/>
                  </a:lnTo>
                  <a:lnTo>
                    <a:pt x="509904" y="175513"/>
                  </a:lnTo>
                  <a:lnTo>
                    <a:pt x="517144" y="157099"/>
                  </a:lnTo>
                  <a:lnTo>
                    <a:pt x="514350" y="155956"/>
                  </a:lnTo>
                  <a:lnTo>
                    <a:pt x="461391" y="135889"/>
                  </a:lnTo>
                  <a:close/>
                </a:path>
                <a:path w="1360170" h="1228725">
                  <a:moveTo>
                    <a:pt x="589136" y="191008"/>
                  </a:moveTo>
                  <a:lnTo>
                    <a:pt x="549528" y="191008"/>
                  </a:lnTo>
                  <a:lnTo>
                    <a:pt x="583056" y="205359"/>
                  </a:lnTo>
                  <a:lnTo>
                    <a:pt x="589136" y="191008"/>
                  </a:lnTo>
                  <a:close/>
                </a:path>
                <a:path w="1360170" h="1228725">
                  <a:moveTo>
                    <a:pt x="535686" y="164337"/>
                  </a:moveTo>
                  <a:lnTo>
                    <a:pt x="528320" y="182752"/>
                  </a:lnTo>
                  <a:lnTo>
                    <a:pt x="549783" y="191135"/>
                  </a:lnTo>
                  <a:lnTo>
                    <a:pt x="549528" y="191008"/>
                  </a:lnTo>
                  <a:lnTo>
                    <a:pt x="589136" y="191008"/>
                  </a:lnTo>
                  <a:lnTo>
                    <a:pt x="590803" y="187071"/>
                  </a:lnTo>
                  <a:lnTo>
                    <a:pt x="557149" y="172720"/>
                  </a:lnTo>
                  <a:lnTo>
                    <a:pt x="535686" y="164337"/>
                  </a:lnTo>
                  <a:close/>
                </a:path>
                <a:path w="1360170" h="1228725">
                  <a:moveTo>
                    <a:pt x="660097" y="227202"/>
                  </a:moveTo>
                  <a:lnTo>
                    <a:pt x="631317" y="227202"/>
                  </a:lnTo>
                  <a:lnTo>
                    <a:pt x="651637" y="237236"/>
                  </a:lnTo>
                  <a:lnTo>
                    <a:pt x="654176" y="238633"/>
                  </a:lnTo>
                  <a:lnTo>
                    <a:pt x="660097" y="227202"/>
                  </a:lnTo>
                  <a:close/>
                </a:path>
                <a:path w="1360170" h="1228725">
                  <a:moveTo>
                    <a:pt x="609219" y="195199"/>
                  </a:moveTo>
                  <a:lnTo>
                    <a:pt x="600837" y="213233"/>
                  </a:lnTo>
                  <a:lnTo>
                    <a:pt x="631571" y="227330"/>
                  </a:lnTo>
                  <a:lnTo>
                    <a:pt x="631317" y="227202"/>
                  </a:lnTo>
                  <a:lnTo>
                    <a:pt x="660097" y="227202"/>
                  </a:lnTo>
                  <a:lnTo>
                    <a:pt x="663321" y="220980"/>
                  </a:lnTo>
                  <a:lnTo>
                    <a:pt x="639952" y="209423"/>
                  </a:lnTo>
                  <a:lnTo>
                    <a:pt x="609219" y="195199"/>
                  </a:lnTo>
                  <a:close/>
                </a:path>
                <a:path w="1360170" h="1228725">
                  <a:moveTo>
                    <a:pt x="712737" y="247776"/>
                  </a:moveTo>
                  <a:lnTo>
                    <a:pt x="671829" y="247776"/>
                  </a:lnTo>
                  <a:lnTo>
                    <a:pt x="692403" y="258952"/>
                  </a:lnTo>
                  <a:lnTo>
                    <a:pt x="712977" y="270763"/>
                  </a:lnTo>
                  <a:lnTo>
                    <a:pt x="722884" y="276733"/>
                  </a:lnTo>
                  <a:lnTo>
                    <a:pt x="733044" y="259714"/>
                  </a:lnTo>
                  <a:lnTo>
                    <a:pt x="722884" y="253619"/>
                  </a:lnTo>
                  <a:lnTo>
                    <a:pt x="712737" y="247776"/>
                  </a:lnTo>
                  <a:close/>
                </a:path>
                <a:path w="1360170" h="1228725">
                  <a:moveTo>
                    <a:pt x="712724" y="270637"/>
                  </a:moveTo>
                  <a:lnTo>
                    <a:pt x="712935" y="270763"/>
                  </a:lnTo>
                  <a:lnTo>
                    <a:pt x="712724" y="270637"/>
                  </a:lnTo>
                  <a:close/>
                </a:path>
                <a:path w="1360170" h="1228725">
                  <a:moveTo>
                    <a:pt x="692150" y="258825"/>
                  </a:moveTo>
                  <a:lnTo>
                    <a:pt x="692371" y="258952"/>
                  </a:lnTo>
                  <a:lnTo>
                    <a:pt x="692150" y="258825"/>
                  </a:lnTo>
                  <a:close/>
                </a:path>
                <a:path w="1360170" h="1228725">
                  <a:moveTo>
                    <a:pt x="680847" y="230124"/>
                  </a:moveTo>
                  <a:lnTo>
                    <a:pt x="671702" y="247776"/>
                  </a:lnTo>
                  <a:lnTo>
                    <a:pt x="671956" y="247903"/>
                  </a:lnTo>
                  <a:lnTo>
                    <a:pt x="712737" y="247776"/>
                  </a:lnTo>
                  <a:lnTo>
                    <a:pt x="701928" y="241553"/>
                  </a:lnTo>
                  <a:lnTo>
                    <a:pt x="681227" y="230377"/>
                  </a:lnTo>
                  <a:lnTo>
                    <a:pt x="680847" y="230124"/>
                  </a:lnTo>
                  <a:close/>
                </a:path>
                <a:path w="1360170" h="1228725">
                  <a:moveTo>
                    <a:pt x="750189" y="270128"/>
                  </a:moveTo>
                  <a:lnTo>
                    <a:pt x="739648" y="286893"/>
                  </a:lnTo>
                  <a:lnTo>
                    <a:pt x="755015" y="296672"/>
                  </a:lnTo>
                  <a:lnTo>
                    <a:pt x="790194" y="318388"/>
                  </a:lnTo>
                  <a:lnTo>
                    <a:pt x="800608" y="301498"/>
                  </a:lnTo>
                  <a:lnTo>
                    <a:pt x="765428" y="279781"/>
                  </a:lnTo>
                  <a:lnTo>
                    <a:pt x="750189" y="270128"/>
                  </a:lnTo>
                  <a:close/>
                </a:path>
                <a:path w="1360170" h="1228725">
                  <a:moveTo>
                    <a:pt x="863243" y="350774"/>
                  </a:moveTo>
                  <a:lnTo>
                    <a:pt x="844296" y="350774"/>
                  </a:lnTo>
                  <a:lnTo>
                    <a:pt x="858139" y="359156"/>
                  </a:lnTo>
                  <a:lnTo>
                    <a:pt x="863243" y="350774"/>
                  </a:lnTo>
                  <a:close/>
                </a:path>
                <a:path w="1360170" h="1228725">
                  <a:moveTo>
                    <a:pt x="817372" y="311658"/>
                  </a:moveTo>
                  <a:lnTo>
                    <a:pt x="807212" y="328675"/>
                  </a:lnTo>
                  <a:lnTo>
                    <a:pt x="844296" y="350900"/>
                  </a:lnTo>
                  <a:lnTo>
                    <a:pt x="863243" y="350774"/>
                  </a:lnTo>
                  <a:lnTo>
                    <a:pt x="868426" y="342264"/>
                  </a:lnTo>
                  <a:lnTo>
                    <a:pt x="817372" y="311658"/>
                  </a:lnTo>
                  <a:close/>
                </a:path>
                <a:path w="1360170" h="1228725">
                  <a:moveTo>
                    <a:pt x="926084" y="378587"/>
                  </a:moveTo>
                  <a:lnTo>
                    <a:pt x="889889" y="378587"/>
                  </a:lnTo>
                  <a:lnTo>
                    <a:pt x="912749" y="393446"/>
                  </a:lnTo>
                  <a:lnTo>
                    <a:pt x="924433" y="401574"/>
                  </a:lnTo>
                  <a:lnTo>
                    <a:pt x="935736" y="385190"/>
                  </a:lnTo>
                  <a:lnTo>
                    <a:pt x="926084" y="378587"/>
                  </a:lnTo>
                  <a:close/>
                </a:path>
                <a:path w="1360170" h="1228725">
                  <a:moveTo>
                    <a:pt x="912495" y="393319"/>
                  </a:moveTo>
                  <a:lnTo>
                    <a:pt x="912678" y="393446"/>
                  </a:lnTo>
                  <a:lnTo>
                    <a:pt x="912495" y="393319"/>
                  </a:lnTo>
                  <a:close/>
                </a:path>
                <a:path w="1360170" h="1228725">
                  <a:moveTo>
                    <a:pt x="885444" y="352678"/>
                  </a:moveTo>
                  <a:lnTo>
                    <a:pt x="875029" y="369443"/>
                  </a:lnTo>
                  <a:lnTo>
                    <a:pt x="890016" y="378713"/>
                  </a:lnTo>
                  <a:lnTo>
                    <a:pt x="926084" y="378587"/>
                  </a:lnTo>
                  <a:lnTo>
                    <a:pt x="923671" y="376936"/>
                  </a:lnTo>
                  <a:lnTo>
                    <a:pt x="900556" y="361950"/>
                  </a:lnTo>
                  <a:lnTo>
                    <a:pt x="885444" y="352678"/>
                  </a:lnTo>
                  <a:close/>
                </a:path>
                <a:path w="1360170" h="1228725">
                  <a:moveTo>
                    <a:pt x="991887" y="442722"/>
                  </a:moveTo>
                  <a:lnTo>
                    <a:pt x="979424" y="442722"/>
                  </a:lnTo>
                  <a:lnTo>
                    <a:pt x="986409" y="448945"/>
                  </a:lnTo>
                  <a:lnTo>
                    <a:pt x="991887" y="442722"/>
                  </a:lnTo>
                  <a:close/>
                </a:path>
                <a:path w="1360170" h="1228725">
                  <a:moveTo>
                    <a:pt x="989209" y="425323"/>
                  </a:moveTo>
                  <a:lnTo>
                    <a:pt x="957326" y="425323"/>
                  </a:lnTo>
                  <a:lnTo>
                    <a:pt x="979804" y="443102"/>
                  </a:lnTo>
                  <a:lnTo>
                    <a:pt x="979424" y="442722"/>
                  </a:lnTo>
                  <a:lnTo>
                    <a:pt x="991887" y="442722"/>
                  </a:lnTo>
                  <a:lnTo>
                    <a:pt x="999490" y="434086"/>
                  </a:lnTo>
                  <a:lnTo>
                    <a:pt x="992251" y="427736"/>
                  </a:lnTo>
                  <a:lnTo>
                    <a:pt x="989209" y="425323"/>
                  </a:lnTo>
                  <a:close/>
                </a:path>
                <a:path w="1360170" h="1228725">
                  <a:moveTo>
                    <a:pt x="952119" y="396875"/>
                  </a:moveTo>
                  <a:lnTo>
                    <a:pt x="940308" y="412750"/>
                  </a:lnTo>
                  <a:lnTo>
                    <a:pt x="957579" y="425576"/>
                  </a:lnTo>
                  <a:lnTo>
                    <a:pt x="957326" y="425323"/>
                  </a:lnTo>
                  <a:lnTo>
                    <a:pt x="989209" y="425323"/>
                  </a:lnTo>
                  <a:lnTo>
                    <a:pt x="969518" y="409701"/>
                  </a:lnTo>
                  <a:lnTo>
                    <a:pt x="952119" y="396875"/>
                  </a:lnTo>
                  <a:close/>
                </a:path>
                <a:path w="1360170" h="1228725">
                  <a:moveTo>
                    <a:pt x="1049282" y="481838"/>
                  </a:moveTo>
                  <a:lnTo>
                    <a:pt x="1022096" y="481838"/>
                  </a:lnTo>
                  <a:lnTo>
                    <a:pt x="1042543" y="503555"/>
                  </a:lnTo>
                  <a:lnTo>
                    <a:pt x="1056894" y="489965"/>
                  </a:lnTo>
                  <a:lnTo>
                    <a:pt x="1049282" y="481838"/>
                  </a:lnTo>
                  <a:close/>
                </a:path>
                <a:path w="1360170" h="1228725">
                  <a:moveTo>
                    <a:pt x="1014729" y="447421"/>
                  </a:moveTo>
                  <a:lnTo>
                    <a:pt x="1001014" y="461645"/>
                  </a:lnTo>
                  <a:lnTo>
                    <a:pt x="1022350" y="482219"/>
                  </a:lnTo>
                  <a:lnTo>
                    <a:pt x="1022096" y="481838"/>
                  </a:lnTo>
                  <a:lnTo>
                    <a:pt x="1049282" y="481838"/>
                  </a:lnTo>
                  <a:lnTo>
                    <a:pt x="1036320" y="467995"/>
                  </a:lnTo>
                  <a:lnTo>
                    <a:pt x="1014729" y="447421"/>
                  </a:lnTo>
                  <a:close/>
                </a:path>
                <a:path w="1360170" h="1228725">
                  <a:moveTo>
                    <a:pt x="1105685" y="552958"/>
                  </a:moveTo>
                  <a:lnTo>
                    <a:pt x="1081786" y="552958"/>
                  </a:lnTo>
                  <a:lnTo>
                    <a:pt x="1089914" y="565023"/>
                  </a:lnTo>
                  <a:lnTo>
                    <a:pt x="1106297" y="553847"/>
                  </a:lnTo>
                  <a:lnTo>
                    <a:pt x="1105685" y="552958"/>
                  </a:lnTo>
                  <a:close/>
                </a:path>
                <a:path w="1360170" h="1228725">
                  <a:moveTo>
                    <a:pt x="1087108" y="527176"/>
                  </a:moveTo>
                  <a:lnTo>
                    <a:pt x="1062481" y="527176"/>
                  </a:lnTo>
                  <a:lnTo>
                    <a:pt x="1082040" y="553338"/>
                  </a:lnTo>
                  <a:lnTo>
                    <a:pt x="1081786" y="552958"/>
                  </a:lnTo>
                  <a:lnTo>
                    <a:pt x="1105685" y="552958"/>
                  </a:lnTo>
                  <a:lnTo>
                    <a:pt x="1097915" y="541655"/>
                  </a:lnTo>
                  <a:lnTo>
                    <a:pt x="1087108" y="527176"/>
                  </a:lnTo>
                  <a:close/>
                </a:path>
                <a:path w="1360170" h="1228725">
                  <a:moveTo>
                    <a:pt x="1070102" y="505460"/>
                  </a:moveTo>
                  <a:lnTo>
                    <a:pt x="1054862" y="518287"/>
                  </a:lnTo>
                  <a:lnTo>
                    <a:pt x="1062736" y="527685"/>
                  </a:lnTo>
                  <a:lnTo>
                    <a:pt x="1062481" y="527176"/>
                  </a:lnTo>
                  <a:lnTo>
                    <a:pt x="1087108" y="527176"/>
                  </a:lnTo>
                  <a:lnTo>
                    <a:pt x="1078102" y="515112"/>
                  </a:lnTo>
                  <a:lnTo>
                    <a:pt x="1070102" y="505460"/>
                  </a:lnTo>
                  <a:close/>
                </a:path>
                <a:path w="1360170" h="1228725">
                  <a:moveTo>
                    <a:pt x="1117346" y="570992"/>
                  </a:moveTo>
                  <a:lnTo>
                    <a:pt x="1100327" y="581025"/>
                  </a:lnTo>
                  <a:lnTo>
                    <a:pt x="1117980" y="611124"/>
                  </a:lnTo>
                  <a:lnTo>
                    <a:pt x="1129411" y="632460"/>
                  </a:lnTo>
                  <a:lnTo>
                    <a:pt x="1146810" y="623062"/>
                  </a:lnTo>
                  <a:lnTo>
                    <a:pt x="1135126" y="601218"/>
                  </a:lnTo>
                  <a:lnTo>
                    <a:pt x="1117346" y="570992"/>
                  </a:lnTo>
                  <a:close/>
                </a:path>
                <a:path w="1360170" h="1228725">
                  <a:moveTo>
                    <a:pt x="1117727" y="610743"/>
                  </a:moveTo>
                  <a:lnTo>
                    <a:pt x="1117931" y="611124"/>
                  </a:lnTo>
                  <a:lnTo>
                    <a:pt x="1117727" y="610743"/>
                  </a:lnTo>
                  <a:close/>
                </a:path>
                <a:path w="1360170" h="1228725">
                  <a:moveTo>
                    <a:pt x="1156080" y="641096"/>
                  </a:moveTo>
                  <a:lnTo>
                    <a:pt x="1138301" y="649732"/>
                  </a:lnTo>
                  <a:lnTo>
                    <a:pt x="1151636" y="677163"/>
                  </a:lnTo>
                  <a:lnTo>
                    <a:pt x="1163320" y="703326"/>
                  </a:lnTo>
                  <a:lnTo>
                    <a:pt x="1181353" y="695198"/>
                  </a:lnTo>
                  <a:lnTo>
                    <a:pt x="1169416" y="668655"/>
                  </a:lnTo>
                  <a:lnTo>
                    <a:pt x="1156080" y="641096"/>
                  </a:lnTo>
                  <a:close/>
                </a:path>
                <a:path w="1360170" h="1228725">
                  <a:moveTo>
                    <a:pt x="1151509" y="676910"/>
                  </a:moveTo>
                  <a:lnTo>
                    <a:pt x="1151622" y="677163"/>
                  </a:lnTo>
                  <a:lnTo>
                    <a:pt x="1151509" y="676910"/>
                  </a:lnTo>
                  <a:close/>
                </a:path>
                <a:path w="1360170" h="1228725">
                  <a:moveTo>
                    <a:pt x="1204407" y="750188"/>
                  </a:moveTo>
                  <a:lnTo>
                    <a:pt x="1183131" y="750188"/>
                  </a:lnTo>
                  <a:lnTo>
                    <a:pt x="1193165" y="776097"/>
                  </a:lnTo>
                  <a:lnTo>
                    <a:pt x="1211706" y="768985"/>
                  </a:lnTo>
                  <a:lnTo>
                    <a:pt x="1204407" y="750188"/>
                  </a:lnTo>
                  <a:close/>
                </a:path>
                <a:path w="1360170" h="1228725">
                  <a:moveTo>
                    <a:pt x="1189354" y="713613"/>
                  </a:moveTo>
                  <a:lnTo>
                    <a:pt x="1171067" y="721233"/>
                  </a:lnTo>
                  <a:lnTo>
                    <a:pt x="1183131" y="750316"/>
                  </a:lnTo>
                  <a:lnTo>
                    <a:pt x="1183131" y="750188"/>
                  </a:lnTo>
                  <a:lnTo>
                    <a:pt x="1204407" y="750188"/>
                  </a:lnTo>
                  <a:lnTo>
                    <a:pt x="1201547" y="742823"/>
                  </a:lnTo>
                  <a:lnTo>
                    <a:pt x="1189354" y="713613"/>
                  </a:lnTo>
                  <a:close/>
                </a:path>
                <a:path w="1360170" h="1228725">
                  <a:moveTo>
                    <a:pt x="1233927" y="829437"/>
                  </a:moveTo>
                  <a:lnTo>
                    <a:pt x="1212977" y="829437"/>
                  </a:lnTo>
                  <a:lnTo>
                    <a:pt x="1220216" y="850265"/>
                  </a:lnTo>
                  <a:lnTo>
                    <a:pt x="1238885" y="843788"/>
                  </a:lnTo>
                  <a:lnTo>
                    <a:pt x="1233927" y="829437"/>
                  </a:lnTo>
                  <a:close/>
                </a:path>
                <a:path w="1360170" h="1228725">
                  <a:moveTo>
                    <a:pt x="1218819" y="787654"/>
                  </a:moveTo>
                  <a:lnTo>
                    <a:pt x="1200150" y="794385"/>
                  </a:lnTo>
                  <a:lnTo>
                    <a:pt x="1212977" y="829563"/>
                  </a:lnTo>
                  <a:lnTo>
                    <a:pt x="1233927" y="829437"/>
                  </a:lnTo>
                  <a:lnTo>
                    <a:pt x="1231646" y="822833"/>
                  </a:lnTo>
                  <a:lnTo>
                    <a:pt x="1218819" y="787654"/>
                  </a:lnTo>
                  <a:close/>
                </a:path>
                <a:path w="1360170" h="1228725">
                  <a:moveTo>
                    <a:pt x="1262250" y="913638"/>
                  </a:moveTo>
                  <a:lnTo>
                    <a:pt x="1241425" y="913638"/>
                  </a:lnTo>
                  <a:lnTo>
                    <a:pt x="1245108" y="925194"/>
                  </a:lnTo>
                  <a:lnTo>
                    <a:pt x="1264030" y="919226"/>
                  </a:lnTo>
                  <a:lnTo>
                    <a:pt x="1262250" y="913638"/>
                  </a:lnTo>
                  <a:close/>
                </a:path>
                <a:path w="1360170" h="1228725">
                  <a:moveTo>
                    <a:pt x="1245362" y="862457"/>
                  </a:moveTo>
                  <a:lnTo>
                    <a:pt x="1226693" y="868934"/>
                  </a:lnTo>
                  <a:lnTo>
                    <a:pt x="1227454" y="871219"/>
                  </a:lnTo>
                  <a:lnTo>
                    <a:pt x="1241425" y="913765"/>
                  </a:lnTo>
                  <a:lnTo>
                    <a:pt x="1241425" y="913638"/>
                  </a:lnTo>
                  <a:lnTo>
                    <a:pt x="1262250" y="913638"/>
                  </a:lnTo>
                  <a:lnTo>
                    <a:pt x="1260348" y="907669"/>
                  </a:lnTo>
                  <a:lnTo>
                    <a:pt x="1245362" y="862457"/>
                  </a:lnTo>
                  <a:close/>
                </a:path>
                <a:path w="1360170" h="1228725">
                  <a:moveTo>
                    <a:pt x="1227327" y="870966"/>
                  </a:moveTo>
                  <a:lnTo>
                    <a:pt x="1227411" y="871219"/>
                  </a:lnTo>
                  <a:lnTo>
                    <a:pt x="1227327" y="870966"/>
                  </a:lnTo>
                  <a:close/>
                </a:path>
                <a:path w="1360170" h="1228725">
                  <a:moveTo>
                    <a:pt x="1270000" y="938149"/>
                  </a:moveTo>
                  <a:lnTo>
                    <a:pt x="1251077" y="944118"/>
                  </a:lnTo>
                  <a:lnTo>
                    <a:pt x="1255268" y="957326"/>
                  </a:lnTo>
                  <a:lnTo>
                    <a:pt x="1268476" y="1000760"/>
                  </a:lnTo>
                  <a:lnTo>
                    <a:pt x="1287399" y="995044"/>
                  </a:lnTo>
                  <a:lnTo>
                    <a:pt x="1274191" y="951484"/>
                  </a:lnTo>
                  <a:lnTo>
                    <a:pt x="1270000" y="938149"/>
                  </a:lnTo>
                  <a:close/>
                </a:path>
                <a:path w="1360170" h="1228725">
                  <a:moveTo>
                    <a:pt x="1302665" y="1046734"/>
                  </a:moveTo>
                  <a:lnTo>
                    <a:pt x="1282065" y="1046734"/>
                  </a:lnTo>
                  <a:lnTo>
                    <a:pt x="1290574" y="1076706"/>
                  </a:lnTo>
                  <a:lnTo>
                    <a:pt x="1309624" y="1071245"/>
                  </a:lnTo>
                  <a:lnTo>
                    <a:pt x="1302665" y="1046734"/>
                  </a:lnTo>
                  <a:close/>
                </a:path>
                <a:path w="1360170" h="1228725">
                  <a:moveTo>
                    <a:pt x="1292987" y="1014094"/>
                  </a:moveTo>
                  <a:lnTo>
                    <a:pt x="1274064" y="1019683"/>
                  </a:lnTo>
                  <a:lnTo>
                    <a:pt x="1282065" y="1046861"/>
                  </a:lnTo>
                  <a:lnTo>
                    <a:pt x="1302665" y="1046734"/>
                  </a:lnTo>
                  <a:lnTo>
                    <a:pt x="1301115" y="1041273"/>
                  </a:lnTo>
                  <a:lnTo>
                    <a:pt x="1292987" y="1014094"/>
                  </a:lnTo>
                  <a:close/>
                </a:path>
                <a:path w="1360170" h="1228725">
                  <a:moveTo>
                    <a:pt x="1359916" y="1145032"/>
                  </a:moveTo>
                  <a:lnTo>
                    <a:pt x="1286510" y="1165606"/>
                  </a:lnTo>
                  <a:lnTo>
                    <a:pt x="1343660" y="1228725"/>
                  </a:lnTo>
                  <a:lnTo>
                    <a:pt x="1359916" y="1145032"/>
                  </a:lnTo>
                  <a:close/>
                </a:path>
                <a:path w="1360170" h="1228725">
                  <a:moveTo>
                    <a:pt x="1315085" y="1090295"/>
                  </a:moveTo>
                  <a:lnTo>
                    <a:pt x="1296035" y="1095756"/>
                  </a:lnTo>
                  <a:lnTo>
                    <a:pt x="1308227" y="1138555"/>
                  </a:lnTo>
                  <a:lnTo>
                    <a:pt x="1312164" y="1152906"/>
                  </a:lnTo>
                  <a:lnTo>
                    <a:pt x="1331341" y="1147572"/>
                  </a:lnTo>
                  <a:lnTo>
                    <a:pt x="1315085" y="1090295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789414" y="3492246"/>
              <a:ext cx="1209040" cy="1191895"/>
            </a:xfrm>
            <a:custGeom>
              <a:avLst/>
              <a:gdLst/>
              <a:ahLst/>
              <a:cxnLst/>
              <a:rect l="l" t="t" r="r" b="b"/>
              <a:pathLst>
                <a:path w="1209040" h="1191895">
                  <a:moveTo>
                    <a:pt x="1166367" y="1135633"/>
                  </a:moveTo>
                  <a:lnTo>
                    <a:pt x="1152525" y="1149730"/>
                  </a:lnTo>
                  <a:lnTo>
                    <a:pt x="1194815" y="1191386"/>
                  </a:lnTo>
                  <a:lnTo>
                    <a:pt x="1208785" y="1177289"/>
                  </a:lnTo>
                  <a:lnTo>
                    <a:pt x="1166367" y="1135633"/>
                  </a:lnTo>
                  <a:close/>
                </a:path>
                <a:path w="1209040" h="1191895">
                  <a:moveTo>
                    <a:pt x="1109979" y="1080008"/>
                  </a:moveTo>
                  <a:lnTo>
                    <a:pt x="1096009" y="1094104"/>
                  </a:lnTo>
                  <a:lnTo>
                    <a:pt x="1138427" y="1135760"/>
                  </a:lnTo>
                  <a:lnTo>
                    <a:pt x="1152270" y="1121664"/>
                  </a:lnTo>
                  <a:lnTo>
                    <a:pt x="1109979" y="1080008"/>
                  </a:lnTo>
                  <a:close/>
                </a:path>
                <a:path w="1209040" h="1191895">
                  <a:moveTo>
                    <a:pt x="1053464" y="1024381"/>
                  </a:moveTo>
                  <a:lnTo>
                    <a:pt x="1039621" y="1038478"/>
                  </a:lnTo>
                  <a:lnTo>
                    <a:pt x="1081912" y="1080134"/>
                  </a:lnTo>
                  <a:lnTo>
                    <a:pt x="1095882" y="1066037"/>
                  </a:lnTo>
                  <a:lnTo>
                    <a:pt x="1053464" y="1024381"/>
                  </a:lnTo>
                  <a:close/>
                </a:path>
                <a:path w="1209040" h="1191895">
                  <a:moveTo>
                    <a:pt x="997076" y="968755"/>
                  </a:moveTo>
                  <a:lnTo>
                    <a:pt x="983106" y="982852"/>
                  </a:lnTo>
                  <a:lnTo>
                    <a:pt x="1025525" y="1024508"/>
                  </a:lnTo>
                  <a:lnTo>
                    <a:pt x="1039367" y="1010411"/>
                  </a:lnTo>
                  <a:lnTo>
                    <a:pt x="997076" y="968755"/>
                  </a:lnTo>
                  <a:close/>
                </a:path>
                <a:path w="1209040" h="1191895">
                  <a:moveTo>
                    <a:pt x="940561" y="913129"/>
                  </a:moveTo>
                  <a:lnTo>
                    <a:pt x="926718" y="927226"/>
                  </a:lnTo>
                  <a:lnTo>
                    <a:pt x="969009" y="968882"/>
                  </a:lnTo>
                  <a:lnTo>
                    <a:pt x="982979" y="954785"/>
                  </a:lnTo>
                  <a:lnTo>
                    <a:pt x="940561" y="913129"/>
                  </a:lnTo>
                  <a:close/>
                </a:path>
                <a:path w="1209040" h="1191895">
                  <a:moveTo>
                    <a:pt x="884174" y="857503"/>
                  </a:moveTo>
                  <a:lnTo>
                    <a:pt x="870330" y="871601"/>
                  </a:lnTo>
                  <a:lnTo>
                    <a:pt x="912621" y="913256"/>
                  </a:lnTo>
                  <a:lnTo>
                    <a:pt x="926464" y="899159"/>
                  </a:lnTo>
                  <a:lnTo>
                    <a:pt x="884174" y="857503"/>
                  </a:lnTo>
                  <a:close/>
                </a:path>
                <a:path w="1209040" h="1191895">
                  <a:moveTo>
                    <a:pt x="827785" y="801877"/>
                  </a:moveTo>
                  <a:lnTo>
                    <a:pt x="813815" y="815974"/>
                  </a:lnTo>
                  <a:lnTo>
                    <a:pt x="856106" y="857630"/>
                  </a:lnTo>
                  <a:lnTo>
                    <a:pt x="870076" y="843533"/>
                  </a:lnTo>
                  <a:lnTo>
                    <a:pt x="827785" y="801877"/>
                  </a:lnTo>
                  <a:close/>
                </a:path>
                <a:path w="1209040" h="1191895">
                  <a:moveTo>
                    <a:pt x="771270" y="746251"/>
                  </a:moveTo>
                  <a:lnTo>
                    <a:pt x="757427" y="760348"/>
                  </a:lnTo>
                  <a:lnTo>
                    <a:pt x="799718" y="802004"/>
                  </a:lnTo>
                  <a:lnTo>
                    <a:pt x="813561" y="787907"/>
                  </a:lnTo>
                  <a:lnTo>
                    <a:pt x="771270" y="746251"/>
                  </a:lnTo>
                  <a:close/>
                </a:path>
                <a:path w="1209040" h="1191895">
                  <a:moveTo>
                    <a:pt x="714882" y="690626"/>
                  </a:moveTo>
                  <a:lnTo>
                    <a:pt x="700912" y="704722"/>
                  </a:lnTo>
                  <a:lnTo>
                    <a:pt x="743330" y="746378"/>
                  </a:lnTo>
                  <a:lnTo>
                    <a:pt x="757174" y="732281"/>
                  </a:lnTo>
                  <a:lnTo>
                    <a:pt x="714882" y="690626"/>
                  </a:lnTo>
                  <a:close/>
                </a:path>
                <a:path w="1209040" h="1191895">
                  <a:moveTo>
                    <a:pt x="658367" y="634999"/>
                  </a:moveTo>
                  <a:lnTo>
                    <a:pt x="644525" y="649096"/>
                  </a:lnTo>
                  <a:lnTo>
                    <a:pt x="686815" y="690752"/>
                  </a:lnTo>
                  <a:lnTo>
                    <a:pt x="700785" y="676655"/>
                  </a:lnTo>
                  <a:lnTo>
                    <a:pt x="658367" y="634999"/>
                  </a:lnTo>
                  <a:close/>
                </a:path>
                <a:path w="1209040" h="1191895">
                  <a:moveTo>
                    <a:pt x="601979" y="579373"/>
                  </a:moveTo>
                  <a:lnTo>
                    <a:pt x="588009" y="593470"/>
                  </a:lnTo>
                  <a:lnTo>
                    <a:pt x="630427" y="635126"/>
                  </a:lnTo>
                  <a:lnTo>
                    <a:pt x="644270" y="621029"/>
                  </a:lnTo>
                  <a:lnTo>
                    <a:pt x="601979" y="579373"/>
                  </a:lnTo>
                  <a:close/>
                </a:path>
                <a:path w="1209040" h="1191895">
                  <a:moveTo>
                    <a:pt x="545464" y="523747"/>
                  </a:moveTo>
                  <a:lnTo>
                    <a:pt x="531621" y="537844"/>
                  </a:lnTo>
                  <a:lnTo>
                    <a:pt x="573912" y="579501"/>
                  </a:lnTo>
                  <a:lnTo>
                    <a:pt x="587882" y="565403"/>
                  </a:lnTo>
                  <a:lnTo>
                    <a:pt x="545464" y="523747"/>
                  </a:lnTo>
                  <a:close/>
                </a:path>
                <a:path w="1209040" h="1191895">
                  <a:moveTo>
                    <a:pt x="489076" y="468121"/>
                  </a:moveTo>
                  <a:lnTo>
                    <a:pt x="475106" y="482218"/>
                  </a:lnTo>
                  <a:lnTo>
                    <a:pt x="517525" y="523874"/>
                  </a:lnTo>
                  <a:lnTo>
                    <a:pt x="531367" y="509777"/>
                  </a:lnTo>
                  <a:lnTo>
                    <a:pt x="489076" y="468121"/>
                  </a:lnTo>
                  <a:close/>
                </a:path>
                <a:path w="1209040" h="1191895">
                  <a:moveTo>
                    <a:pt x="432561" y="412495"/>
                  </a:moveTo>
                  <a:lnTo>
                    <a:pt x="418718" y="426592"/>
                  </a:lnTo>
                  <a:lnTo>
                    <a:pt x="461009" y="468248"/>
                  </a:lnTo>
                  <a:lnTo>
                    <a:pt x="474979" y="454151"/>
                  </a:lnTo>
                  <a:lnTo>
                    <a:pt x="432561" y="412495"/>
                  </a:lnTo>
                  <a:close/>
                </a:path>
                <a:path w="1209040" h="1191895">
                  <a:moveTo>
                    <a:pt x="376174" y="356869"/>
                  </a:moveTo>
                  <a:lnTo>
                    <a:pt x="362330" y="370966"/>
                  </a:lnTo>
                  <a:lnTo>
                    <a:pt x="404621" y="412622"/>
                  </a:lnTo>
                  <a:lnTo>
                    <a:pt x="418464" y="398525"/>
                  </a:lnTo>
                  <a:lnTo>
                    <a:pt x="376174" y="356869"/>
                  </a:lnTo>
                  <a:close/>
                </a:path>
                <a:path w="1209040" h="1191895">
                  <a:moveTo>
                    <a:pt x="319785" y="301243"/>
                  </a:moveTo>
                  <a:lnTo>
                    <a:pt x="305815" y="315340"/>
                  </a:lnTo>
                  <a:lnTo>
                    <a:pt x="348106" y="356996"/>
                  </a:lnTo>
                  <a:lnTo>
                    <a:pt x="362076" y="342899"/>
                  </a:lnTo>
                  <a:lnTo>
                    <a:pt x="319785" y="301243"/>
                  </a:lnTo>
                  <a:close/>
                </a:path>
                <a:path w="1209040" h="1191895">
                  <a:moveTo>
                    <a:pt x="263270" y="245617"/>
                  </a:moveTo>
                  <a:lnTo>
                    <a:pt x="249427" y="259714"/>
                  </a:lnTo>
                  <a:lnTo>
                    <a:pt x="291718" y="301370"/>
                  </a:lnTo>
                  <a:lnTo>
                    <a:pt x="305561" y="287273"/>
                  </a:lnTo>
                  <a:lnTo>
                    <a:pt x="263270" y="245617"/>
                  </a:lnTo>
                  <a:close/>
                </a:path>
                <a:path w="1209040" h="1191895">
                  <a:moveTo>
                    <a:pt x="206882" y="189991"/>
                  </a:moveTo>
                  <a:lnTo>
                    <a:pt x="192912" y="204088"/>
                  </a:lnTo>
                  <a:lnTo>
                    <a:pt x="235330" y="245744"/>
                  </a:lnTo>
                  <a:lnTo>
                    <a:pt x="249174" y="231647"/>
                  </a:lnTo>
                  <a:lnTo>
                    <a:pt x="206882" y="189991"/>
                  </a:lnTo>
                  <a:close/>
                </a:path>
                <a:path w="1209040" h="1191895">
                  <a:moveTo>
                    <a:pt x="150367" y="134365"/>
                  </a:moveTo>
                  <a:lnTo>
                    <a:pt x="136525" y="148462"/>
                  </a:lnTo>
                  <a:lnTo>
                    <a:pt x="178815" y="190118"/>
                  </a:lnTo>
                  <a:lnTo>
                    <a:pt x="192785" y="176021"/>
                  </a:lnTo>
                  <a:lnTo>
                    <a:pt x="150367" y="134365"/>
                  </a:lnTo>
                  <a:close/>
                </a:path>
                <a:path w="1209040" h="1191895">
                  <a:moveTo>
                    <a:pt x="93979" y="78739"/>
                  </a:moveTo>
                  <a:lnTo>
                    <a:pt x="80009" y="92837"/>
                  </a:lnTo>
                  <a:lnTo>
                    <a:pt x="122427" y="134492"/>
                  </a:lnTo>
                  <a:lnTo>
                    <a:pt x="136270" y="120395"/>
                  </a:lnTo>
                  <a:lnTo>
                    <a:pt x="93979" y="78739"/>
                  </a:lnTo>
                  <a:close/>
                </a:path>
                <a:path w="1209040" h="1191895">
                  <a:moveTo>
                    <a:pt x="0" y="0"/>
                  </a:moveTo>
                  <a:lnTo>
                    <a:pt x="27558" y="80644"/>
                  </a:lnTo>
                  <a:lnTo>
                    <a:pt x="47290" y="60585"/>
                  </a:lnTo>
                  <a:lnTo>
                    <a:pt x="38226" y="51688"/>
                  </a:lnTo>
                  <a:lnTo>
                    <a:pt x="52196" y="37464"/>
                  </a:lnTo>
                  <a:lnTo>
                    <a:pt x="70032" y="37464"/>
                  </a:lnTo>
                  <a:lnTo>
                    <a:pt x="81025" y="26288"/>
                  </a:lnTo>
                  <a:lnTo>
                    <a:pt x="0" y="0"/>
                  </a:lnTo>
                  <a:close/>
                </a:path>
                <a:path w="1209040" h="1191895">
                  <a:moveTo>
                    <a:pt x="61250" y="46393"/>
                  </a:moveTo>
                  <a:lnTo>
                    <a:pt x="47290" y="60585"/>
                  </a:lnTo>
                  <a:lnTo>
                    <a:pt x="65912" y="78866"/>
                  </a:lnTo>
                  <a:lnTo>
                    <a:pt x="79882" y="64769"/>
                  </a:lnTo>
                  <a:lnTo>
                    <a:pt x="61250" y="46393"/>
                  </a:lnTo>
                  <a:close/>
                </a:path>
                <a:path w="1209040" h="1191895">
                  <a:moveTo>
                    <a:pt x="52196" y="37464"/>
                  </a:moveTo>
                  <a:lnTo>
                    <a:pt x="38226" y="51688"/>
                  </a:lnTo>
                  <a:lnTo>
                    <a:pt x="47290" y="60585"/>
                  </a:lnTo>
                  <a:lnTo>
                    <a:pt x="61250" y="46393"/>
                  </a:lnTo>
                  <a:lnTo>
                    <a:pt x="52196" y="37464"/>
                  </a:lnTo>
                  <a:close/>
                </a:path>
                <a:path w="1209040" h="1191895">
                  <a:moveTo>
                    <a:pt x="70032" y="37464"/>
                  </a:moveTo>
                  <a:lnTo>
                    <a:pt x="52196" y="37464"/>
                  </a:lnTo>
                  <a:lnTo>
                    <a:pt x="61250" y="46393"/>
                  </a:lnTo>
                  <a:lnTo>
                    <a:pt x="70032" y="3746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11730990" y="4468114"/>
            <a:ext cx="272415" cy="450215"/>
          </a:xfrm>
          <a:custGeom>
            <a:avLst/>
            <a:gdLst/>
            <a:ahLst/>
            <a:cxnLst/>
            <a:rect l="l" t="t" r="r" b="b"/>
            <a:pathLst>
              <a:path w="272415" h="450214">
                <a:moveTo>
                  <a:pt x="120726" y="39243"/>
                </a:moveTo>
                <a:lnTo>
                  <a:pt x="104901" y="39243"/>
                </a:lnTo>
                <a:lnTo>
                  <a:pt x="116712" y="46100"/>
                </a:lnTo>
                <a:lnTo>
                  <a:pt x="120726" y="39243"/>
                </a:lnTo>
                <a:close/>
              </a:path>
              <a:path w="272415" h="450214">
                <a:moveTo>
                  <a:pt x="74549" y="0"/>
                </a:moveTo>
                <a:lnTo>
                  <a:pt x="65024" y="17272"/>
                </a:lnTo>
                <a:lnTo>
                  <a:pt x="105028" y="39369"/>
                </a:lnTo>
                <a:lnTo>
                  <a:pt x="120726" y="39243"/>
                </a:lnTo>
                <a:lnTo>
                  <a:pt x="126745" y="28956"/>
                </a:lnTo>
                <a:lnTo>
                  <a:pt x="114680" y="21971"/>
                </a:lnTo>
                <a:lnTo>
                  <a:pt x="74549" y="0"/>
                </a:lnTo>
                <a:close/>
              </a:path>
              <a:path w="272415" h="450214">
                <a:moveTo>
                  <a:pt x="191320" y="73152"/>
                </a:moveTo>
                <a:lnTo>
                  <a:pt x="159384" y="73152"/>
                </a:lnTo>
                <a:lnTo>
                  <a:pt x="175640" y="85598"/>
                </a:lnTo>
                <a:lnTo>
                  <a:pt x="180339" y="89916"/>
                </a:lnTo>
                <a:lnTo>
                  <a:pt x="193420" y="75056"/>
                </a:lnTo>
                <a:lnTo>
                  <a:pt x="191320" y="73152"/>
                </a:lnTo>
                <a:close/>
              </a:path>
              <a:path w="272415" h="450214">
                <a:moveTo>
                  <a:pt x="175132" y="85217"/>
                </a:moveTo>
                <a:lnTo>
                  <a:pt x="175555" y="85598"/>
                </a:lnTo>
                <a:lnTo>
                  <a:pt x="175132" y="85217"/>
                </a:lnTo>
                <a:close/>
              </a:path>
              <a:path w="272415" h="450214">
                <a:moveTo>
                  <a:pt x="176839" y="61594"/>
                </a:moveTo>
                <a:lnTo>
                  <a:pt x="142239" y="61594"/>
                </a:lnTo>
                <a:lnTo>
                  <a:pt x="159765" y="73533"/>
                </a:lnTo>
                <a:lnTo>
                  <a:pt x="159384" y="73152"/>
                </a:lnTo>
                <a:lnTo>
                  <a:pt x="191320" y="73152"/>
                </a:lnTo>
                <a:lnTo>
                  <a:pt x="187959" y="70104"/>
                </a:lnTo>
                <a:lnTo>
                  <a:pt x="176839" y="61594"/>
                </a:lnTo>
                <a:close/>
              </a:path>
              <a:path w="272415" h="450214">
                <a:moveTo>
                  <a:pt x="143890" y="39369"/>
                </a:moveTo>
                <a:lnTo>
                  <a:pt x="133476" y="56261"/>
                </a:lnTo>
                <a:lnTo>
                  <a:pt x="142493" y="61849"/>
                </a:lnTo>
                <a:lnTo>
                  <a:pt x="142239" y="61594"/>
                </a:lnTo>
                <a:lnTo>
                  <a:pt x="176839" y="61594"/>
                </a:lnTo>
                <a:lnTo>
                  <a:pt x="171195" y="57277"/>
                </a:lnTo>
                <a:lnTo>
                  <a:pt x="153161" y="45085"/>
                </a:lnTo>
                <a:lnTo>
                  <a:pt x="143890" y="39369"/>
                </a:lnTo>
                <a:close/>
              </a:path>
              <a:path w="272415" h="450214">
                <a:moveTo>
                  <a:pt x="244109" y="138937"/>
                </a:moveTo>
                <a:lnTo>
                  <a:pt x="223265" y="138937"/>
                </a:lnTo>
                <a:lnTo>
                  <a:pt x="228980" y="148336"/>
                </a:lnTo>
                <a:lnTo>
                  <a:pt x="244109" y="138937"/>
                </a:lnTo>
                <a:close/>
              </a:path>
              <a:path w="272415" h="450214">
                <a:moveTo>
                  <a:pt x="237346" y="124713"/>
                </a:moveTo>
                <a:lnTo>
                  <a:pt x="212978" y="124713"/>
                </a:lnTo>
                <a:lnTo>
                  <a:pt x="223646" y="139573"/>
                </a:lnTo>
                <a:lnTo>
                  <a:pt x="223265" y="138937"/>
                </a:lnTo>
                <a:lnTo>
                  <a:pt x="244109" y="138937"/>
                </a:lnTo>
                <a:lnTo>
                  <a:pt x="245744" y="137922"/>
                </a:lnTo>
                <a:lnTo>
                  <a:pt x="239902" y="128269"/>
                </a:lnTo>
                <a:lnTo>
                  <a:pt x="237346" y="124713"/>
                </a:lnTo>
                <a:close/>
              </a:path>
              <a:path w="272415" h="450214">
                <a:moveTo>
                  <a:pt x="227100" y="110743"/>
                </a:moveTo>
                <a:lnTo>
                  <a:pt x="201675" y="110743"/>
                </a:lnTo>
                <a:lnTo>
                  <a:pt x="202183" y="111379"/>
                </a:lnTo>
                <a:lnTo>
                  <a:pt x="213232" y="125222"/>
                </a:lnTo>
                <a:lnTo>
                  <a:pt x="212978" y="124713"/>
                </a:lnTo>
                <a:lnTo>
                  <a:pt x="237346" y="124713"/>
                </a:lnTo>
                <a:lnTo>
                  <a:pt x="228853" y="112903"/>
                </a:lnTo>
                <a:lnTo>
                  <a:pt x="227100" y="110743"/>
                </a:lnTo>
                <a:close/>
              </a:path>
              <a:path w="272415" h="450214">
                <a:moveTo>
                  <a:pt x="202177" y="111371"/>
                </a:moveTo>
                <a:close/>
              </a:path>
              <a:path w="272415" h="450214">
                <a:moveTo>
                  <a:pt x="208533" y="89154"/>
                </a:moveTo>
                <a:lnTo>
                  <a:pt x="194055" y="102869"/>
                </a:lnTo>
                <a:lnTo>
                  <a:pt x="202177" y="111371"/>
                </a:lnTo>
                <a:lnTo>
                  <a:pt x="201675" y="110743"/>
                </a:lnTo>
                <a:lnTo>
                  <a:pt x="227100" y="110743"/>
                </a:lnTo>
                <a:lnTo>
                  <a:pt x="216788" y="98043"/>
                </a:lnTo>
                <a:lnTo>
                  <a:pt x="208533" y="89154"/>
                </a:lnTo>
                <a:close/>
              </a:path>
              <a:path w="272415" h="450214">
                <a:moveTo>
                  <a:pt x="271168" y="208406"/>
                </a:moveTo>
                <a:lnTo>
                  <a:pt x="251332" y="208406"/>
                </a:lnTo>
                <a:lnTo>
                  <a:pt x="252094" y="217550"/>
                </a:lnTo>
                <a:lnTo>
                  <a:pt x="252094" y="217678"/>
                </a:lnTo>
                <a:lnTo>
                  <a:pt x="271906" y="217297"/>
                </a:lnTo>
                <a:lnTo>
                  <a:pt x="271779" y="216154"/>
                </a:lnTo>
                <a:lnTo>
                  <a:pt x="271168" y="208406"/>
                </a:lnTo>
                <a:close/>
              </a:path>
              <a:path w="272415" h="450214">
                <a:moveTo>
                  <a:pt x="251967" y="216916"/>
                </a:moveTo>
                <a:lnTo>
                  <a:pt x="252073" y="217550"/>
                </a:lnTo>
                <a:lnTo>
                  <a:pt x="251967" y="216916"/>
                </a:lnTo>
                <a:close/>
              </a:path>
              <a:path w="272415" h="450214">
                <a:moveTo>
                  <a:pt x="270128" y="200279"/>
                </a:moveTo>
                <a:lnTo>
                  <a:pt x="250062" y="200279"/>
                </a:lnTo>
                <a:lnTo>
                  <a:pt x="251332" y="209042"/>
                </a:lnTo>
                <a:lnTo>
                  <a:pt x="251332" y="208406"/>
                </a:lnTo>
                <a:lnTo>
                  <a:pt x="271168" y="208406"/>
                </a:lnTo>
                <a:lnTo>
                  <a:pt x="271017" y="206502"/>
                </a:lnTo>
                <a:lnTo>
                  <a:pt x="270128" y="200279"/>
                </a:lnTo>
                <a:close/>
              </a:path>
              <a:path w="272415" h="450214">
                <a:moveTo>
                  <a:pt x="266334" y="184023"/>
                </a:moveTo>
                <a:lnTo>
                  <a:pt x="245871" y="184023"/>
                </a:lnTo>
                <a:lnTo>
                  <a:pt x="246252" y="185166"/>
                </a:lnTo>
                <a:lnTo>
                  <a:pt x="250189" y="201168"/>
                </a:lnTo>
                <a:lnTo>
                  <a:pt x="250062" y="200279"/>
                </a:lnTo>
                <a:lnTo>
                  <a:pt x="270128" y="200279"/>
                </a:lnTo>
                <a:lnTo>
                  <a:pt x="269620" y="196723"/>
                </a:lnTo>
                <a:lnTo>
                  <a:pt x="266334" y="184023"/>
                </a:lnTo>
                <a:close/>
              </a:path>
              <a:path w="272415" h="450214">
                <a:moveTo>
                  <a:pt x="245979" y="184448"/>
                </a:moveTo>
                <a:lnTo>
                  <a:pt x="246159" y="185166"/>
                </a:lnTo>
                <a:lnTo>
                  <a:pt x="245979" y="184448"/>
                </a:lnTo>
                <a:close/>
              </a:path>
              <a:path w="272415" h="450214">
                <a:moveTo>
                  <a:pt x="245871" y="184023"/>
                </a:moveTo>
                <a:lnTo>
                  <a:pt x="245979" y="184448"/>
                </a:lnTo>
                <a:lnTo>
                  <a:pt x="246252" y="185166"/>
                </a:lnTo>
                <a:lnTo>
                  <a:pt x="245871" y="184023"/>
                </a:lnTo>
                <a:close/>
              </a:path>
              <a:path w="272415" h="450214">
                <a:moveTo>
                  <a:pt x="261068" y="168529"/>
                </a:moveTo>
                <a:lnTo>
                  <a:pt x="239902" y="168529"/>
                </a:lnTo>
                <a:lnTo>
                  <a:pt x="245979" y="184448"/>
                </a:lnTo>
                <a:lnTo>
                  <a:pt x="245871" y="184023"/>
                </a:lnTo>
                <a:lnTo>
                  <a:pt x="266334" y="184023"/>
                </a:lnTo>
                <a:lnTo>
                  <a:pt x="264921" y="178562"/>
                </a:lnTo>
                <a:lnTo>
                  <a:pt x="261068" y="168529"/>
                </a:lnTo>
                <a:close/>
              </a:path>
              <a:path w="272415" h="450214">
                <a:moveTo>
                  <a:pt x="255650" y="155956"/>
                </a:moveTo>
                <a:lnTo>
                  <a:pt x="237998" y="164973"/>
                </a:lnTo>
                <a:lnTo>
                  <a:pt x="240283" y="169544"/>
                </a:lnTo>
                <a:lnTo>
                  <a:pt x="239902" y="168529"/>
                </a:lnTo>
                <a:lnTo>
                  <a:pt x="261068" y="168529"/>
                </a:lnTo>
                <a:lnTo>
                  <a:pt x="258190" y="161036"/>
                </a:lnTo>
                <a:lnTo>
                  <a:pt x="255650" y="155956"/>
                </a:lnTo>
                <a:close/>
              </a:path>
              <a:path w="272415" h="450214">
                <a:moveTo>
                  <a:pt x="264468" y="277622"/>
                </a:moveTo>
                <a:lnTo>
                  <a:pt x="244093" y="277622"/>
                </a:lnTo>
                <a:lnTo>
                  <a:pt x="243966" y="278130"/>
                </a:lnTo>
                <a:lnTo>
                  <a:pt x="239902" y="292735"/>
                </a:lnTo>
                <a:lnTo>
                  <a:pt x="258952" y="298069"/>
                </a:lnTo>
                <a:lnTo>
                  <a:pt x="263270" y="282829"/>
                </a:lnTo>
                <a:lnTo>
                  <a:pt x="264468" y="277622"/>
                </a:lnTo>
                <a:close/>
              </a:path>
              <a:path w="272415" h="450214">
                <a:moveTo>
                  <a:pt x="244048" y="277784"/>
                </a:moveTo>
                <a:lnTo>
                  <a:pt x="243953" y="278130"/>
                </a:lnTo>
                <a:lnTo>
                  <a:pt x="244048" y="277784"/>
                </a:lnTo>
                <a:close/>
              </a:path>
              <a:path w="272415" h="450214">
                <a:moveTo>
                  <a:pt x="267055" y="265811"/>
                </a:moveTo>
                <a:lnTo>
                  <a:pt x="246887" y="265811"/>
                </a:lnTo>
                <a:lnTo>
                  <a:pt x="244048" y="277784"/>
                </a:lnTo>
                <a:lnTo>
                  <a:pt x="244093" y="277622"/>
                </a:lnTo>
                <a:lnTo>
                  <a:pt x="264468" y="277622"/>
                </a:lnTo>
                <a:lnTo>
                  <a:pt x="266191" y="270129"/>
                </a:lnTo>
                <a:lnTo>
                  <a:pt x="267055" y="265811"/>
                </a:lnTo>
                <a:close/>
              </a:path>
              <a:path w="272415" h="450214">
                <a:moveTo>
                  <a:pt x="251586" y="236219"/>
                </a:moveTo>
                <a:lnTo>
                  <a:pt x="250698" y="244348"/>
                </a:lnTo>
                <a:lnTo>
                  <a:pt x="249046" y="254888"/>
                </a:lnTo>
                <a:lnTo>
                  <a:pt x="246760" y="266192"/>
                </a:lnTo>
                <a:lnTo>
                  <a:pt x="246887" y="265811"/>
                </a:lnTo>
                <a:lnTo>
                  <a:pt x="267055" y="265811"/>
                </a:lnTo>
                <a:lnTo>
                  <a:pt x="268604" y="258063"/>
                </a:lnTo>
                <a:lnTo>
                  <a:pt x="270382" y="246761"/>
                </a:lnTo>
                <a:lnTo>
                  <a:pt x="271271" y="238379"/>
                </a:lnTo>
                <a:lnTo>
                  <a:pt x="251586" y="236219"/>
                </a:lnTo>
                <a:close/>
              </a:path>
              <a:path w="272415" h="450214">
                <a:moveTo>
                  <a:pt x="249046" y="254508"/>
                </a:moveTo>
                <a:lnTo>
                  <a:pt x="248972" y="254888"/>
                </a:lnTo>
                <a:lnTo>
                  <a:pt x="249046" y="254508"/>
                </a:lnTo>
                <a:close/>
              </a:path>
              <a:path w="272415" h="450214">
                <a:moveTo>
                  <a:pt x="250698" y="243840"/>
                </a:moveTo>
                <a:lnTo>
                  <a:pt x="250622" y="244348"/>
                </a:lnTo>
                <a:lnTo>
                  <a:pt x="250698" y="243840"/>
                </a:lnTo>
                <a:close/>
              </a:path>
              <a:path w="272415" h="450214">
                <a:moveTo>
                  <a:pt x="233877" y="362712"/>
                </a:moveTo>
                <a:lnTo>
                  <a:pt x="211454" y="362712"/>
                </a:lnTo>
                <a:lnTo>
                  <a:pt x="211074" y="363219"/>
                </a:lnTo>
                <a:lnTo>
                  <a:pt x="210946" y="363347"/>
                </a:lnTo>
                <a:lnTo>
                  <a:pt x="227837" y="373761"/>
                </a:lnTo>
                <a:lnTo>
                  <a:pt x="228473" y="372872"/>
                </a:lnTo>
                <a:lnTo>
                  <a:pt x="233877" y="362712"/>
                </a:lnTo>
                <a:close/>
              </a:path>
              <a:path w="272415" h="450214">
                <a:moveTo>
                  <a:pt x="211128" y="363120"/>
                </a:moveTo>
                <a:close/>
              </a:path>
              <a:path w="272415" h="450214">
                <a:moveTo>
                  <a:pt x="211454" y="362712"/>
                </a:moveTo>
                <a:lnTo>
                  <a:pt x="211128" y="363120"/>
                </a:lnTo>
                <a:lnTo>
                  <a:pt x="211454" y="362712"/>
                </a:lnTo>
                <a:close/>
              </a:path>
              <a:path w="272415" h="450214">
                <a:moveTo>
                  <a:pt x="239208" y="351790"/>
                </a:moveTo>
                <a:lnTo>
                  <a:pt x="217296" y="351790"/>
                </a:lnTo>
                <a:lnTo>
                  <a:pt x="217042" y="352298"/>
                </a:lnTo>
                <a:lnTo>
                  <a:pt x="211128" y="363120"/>
                </a:lnTo>
                <a:lnTo>
                  <a:pt x="211454" y="362712"/>
                </a:lnTo>
                <a:lnTo>
                  <a:pt x="233877" y="362712"/>
                </a:lnTo>
                <a:lnTo>
                  <a:pt x="234823" y="360934"/>
                </a:lnTo>
                <a:lnTo>
                  <a:pt x="239208" y="351790"/>
                </a:lnTo>
                <a:close/>
              </a:path>
              <a:path w="272415" h="450214">
                <a:moveTo>
                  <a:pt x="217182" y="351999"/>
                </a:moveTo>
                <a:lnTo>
                  <a:pt x="217020" y="352298"/>
                </a:lnTo>
                <a:lnTo>
                  <a:pt x="217182" y="351999"/>
                </a:lnTo>
                <a:close/>
              </a:path>
              <a:path w="272415" h="450214">
                <a:moveTo>
                  <a:pt x="249056" y="327913"/>
                </a:moveTo>
                <a:lnTo>
                  <a:pt x="228091" y="327913"/>
                </a:lnTo>
                <a:lnTo>
                  <a:pt x="227837" y="328549"/>
                </a:lnTo>
                <a:lnTo>
                  <a:pt x="222630" y="340487"/>
                </a:lnTo>
                <a:lnTo>
                  <a:pt x="217182" y="351999"/>
                </a:lnTo>
                <a:lnTo>
                  <a:pt x="217296" y="351790"/>
                </a:lnTo>
                <a:lnTo>
                  <a:pt x="239208" y="351790"/>
                </a:lnTo>
                <a:lnTo>
                  <a:pt x="240791" y="348488"/>
                </a:lnTo>
                <a:lnTo>
                  <a:pt x="246379" y="335406"/>
                </a:lnTo>
                <a:lnTo>
                  <a:pt x="249056" y="327913"/>
                </a:lnTo>
                <a:close/>
              </a:path>
              <a:path w="272415" h="450214">
                <a:moveTo>
                  <a:pt x="222757" y="340106"/>
                </a:moveTo>
                <a:lnTo>
                  <a:pt x="222579" y="340487"/>
                </a:lnTo>
                <a:lnTo>
                  <a:pt x="222757" y="340106"/>
                </a:lnTo>
                <a:close/>
              </a:path>
              <a:path w="272415" h="450214">
                <a:moveTo>
                  <a:pt x="227931" y="328282"/>
                </a:moveTo>
                <a:lnTo>
                  <a:pt x="227816" y="328549"/>
                </a:lnTo>
                <a:lnTo>
                  <a:pt x="227931" y="328282"/>
                </a:lnTo>
                <a:close/>
              </a:path>
              <a:path w="272415" h="450214">
                <a:moveTo>
                  <a:pt x="234060" y="310896"/>
                </a:moveTo>
                <a:lnTo>
                  <a:pt x="227931" y="328282"/>
                </a:lnTo>
                <a:lnTo>
                  <a:pt x="228091" y="327913"/>
                </a:lnTo>
                <a:lnTo>
                  <a:pt x="249056" y="327913"/>
                </a:lnTo>
                <a:lnTo>
                  <a:pt x="252729" y="317627"/>
                </a:lnTo>
                <a:lnTo>
                  <a:pt x="234060" y="310896"/>
                </a:lnTo>
                <a:close/>
              </a:path>
              <a:path w="272415" h="450214">
                <a:moveTo>
                  <a:pt x="162675" y="407915"/>
                </a:moveTo>
                <a:lnTo>
                  <a:pt x="158750" y="408813"/>
                </a:lnTo>
                <a:lnTo>
                  <a:pt x="163449" y="428117"/>
                </a:lnTo>
                <a:lnTo>
                  <a:pt x="168528" y="426847"/>
                </a:lnTo>
                <a:lnTo>
                  <a:pt x="178688" y="423163"/>
                </a:lnTo>
                <a:lnTo>
                  <a:pt x="188340" y="418211"/>
                </a:lnTo>
                <a:lnTo>
                  <a:pt x="197484" y="411734"/>
                </a:lnTo>
                <a:lnTo>
                  <a:pt x="201340" y="408050"/>
                </a:lnTo>
                <a:lnTo>
                  <a:pt x="162305" y="408050"/>
                </a:lnTo>
                <a:lnTo>
                  <a:pt x="162675" y="407915"/>
                </a:lnTo>
                <a:close/>
              </a:path>
              <a:path w="272415" h="450214">
                <a:moveTo>
                  <a:pt x="163194" y="407797"/>
                </a:moveTo>
                <a:lnTo>
                  <a:pt x="162675" y="407915"/>
                </a:lnTo>
                <a:lnTo>
                  <a:pt x="162305" y="408050"/>
                </a:lnTo>
                <a:lnTo>
                  <a:pt x="163194" y="407797"/>
                </a:lnTo>
                <a:close/>
              </a:path>
              <a:path w="272415" h="450214">
                <a:moveTo>
                  <a:pt x="201606" y="407797"/>
                </a:moveTo>
                <a:lnTo>
                  <a:pt x="163194" y="407797"/>
                </a:lnTo>
                <a:lnTo>
                  <a:pt x="162305" y="408050"/>
                </a:lnTo>
                <a:lnTo>
                  <a:pt x="201340" y="408050"/>
                </a:lnTo>
                <a:lnTo>
                  <a:pt x="201606" y="407797"/>
                </a:lnTo>
                <a:close/>
              </a:path>
              <a:path w="272415" h="450214">
                <a:moveTo>
                  <a:pt x="170780" y="404947"/>
                </a:moveTo>
                <a:lnTo>
                  <a:pt x="162675" y="407915"/>
                </a:lnTo>
                <a:lnTo>
                  <a:pt x="163194" y="407797"/>
                </a:lnTo>
                <a:lnTo>
                  <a:pt x="201606" y="407797"/>
                </a:lnTo>
                <a:lnTo>
                  <a:pt x="204265" y="405256"/>
                </a:lnTo>
                <a:lnTo>
                  <a:pt x="170179" y="405256"/>
                </a:lnTo>
                <a:lnTo>
                  <a:pt x="170780" y="404947"/>
                </a:lnTo>
                <a:close/>
              </a:path>
              <a:path w="272415" h="450214">
                <a:moveTo>
                  <a:pt x="171323" y="404749"/>
                </a:moveTo>
                <a:lnTo>
                  <a:pt x="170780" y="404947"/>
                </a:lnTo>
                <a:lnTo>
                  <a:pt x="170179" y="405256"/>
                </a:lnTo>
                <a:lnTo>
                  <a:pt x="171323" y="404749"/>
                </a:lnTo>
                <a:close/>
              </a:path>
              <a:path w="272415" h="450214">
                <a:moveTo>
                  <a:pt x="204797" y="404749"/>
                </a:moveTo>
                <a:lnTo>
                  <a:pt x="171323" y="404749"/>
                </a:lnTo>
                <a:lnTo>
                  <a:pt x="170179" y="405256"/>
                </a:lnTo>
                <a:lnTo>
                  <a:pt x="204265" y="405256"/>
                </a:lnTo>
                <a:lnTo>
                  <a:pt x="204797" y="404749"/>
                </a:lnTo>
                <a:close/>
              </a:path>
              <a:path w="272415" h="450214">
                <a:moveTo>
                  <a:pt x="178288" y="401079"/>
                </a:moveTo>
                <a:lnTo>
                  <a:pt x="170780" y="404947"/>
                </a:lnTo>
                <a:lnTo>
                  <a:pt x="171323" y="404749"/>
                </a:lnTo>
                <a:lnTo>
                  <a:pt x="204797" y="404749"/>
                </a:lnTo>
                <a:lnTo>
                  <a:pt x="205993" y="403606"/>
                </a:lnTo>
                <a:lnTo>
                  <a:pt x="207660" y="401700"/>
                </a:lnTo>
                <a:lnTo>
                  <a:pt x="177418" y="401700"/>
                </a:lnTo>
                <a:lnTo>
                  <a:pt x="178288" y="401079"/>
                </a:lnTo>
                <a:close/>
              </a:path>
              <a:path w="272415" h="450214">
                <a:moveTo>
                  <a:pt x="178561" y="400938"/>
                </a:moveTo>
                <a:lnTo>
                  <a:pt x="178288" y="401079"/>
                </a:lnTo>
                <a:lnTo>
                  <a:pt x="177418" y="401700"/>
                </a:lnTo>
                <a:lnTo>
                  <a:pt x="178561" y="400938"/>
                </a:lnTo>
                <a:close/>
              </a:path>
              <a:path w="272415" h="450214">
                <a:moveTo>
                  <a:pt x="208327" y="400938"/>
                </a:moveTo>
                <a:lnTo>
                  <a:pt x="178561" y="400938"/>
                </a:lnTo>
                <a:lnTo>
                  <a:pt x="177418" y="401700"/>
                </a:lnTo>
                <a:lnTo>
                  <a:pt x="207660" y="401700"/>
                </a:lnTo>
                <a:lnTo>
                  <a:pt x="208327" y="400938"/>
                </a:lnTo>
                <a:close/>
              </a:path>
              <a:path w="272415" h="450214">
                <a:moveTo>
                  <a:pt x="212661" y="395986"/>
                </a:moveTo>
                <a:lnTo>
                  <a:pt x="185419" y="395986"/>
                </a:lnTo>
                <a:lnTo>
                  <a:pt x="184403" y="396748"/>
                </a:lnTo>
                <a:lnTo>
                  <a:pt x="178288" y="401079"/>
                </a:lnTo>
                <a:lnTo>
                  <a:pt x="178561" y="400938"/>
                </a:lnTo>
                <a:lnTo>
                  <a:pt x="208327" y="400938"/>
                </a:lnTo>
                <a:lnTo>
                  <a:pt x="212661" y="395986"/>
                </a:lnTo>
                <a:close/>
              </a:path>
              <a:path w="272415" h="450214">
                <a:moveTo>
                  <a:pt x="184568" y="396593"/>
                </a:moveTo>
                <a:lnTo>
                  <a:pt x="184353" y="396748"/>
                </a:lnTo>
                <a:lnTo>
                  <a:pt x="184568" y="396593"/>
                </a:lnTo>
                <a:close/>
              </a:path>
              <a:path w="272415" h="450214">
                <a:moveTo>
                  <a:pt x="185419" y="395986"/>
                </a:moveTo>
                <a:lnTo>
                  <a:pt x="184568" y="396593"/>
                </a:lnTo>
                <a:lnTo>
                  <a:pt x="184403" y="396748"/>
                </a:lnTo>
                <a:lnTo>
                  <a:pt x="185419" y="395986"/>
                </a:lnTo>
                <a:close/>
              </a:path>
              <a:path w="272415" h="450214">
                <a:moveTo>
                  <a:pt x="214621" y="389509"/>
                </a:moveTo>
                <a:lnTo>
                  <a:pt x="192150" y="389509"/>
                </a:lnTo>
                <a:lnTo>
                  <a:pt x="191388" y="390271"/>
                </a:lnTo>
                <a:lnTo>
                  <a:pt x="184568" y="396593"/>
                </a:lnTo>
                <a:lnTo>
                  <a:pt x="185419" y="395986"/>
                </a:lnTo>
                <a:lnTo>
                  <a:pt x="212661" y="395986"/>
                </a:lnTo>
                <a:lnTo>
                  <a:pt x="213994" y="394462"/>
                </a:lnTo>
                <a:lnTo>
                  <a:pt x="216534" y="390906"/>
                </a:lnTo>
                <a:lnTo>
                  <a:pt x="214621" y="389509"/>
                </a:lnTo>
                <a:close/>
              </a:path>
              <a:path w="272415" h="450214">
                <a:moveTo>
                  <a:pt x="191615" y="390009"/>
                </a:moveTo>
                <a:lnTo>
                  <a:pt x="191335" y="390271"/>
                </a:lnTo>
                <a:lnTo>
                  <a:pt x="191615" y="390009"/>
                </a:lnTo>
                <a:close/>
              </a:path>
              <a:path w="272415" h="450214">
                <a:moveTo>
                  <a:pt x="192150" y="389509"/>
                </a:moveTo>
                <a:lnTo>
                  <a:pt x="191615" y="390009"/>
                </a:lnTo>
                <a:lnTo>
                  <a:pt x="191388" y="390271"/>
                </a:lnTo>
                <a:lnTo>
                  <a:pt x="192150" y="389509"/>
                </a:lnTo>
                <a:close/>
              </a:path>
              <a:path w="272415" h="450214">
                <a:moveTo>
                  <a:pt x="198754" y="381762"/>
                </a:moveTo>
                <a:lnTo>
                  <a:pt x="191615" y="390009"/>
                </a:lnTo>
                <a:lnTo>
                  <a:pt x="192150" y="389509"/>
                </a:lnTo>
                <a:lnTo>
                  <a:pt x="214621" y="389509"/>
                </a:lnTo>
                <a:lnTo>
                  <a:pt x="205055" y="382524"/>
                </a:lnTo>
                <a:lnTo>
                  <a:pt x="198246" y="382524"/>
                </a:lnTo>
                <a:lnTo>
                  <a:pt x="198754" y="381762"/>
                </a:lnTo>
                <a:close/>
              </a:path>
              <a:path w="272415" h="450214">
                <a:moveTo>
                  <a:pt x="200532" y="379222"/>
                </a:moveTo>
                <a:lnTo>
                  <a:pt x="198246" y="382524"/>
                </a:lnTo>
                <a:lnTo>
                  <a:pt x="205055" y="382524"/>
                </a:lnTo>
                <a:lnTo>
                  <a:pt x="200532" y="379222"/>
                </a:lnTo>
                <a:close/>
              </a:path>
              <a:path w="272415" h="450214">
                <a:moveTo>
                  <a:pt x="83692" y="376681"/>
                </a:moveTo>
                <a:lnTo>
                  <a:pt x="0" y="392303"/>
                </a:lnTo>
                <a:lnTo>
                  <a:pt x="62737" y="449961"/>
                </a:lnTo>
                <a:lnTo>
                  <a:pt x="71308" y="419988"/>
                </a:lnTo>
                <a:lnTo>
                  <a:pt x="60705" y="419988"/>
                </a:lnTo>
                <a:lnTo>
                  <a:pt x="58419" y="419354"/>
                </a:lnTo>
                <a:lnTo>
                  <a:pt x="63753" y="400304"/>
                </a:lnTo>
                <a:lnTo>
                  <a:pt x="76938" y="400304"/>
                </a:lnTo>
                <a:lnTo>
                  <a:pt x="83692" y="376681"/>
                </a:lnTo>
                <a:close/>
              </a:path>
              <a:path w="272415" h="450214">
                <a:moveTo>
                  <a:pt x="84454" y="405638"/>
                </a:moveTo>
                <a:lnTo>
                  <a:pt x="123951" y="431292"/>
                </a:lnTo>
                <a:lnTo>
                  <a:pt x="135635" y="431673"/>
                </a:lnTo>
                <a:lnTo>
                  <a:pt x="142112" y="431292"/>
                </a:lnTo>
                <a:lnTo>
                  <a:pt x="140991" y="411861"/>
                </a:lnTo>
                <a:lnTo>
                  <a:pt x="134874" y="411861"/>
                </a:lnTo>
                <a:lnTo>
                  <a:pt x="135113" y="411846"/>
                </a:lnTo>
                <a:lnTo>
                  <a:pt x="124713" y="411606"/>
                </a:lnTo>
                <a:lnTo>
                  <a:pt x="125221" y="411606"/>
                </a:lnTo>
                <a:lnTo>
                  <a:pt x="113791" y="410718"/>
                </a:lnTo>
                <a:lnTo>
                  <a:pt x="114300" y="410718"/>
                </a:lnTo>
                <a:lnTo>
                  <a:pt x="103706" y="409321"/>
                </a:lnTo>
                <a:lnTo>
                  <a:pt x="103377" y="409321"/>
                </a:lnTo>
                <a:lnTo>
                  <a:pt x="84454" y="405638"/>
                </a:lnTo>
                <a:close/>
              </a:path>
              <a:path w="272415" h="450214">
                <a:moveTo>
                  <a:pt x="63753" y="400304"/>
                </a:moveTo>
                <a:lnTo>
                  <a:pt x="58419" y="419354"/>
                </a:lnTo>
                <a:lnTo>
                  <a:pt x="60705" y="419988"/>
                </a:lnTo>
                <a:lnTo>
                  <a:pt x="66039" y="400938"/>
                </a:lnTo>
                <a:lnTo>
                  <a:pt x="63753" y="400304"/>
                </a:lnTo>
                <a:close/>
              </a:path>
              <a:path w="272415" h="450214">
                <a:moveTo>
                  <a:pt x="76938" y="400304"/>
                </a:moveTo>
                <a:lnTo>
                  <a:pt x="63753" y="400304"/>
                </a:lnTo>
                <a:lnTo>
                  <a:pt x="66039" y="400938"/>
                </a:lnTo>
                <a:lnTo>
                  <a:pt x="60705" y="419988"/>
                </a:lnTo>
                <a:lnTo>
                  <a:pt x="71308" y="419988"/>
                </a:lnTo>
                <a:lnTo>
                  <a:pt x="76938" y="400304"/>
                </a:lnTo>
                <a:close/>
              </a:path>
              <a:path w="272415" h="450214">
                <a:moveTo>
                  <a:pt x="135113" y="411846"/>
                </a:moveTo>
                <a:lnTo>
                  <a:pt x="134874" y="411861"/>
                </a:lnTo>
                <a:lnTo>
                  <a:pt x="135762" y="411861"/>
                </a:lnTo>
                <a:lnTo>
                  <a:pt x="135113" y="411846"/>
                </a:lnTo>
                <a:close/>
              </a:path>
              <a:path w="272415" h="450214">
                <a:moveTo>
                  <a:pt x="140969" y="411480"/>
                </a:moveTo>
                <a:lnTo>
                  <a:pt x="135113" y="411846"/>
                </a:lnTo>
                <a:lnTo>
                  <a:pt x="135762" y="411861"/>
                </a:lnTo>
                <a:lnTo>
                  <a:pt x="140991" y="411861"/>
                </a:lnTo>
                <a:lnTo>
                  <a:pt x="140969" y="411480"/>
                </a:lnTo>
                <a:close/>
              </a:path>
              <a:path w="272415" h="450214">
                <a:moveTo>
                  <a:pt x="102742" y="409194"/>
                </a:moveTo>
                <a:lnTo>
                  <a:pt x="103377" y="409321"/>
                </a:lnTo>
                <a:lnTo>
                  <a:pt x="103706" y="409321"/>
                </a:lnTo>
                <a:lnTo>
                  <a:pt x="102742" y="409194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886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Another</a:t>
            </a:r>
            <a:r>
              <a:rPr spc="-45" dirty="0"/>
              <a:t> </a:t>
            </a:r>
            <a:r>
              <a:rPr spc="-15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792097"/>
          <a:ext cx="6076950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5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𝐷</a:t>
                      </a:r>
                      <a:r>
                        <a:rPr sz="1800" spc="1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𝑇𝐿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35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𝑖𝑛</a:t>
                      </a:r>
                      <a:r>
                        <a:rPr sz="18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4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𝑡𝑦𝑝𝑒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8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5" dirty="0">
                          <a:latin typeface="Cambria Math"/>
                          <a:cs typeface="Cambria Math"/>
                        </a:rPr>
                        <a:t>float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4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𝑡𝑦𝑝𝑒</a:t>
                      </a:r>
                      <a:r>
                        <a:rPr sz="18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5" dirty="0">
                          <a:latin typeface="Cambria Math"/>
                          <a:cs typeface="Cambria Math"/>
                        </a:rPr>
                        <a:t>f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l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o</a:t>
                      </a:r>
                      <a:r>
                        <a:rPr sz="1800" spc="-15" dirty="0">
                          <a:latin typeface="Cambria Math"/>
                          <a:cs typeface="Cambria Math"/>
                        </a:rPr>
                        <a:t>a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t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8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int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4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𝑡𝑦𝑝𝑒</a:t>
                      </a:r>
                      <a:r>
                        <a:rPr sz="18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i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n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t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1800" spc="1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35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1950" spc="112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id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35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1950" spc="112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𝑖𝑛</a:t>
                      </a:r>
                      <a:r>
                        <a:rPr sz="18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35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800" spc="30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; 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𝑎𝑑</a:t>
                      </a:r>
                      <a:r>
                        <a:rPr sz="1800" spc="-15" dirty="0">
                          <a:latin typeface="Cambria Math"/>
                          <a:cs typeface="Cambria Math"/>
                        </a:rPr>
                        <a:t>𝑑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𝑡𝑦𝑝</a:t>
                      </a:r>
                      <a:r>
                        <a:rPr sz="1800" spc="3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i</a:t>
                      </a:r>
                      <a:r>
                        <a:rPr sz="1800" spc="-30" dirty="0">
                          <a:latin typeface="Cambria Math"/>
                          <a:cs typeface="Cambria Math"/>
                        </a:rPr>
                        <a:t>d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800" spc="45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35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800" spc="30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)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18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id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𝑎𝑑</a:t>
                      </a:r>
                      <a:r>
                        <a:rPr sz="1800" spc="-15" dirty="0">
                          <a:latin typeface="Cambria Math"/>
                          <a:cs typeface="Cambria Math"/>
                        </a:rPr>
                        <a:t>𝑑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𝑡𝑦𝑝</a:t>
                      </a:r>
                      <a:r>
                        <a:rPr sz="1800" spc="3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i</a:t>
                      </a:r>
                      <a:r>
                        <a:rPr sz="1800" spc="-30" dirty="0">
                          <a:latin typeface="Cambria Math"/>
                          <a:cs typeface="Cambria Math"/>
                        </a:rPr>
                        <a:t>d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800" spc="45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35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800" spc="30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)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728584" y="1052576"/>
            <a:ext cx="3415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50" dirty="0">
                <a:latin typeface="Calibri"/>
                <a:cs typeface="Calibri"/>
              </a:rPr>
              <a:t>T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“</a:t>
            </a:r>
            <a:r>
              <a:rPr sz="2400" dirty="0">
                <a:latin typeface="Cambria Math"/>
                <a:cs typeface="Cambria Math"/>
              </a:rPr>
              <a:t>f</a:t>
            </a:r>
            <a:r>
              <a:rPr sz="2400" spc="-25" dirty="0">
                <a:latin typeface="Cambria Math"/>
                <a:cs typeface="Cambria Math"/>
              </a:rPr>
              <a:t>l</a:t>
            </a:r>
            <a:r>
              <a:rPr sz="2400" spc="-30" dirty="0">
                <a:latin typeface="Cambria Math"/>
                <a:cs typeface="Cambria Math"/>
              </a:rPr>
              <a:t>o</a:t>
            </a:r>
            <a:r>
              <a:rPr sz="2400" spc="-20" dirty="0">
                <a:latin typeface="Cambria Math"/>
                <a:cs typeface="Cambria Math"/>
              </a:rPr>
              <a:t>a</a:t>
            </a:r>
            <a:r>
              <a:rPr sz="2400" dirty="0">
                <a:latin typeface="Cambria Math"/>
                <a:cs typeface="Cambria Math"/>
              </a:rPr>
              <a:t>t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𝑥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35" dirty="0">
                <a:latin typeface="Cambria Math"/>
                <a:cs typeface="Cambria Math"/>
              </a:rPr>
              <a:t>𝑦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35" dirty="0">
                <a:latin typeface="Cambria Math"/>
                <a:cs typeface="Cambria Math"/>
              </a:rPr>
              <a:t>𝑧</a:t>
            </a:r>
            <a:r>
              <a:rPr sz="2400" dirty="0"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3375" y="1788921"/>
            <a:ext cx="18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𝐷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3715" y="2601290"/>
            <a:ext cx="161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𝑇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5945" y="2601290"/>
            <a:ext cx="147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𝐿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7410" y="3414521"/>
            <a:ext cx="462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mbria Math"/>
                <a:cs typeface="Cambria Math"/>
              </a:rPr>
              <a:t>f</a:t>
            </a:r>
            <a:r>
              <a:rPr sz="1800" spc="-10" dirty="0">
                <a:latin typeface="Cambria Math"/>
                <a:cs typeface="Cambria Math"/>
              </a:rPr>
              <a:t>l</a:t>
            </a:r>
            <a:r>
              <a:rPr sz="1800" spc="-20" dirty="0">
                <a:latin typeface="Cambria Math"/>
                <a:cs typeface="Cambria Math"/>
              </a:rPr>
              <a:t>o</a:t>
            </a:r>
            <a:r>
              <a:rPr sz="1800" spc="-15" dirty="0">
                <a:latin typeface="Cambria Math"/>
                <a:cs typeface="Cambria Math"/>
              </a:rPr>
              <a:t>a</a:t>
            </a:r>
            <a:r>
              <a:rPr sz="1800" dirty="0">
                <a:latin typeface="Cambria Math"/>
                <a:cs typeface="Cambria Math"/>
              </a:rPr>
              <a:t>t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26016" y="3414521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𝐿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93628" y="3414521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id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4813" y="3414521"/>
            <a:ext cx="7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79585" y="4305680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𝐿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36148" y="4305680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id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57080" y="4305680"/>
            <a:ext cx="7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49106" y="5278373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id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16645" y="2138933"/>
            <a:ext cx="2094864" cy="443230"/>
          </a:xfrm>
          <a:custGeom>
            <a:avLst/>
            <a:gdLst/>
            <a:ahLst/>
            <a:cxnLst/>
            <a:rect l="l" t="t" r="r" b="b"/>
            <a:pathLst>
              <a:path w="2094865" h="443230">
                <a:moveTo>
                  <a:pt x="1101598" y="0"/>
                </a:moveTo>
                <a:lnTo>
                  <a:pt x="0" y="443229"/>
                </a:lnTo>
              </a:path>
              <a:path w="2094865" h="443230">
                <a:moveTo>
                  <a:pt x="1101852" y="0"/>
                </a:moveTo>
                <a:lnTo>
                  <a:pt x="2094610" y="44322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16645" y="2951226"/>
            <a:ext cx="0" cy="443230"/>
          </a:xfrm>
          <a:custGeom>
            <a:avLst/>
            <a:gdLst/>
            <a:ahLst/>
            <a:cxnLst/>
            <a:rect l="l" t="t" r="r" b="b"/>
            <a:pathLst>
              <a:path h="443229">
                <a:moveTo>
                  <a:pt x="0" y="0"/>
                </a:moveTo>
                <a:lnTo>
                  <a:pt x="0" y="44322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01961" y="2951226"/>
            <a:ext cx="1498600" cy="443230"/>
          </a:xfrm>
          <a:custGeom>
            <a:avLst/>
            <a:gdLst/>
            <a:ahLst/>
            <a:cxnLst/>
            <a:rect l="l" t="t" r="r" b="b"/>
            <a:pathLst>
              <a:path w="1498600" h="443229">
                <a:moveTo>
                  <a:pt x="709803" y="0"/>
                </a:moveTo>
                <a:lnTo>
                  <a:pt x="0" y="443229"/>
                </a:lnTo>
              </a:path>
              <a:path w="1498600" h="443229">
                <a:moveTo>
                  <a:pt x="710184" y="0"/>
                </a:moveTo>
                <a:lnTo>
                  <a:pt x="1498346" y="443229"/>
                </a:lnTo>
              </a:path>
              <a:path w="1498600" h="443229">
                <a:moveTo>
                  <a:pt x="710184" y="0"/>
                </a:moveTo>
                <a:lnTo>
                  <a:pt x="749427" y="44322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55785" y="3765041"/>
            <a:ext cx="1486535" cy="521970"/>
          </a:xfrm>
          <a:custGeom>
            <a:avLst/>
            <a:gdLst/>
            <a:ahLst/>
            <a:cxnLst/>
            <a:rect l="l" t="t" r="r" b="b"/>
            <a:pathLst>
              <a:path w="1486534" h="521970">
                <a:moveTo>
                  <a:pt x="646557" y="0"/>
                </a:moveTo>
                <a:lnTo>
                  <a:pt x="0" y="521715"/>
                </a:lnTo>
              </a:path>
              <a:path w="1486534" h="521970">
                <a:moveTo>
                  <a:pt x="646176" y="0"/>
                </a:moveTo>
                <a:lnTo>
                  <a:pt x="1486535" y="521715"/>
                </a:lnTo>
              </a:path>
              <a:path w="1486534" h="521970">
                <a:moveTo>
                  <a:pt x="646176" y="0"/>
                </a:moveTo>
                <a:lnTo>
                  <a:pt x="737616" y="52171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55785" y="4655058"/>
            <a:ext cx="0" cy="603250"/>
          </a:xfrm>
          <a:custGeom>
            <a:avLst/>
            <a:gdLst/>
            <a:ahLst/>
            <a:cxnLst/>
            <a:rect l="l" t="t" r="r" b="b"/>
            <a:pathLst>
              <a:path h="603250">
                <a:moveTo>
                  <a:pt x="0" y="0"/>
                </a:moveTo>
                <a:lnTo>
                  <a:pt x="0" y="60286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16939" y="4589526"/>
            <a:ext cx="5794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𝑎𝑑𝑑𝑡𝑦𝑝𝑒()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libri"/>
                <a:cs typeface="Calibri"/>
              </a:rPr>
              <a:t>installs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𝐿.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𝑖𝑛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as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symbol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id.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𝑒𝑛𝑡𝑟𝑦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200"/>
            <a:ext cx="7741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Dependency</a:t>
            </a:r>
            <a:r>
              <a:rPr spc="10" dirty="0"/>
              <a:t> </a:t>
            </a:r>
            <a:r>
              <a:rPr spc="-5" dirty="0"/>
              <a:t>G</a:t>
            </a:r>
            <a:r>
              <a:rPr spc="-95" dirty="0"/>
              <a:t>r</a:t>
            </a:r>
            <a:r>
              <a:rPr dirty="0"/>
              <a:t>aph </a:t>
            </a:r>
            <a:r>
              <a:rPr spc="-110" dirty="0"/>
              <a:t>f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dirty="0">
                <a:latin typeface="Cambria Math"/>
                <a:cs typeface="Cambria Math"/>
              </a:rPr>
              <a:t>f</a:t>
            </a:r>
            <a:r>
              <a:rPr spc="-20" dirty="0">
                <a:latin typeface="Cambria Math"/>
                <a:cs typeface="Cambria Math"/>
              </a:rPr>
              <a:t>l</a:t>
            </a:r>
            <a:r>
              <a:rPr spc="-60" dirty="0">
                <a:latin typeface="Cambria Math"/>
                <a:cs typeface="Cambria Math"/>
              </a:rPr>
              <a:t>o</a:t>
            </a:r>
            <a:r>
              <a:rPr spc="-40" dirty="0">
                <a:latin typeface="Cambria Math"/>
                <a:cs typeface="Cambria Math"/>
              </a:rPr>
              <a:t>a</a:t>
            </a:r>
            <a:r>
              <a:rPr dirty="0">
                <a:latin typeface="Cambria Math"/>
                <a:cs typeface="Cambria Math"/>
              </a:rPr>
              <a:t>t</a:t>
            </a:r>
            <a:r>
              <a:rPr spc="-35" dirty="0">
                <a:latin typeface="Cambria Math"/>
                <a:cs typeface="Cambria Math"/>
              </a:rPr>
              <a:t> </a:t>
            </a:r>
            <a:r>
              <a:rPr spc="114" dirty="0">
                <a:latin typeface="Cambria Math"/>
                <a:cs typeface="Cambria Math"/>
              </a:rPr>
              <a:t>𝑥</a:t>
            </a:r>
            <a:r>
              <a:rPr dirty="0">
                <a:latin typeface="Cambria Math"/>
                <a:cs typeface="Cambria Math"/>
              </a:rPr>
              <a:t>,</a:t>
            </a:r>
            <a:r>
              <a:rPr spc="-245" dirty="0">
                <a:latin typeface="Cambria Math"/>
                <a:cs typeface="Cambria Math"/>
              </a:rPr>
              <a:t> </a:t>
            </a:r>
            <a:r>
              <a:rPr spc="80" dirty="0">
                <a:latin typeface="Cambria Math"/>
                <a:cs typeface="Cambria Math"/>
              </a:rPr>
              <a:t>𝑦</a:t>
            </a:r>
            <a:r>
              <a:rPr dirty="0">
                <a:latin typeface="Cambria Math"/>
                <a:cs typeface="Cambria Math"/>
              </a:rPr>
              <a:t>,</a:t>
            </a:r>
            <a:r>
              <a:rPr spc="-245" dirty="0">
                <a:latin typeface="Cambria Math"/>
                <a:cs typeface="Cambria Math"/>
              </a:rPr>
              <a:t> </a:t>
            </a:r>
            <a:r>
              <a:rPr spc="5" dirty="0">
                <a:latin typeface="Cambria Math"/>
                <a:cs typeface="Cambria Math"/>
              </a:rPr>
              <a:t>𝑧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5202" y="1751457"/>
            <a:ext cx="18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𝐷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9491" y="3449192"/>
            <a:ext cx="4610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mbria Math"/>
                <a:cs typeface="Cambria Math"/>
              </a:rPr>
              <a:t>f</a:t>
            </a:r>
            <a:r>
              <a:rPr sz="1800" spc="-25" dirty="0">
                <a:latin typeface="Cambria Math"/>
                <a:cs typeface="Cambria Math"/>
              </a:rPr>
              <a:t>l</a:t>
            </a:r>
            <a:r>
              <a:rPr sz="1800" spc="-20" dirty="0">
                <a:latin typeface="Cambria Math"/>
                <a:cs typeface="Cambria Math"/>
              </a:rPr>
              <a:t>o</a:t>
            </a:r>
            <a:r>
              <a:rPr sz="1800" spc="-15" dirty="0">
                <a:latin typeface="Cambria Math"/>
                <a:cs typeface="Cambria Math"/>
              </a:rPr>
              <a:t>a</a:t>
            </a:r>
            <a:r>
              <a:rPr sz="1800" dirty="0">
                <a:latin typeface="Cambria Math"/>
                <a:cs typeface="Cambria Math"/>
              </a:rPr>
              <a:t>t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6268" y="3499180"/>
            <a:ext cx="72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2005" y="4556886"/>
            <a:ext cx="114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985" algn="l"/>
              </a:tabLst>
            </a:pPr>
            <a:r>
              <a:rPr sz="1800" dirty="0">
                <a:latin typeface="Cambria Math"/>
                <a:cs typeface="Cambria Math"/>
              </a:rPr>
              <a:t>𝐿	</a:t>
            </a:r>
            <a:r>
              <a:rPr sz="1800" spc="-5" dirty="0">
                <a:latin typeface="Cambria Math"/>
                <a:cs typeface="Cambria Math"/>
              </a:rPr>
              <a:t>𝑒𝑛𝑡𝑟𝑦</a:t>
            </a:r>
            <a:r>
              <a:rPr sz="1800" spc="5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3050" y="5458764"/>
            <a:ext cx="1000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559" algn="l"/>
              </a:tabLst>
            </a:pPr>
            <a:r>
              <a:rPr sz="1800" dirty="0">
                <a:latin typeface="Cambria Math"/>
                <a:cs typeface="Cambria Math"/>
              </a:rPr>
              <a:t>id	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𝑡</a:t>
            </a:r>
            <a:r>
              <a:rPr sz="1800" spc="-10" dirty="0">
                <a:latin typeface="Cambria Math"/>
                <a:cs typeface="Cambria Math"/>
              </a:rPr>
              <a:t>𝑟</a:t>
            </a:r>
            <a:r>
              <a:rPr sz="1800" dirty="0"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9361" y="2102357"/>
            <a:ext cx="3044825" cy="452755"/>
          </a:xfrm>
          <a:custGeom>
            <a:avLst/>
            <a:gdLst/>
            <a:ahLst/>
            <a:cxnLst/>
            <a:rect l="l" t="t" r="r" b="b"/>
            <a:pathLst>
              <a:path w="3044825" h="452755">
                <a:moveTo>
                  <a:pt x="1101471" y="0"/>
                </a:moveTo>
                <a:lnTo>
                  <a:pt x="0" y="452374"/>
                </a:lnTo>
              </a:path>
              <a:path w="3044825" h="452755">
                <a:moveTo>
                  <a:pt x="1101852" y="0"/>
                </a:moveTo>
                <a:lnTo>
                  <a:pt x="3044697" y="45237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9361" y="2923794"/>
            <a:ext cx="0" cy="506095"/>
          </a:xfrm>
          <a:custGeom>
            <a:avLst/>
            <a:gdLst/>
            <a:ahLst/>
            <a:cxnLst/>
            <a:rect l="l" t="t" r="r" b="b"/>
            <a:pathLst>
              <a:path h="506095">
                <a:moveTo>
                  <a:pt x="0" y="0"/>
                </a:moveTo>
                <a:lnTo>
                  <a:pt x="0" y="50609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0997" y="2923794"/>
            <a:ext cx="2095500" cy="556895"/>
          </a:xfrm>
          <a:custGeom>
            <a:avLst/>
            <a:gdLst/>
            <a:ahLst/>
            <a:cxnLst/>
            <a:rect l="l" t="t" r="r" b="b"/>
            <a:pathLst>
              <a:path w="2095500" h="556895">
                <a:moveTo>
                  <a:pt x="623061" y="0"/>
                </a:moveTo>
                <a:lnTo>
                  <a:pt x="0" y="537844"/>
                </a:lnTo>
              </a:path>
              <a:path w="2095500" h="556895">
                <a:moveTo>
                  <a:pt x="623316" y="0"/>
                </a:moveTo>
                <a:lnTo>
                  <a:pt x="1063371" y="556513"/>
                </a:lnTo>
              </a:path>
              <a:path w="2095500" h="556895">
                <a:moveTo>
                  <a:pt x="623316" y="0"/>
                </a:moveTo>
                <a:lnTo>
                  <a:pt x="2095500" y="54152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59729" y="3830573"/>
            <a:ext cx="2064385" cy="706755"/>
          </a:xfrm>
          <a:custGeom>
            <a:avLst/>
            <a:gdLst/>
            <a:ahLst/>
            <a:cxnLst/>
            <a:rect l="l" t="t" r="r" b="b"/>
            <a:pathLst>
              <a:path w="2064384" h="706754">
                <a:moveTo>
                  <a:pt x="1001141" y="0"/>
                </a:moveTo>
                <a:lnTo>
                  <a:pt x="0" y="704088"/>
                </a:lnTo>
              </a:path>
              <a:path w="2064384" h="706754">
                <a:moveTo>
                  <a:pt x="1001268" y="0"/>
                </a:moveTo>
                <a:lnTo>
                  <a:pt x="2064385" y="689990"/>
                </a:lnTo>
              </a:path>
              <a:path w="2064384" h="706754">
                <a:moveTo>
                  <a:pt x="1001268" y="0"/>
                </a:moveTo>
                <a:lnTo>
                  <a:pt x="1032256" y="70637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55796" y="2573528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235" algn="l"/>
              </a:tabLst>
            </a:pPr>
            <a:r>
              <a:rPr sz="1800" dirty="0">
                <a:latin typeface="Cambria Math"/>
                <a:cs typeface="Cambria Math"/>
              </a:rPr>
              <a:t>𝑇	𝑡𝑦𝑝𝑒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99735" y="4882260"/>
            <a:ext cx="861060" cy="557530"/>
            <a:chOff x="4999735" y="4882260"/>
            <a:chExt cx="861060" cy="557530"/>
          </a:xfrm>
        </p:grpSpPr>
        <p:sp>
          <p:nvSpPr>
            <p:cNvPr id="14" name="object 14"/>
            <p:cNvSpPr/>
            <p:nvPr/>
          </p:nvSpPr>
          <p:spPr>
            <a:xfrm>
              <a:off x="5459729" y="4904993"/>
              <a:ext cx="0" cy="534670"/>
            </a:xfrm>
            <a:custGeom>
              <a:avLst/>
              <a:gdLst/>
              <a:ahLst/>
              <a:cxnLst/>
              <a:rect l="l" t="t" r="r" b="b"/>
              <a:pathLst>
                <a:path h="534670">
                  <a:moveTo>
                    <a:pt x="0" y="0"/>
                  </a:moveTo>
                  <a:lnTo>
                    <a:pt x="0" y="534669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99735" y="4882260"/>
              <a:ext cx="861060" cy="383540"/>
            </a:xfrm>
            <a:custGeom>
              <a:avLst/>
              <a:gdLst/>
              <a:ahLst/>
              <a:cxnLst/>
              <a:rect l="l" t="t" r="r" b="b"/>
              <a:pathLst>
                <a:path w="861060" h="383539">
                  <a:moveTo>
                    <a:pt x="17779" y="0"/>
                  </a:moveTo>
                  <a:lnTo>
                    <a:pt x="0" y="8889"/>
                  </a:lnTo>
                  <a:lnTo>
                    <a:pt x="11937" y="32638"/>
                  </a:lnTo>
                  <a:lnTo>
                    <a:pt x="24637" y="57022"/>
                  </a:lnTo>
                  <a:lnTo>
                    <a:pt x="27431" y="62102"/>
                  </a:lnTo>
                  <a:lnTo>
                    <a:pt x="44703" y="52577"/>
                  </a:lnTo>
                  <a:lnTo>
                    <a:pt x="42105" y="47751"/>
                  </a:lnTo>
                  <a:lnTo>
                    <a:pt x="29657" y="23749"/>
                  </a:lnTo>
                  <a:lnTo>
                    <a:pt x="17779" y="0"/>
                  </a:lnTo>
                  <a:close/>
                </a:path>
                <a:path w="861060" h="383539">
                  <a:moveTo>
                    <a:pt x="42097" y="47625"/>
                  </a:moveTo>
                  <a:close/>
                </a:path>
                <a:path w="861060" h="383539">
                  <a:moveTo>
                    <a:pt x="29590" y="23621"/>
                  </a:moveTo>
                  <a:lnTo>
                    <a:pt x="29590" y="23749"/>
                  </a:lnTo>
                  <a:lnTo>
                    <a:pt x="29590" y="23621"/>
                  </a:lnTo>
                  <a:close/>
                </a:path>
                <a:path w="861060" h="383539">
                  <a:moveTo>
                    <a:pt x="54228" y="69976"/>
                  </a:moveTo>
                  <a:lnTo>
                    <a:pt x="36829" y="79375"/>
                  </a:lnTo>
                  <a:lnTo>
                    <a:pt x="46354" y="95884"/>
                  </a:lnTo>
                  <a:lnTo>
                    <a:pt x="54610" y="109600"/>
                  </a:lnTo>
                  <a:lnTo>
                    <a:pt x="63246" y="123825"/>
                  </a:lnTo>
                  <a:lnTo>
                    <a:pt x="67563" y="130809"/>
                  </a:lnTo>
                  <a:lnTo>
                    <a:pt x="84454" y="120522"/>
                  </a:lnTo>
                  <a:lnTo>
                    <a:pt x="80263" y="113537"/>
                  </a:lnTo>
                  <a:lnTo>
                    <a:pt x="71500" y="99313"/>
                  </a:lnTo>
                  <a:lnTo>
                    <a:pt x="63450" y="85851"/>
                  </a:lnTo>
                  <a:lnTo>
                    <a:pt x="55901" y="72897"/>
                  </a:lnTo>
                  <a:lnTo>
                    <a:pt x="54228" y="69976"/>
                  </a:lnTo>
                  <a:close/>
                </a:path>
                <a:path w="861060" h="383539">
                  <a:moveTo>
                    <a:pt x="63425" y="85725"/>
                  </a:moveTo>
                  <a:close/>
                </a:path>
                <a:path w="861060" h="383539">
                  <a:moveTo>
                    <a:pt x="55752" y="72643"/>
                  </a:moveTo>
                  <a:lnTo>
                    <a:pt x="55879" y="72897"/>
                  </a:lnTo>
                  <a:lnTo>
                    <a:pt x="55752" y="72643"/>
                  </a:lnTo>
                  <a:close/>
                </a:path>
                <a:path w="861060" h="383539">
                  <a:moveTo>
                    <a:pt x="94868" y="137287"/>
                  </a:moveTo>
                  <a:lnTo>
                    <a:pt x="77977" y="147827"/>
                  </a:lnTo>
                  <a:lnTo>
                    <a:pt x="91566" y="169544"/>
                  </a:lnTo>
                  <a:lnTo>
                    <a:pt x="102108" y="185419"/>
                  </a:lnTo>
                  <a:lnTo>
                    <a:pt x="110871" y="197993"/>
                  </a:lnTo>
                  <a:lnTo>
                    <a:pt x="127126" y="186562"/>
                  </a:lnTo>
                  <a:lnTo>
                    <a:pt x="118669" y="174497"/>
                  </a:lnTo>
                  <a:lnTo>
                    <a:pt x="108287" y="158876"/>
                  </a:lnTo>
                  <a:lnTo>
                    <a:pt x="94868" y="137287"/>
                  </a:lnTo>
                  <a:close/>
                </a:path>
                <a:path w="861060" h="383539">
                  <a:moveTo>
                    <a:pt x="118490" y="174244"/>
                  </a:moveTo>
                  <a:lnTo>
                    <a:pt x="118617" y="174497"/>
                  </a:lnTo>
                  <a:lnTo>
                    <a:pt x="118490" y="174244"/>
                  </a:lnTo>
                  <a:close/>
                </a:path>
                <a:path w="861060" h="383539">
                  <a:moveTo>
                    <a:pt x="108251" y="158750"/>
                  </a:moveTo>
                  <a:close/>
                </a:path>
                <a:path w="861060" h="383539">
                  <a:moveTo>
                    <a:pt x="138684" y="202183"/>
                  </a:moveTo>
                  <a:lnTo>
                    <a:pt x="122936" y="214121"/>
                  </a:lnTo>
                  <a:lnTo>
                    <a:pt x="125349" y="217296"/>
                  </a:lnTo>
                  <a:lnTo>
                    <a:pt x="138049" y="233044"/>
                  </a:lnTo>
                  <a:lnTo>
                    <a:pt x="151637" y="249046"/>
                  </a:lnTo>
                  <a:lnTo>
                    <a:pt x="161416" y="260350"/>
                  </a:lnTo>
                  <a:lnTo>
                    <a:pt x="176402" y="247395"/>
                  </a:lnTo>
                  <a:lnTo>
                    <a:pt x="153270" y="220344"/>
                  </a:lnTo>
                  <a:lnTo>
                    <a:pt x="140715" y="204977"/>
                  </a:lnTo>
                  <a:lnTo>
                    <a:pt x="138684" y="202183"/>
                  </a:lnTo>
                  <a:close/>
                </a:path>
                <a:path w="861060" h="383539">
                  <a:moveTo>
                    <a:pt x="153185" y="220218"/>
                  </a:moveTo>
                  <a:close/>
                </a:path>
                <a:path w="861060" h="383539">
                  <a:moveTo>
                    <a:pt x="140779" y="204977"/>
                  </a:moveTo>
                  <a:lnTo>
                    <a:pt x="140969" y="205231"/>
                  </a:lnTo>
                  <a:lnTo>
                    <a:pt x="140779" y="204977"/>
                  </a:lnTo>
                  <a:close/>
                </a:path>
                <a:path w="861060" h="383539">
                  <a:moveTo>
                    <a:pt x="189356" y="262127"/>
                  </a:moveTo>
                  <a:lnTo>
                    <a:pt x="174498" y="275336"/>
                  </a:lnTo>
                  <a:lnTo>
                    <a:pt x="181737" y="283463"/>
                  </a:lnTo>
                  <a:lnTo>
                    <a:pt x="197865" y="300863"/>
                  </a:lnTo>
                  <a:lnTo>
                    <a:pt x="214502" y="317500"/>
                  </a:lnTo>
                  <a:lnTo>
                    <a:pt x="216280" y="319024"/>
                  </a:lnTo>
                  <a:lnTo>
                    <a:pt x="229615" y="304419"/>
                  </a:lnTo>
                  <a:lnTo>
                    <a:pt x="227964" y="303021"/>
                  </a:lnTo>
                  <a:lnTo>
                    <a:pt x="211962" y="287019"/>
                  </a:lnTo>
                  <a:lnTo>
                    <a:pt x="196357" y="270128"/>
                  </a:lnTo>
                  <a:lnTo>
                    <a:pt x="189356" y="262127"/>
                  </a:lnTo>
                  <a:close/>
                </a:path>
                <a:path w="861060" h="383539">
                  <a:moveTo>
                    <a:pt x="228090" y="303021"/>
                  </a:moveTo>
                  <a:lnTo>
                    <a:pt x="228346" y="303275"/>
                  </a:lnTo>
                  <a:lnTo>
                    <a:pt x="228090" y="303021"/>
                  </a:lnTo>
                  <a:close/>
                </a:path>
                <a:path w="861060" h="383539">
                  <a:moveTo>
                    <a:pt x="212194" y="287249"/>
                  </a:moveTo>
                  <a:close/>
                </a:path>
                <a:path w="861060" h="383539">
                  <a:moveTo>
                    <a:pt x="211981" y="287019"/>
                  </a:moveTo>
                  <a:lnTo>
                    <a:pt x="212194" y="287249"/>
                  </a:lnTo>
                  <a:lnTo>
                    <a:pt x="211981" y="287019"/>
                  </a:lnTo>
                  <a:close/>
                </a:path>
                <a:path w="861060" h="383539">
                  <a:moveTo>
                    <a:pt x="196357" y="270128"/>
                  </a:moveTo>
                  <a:lnTo>
                    <a:pt x="196468" y="270256"/>
                  </a:lnTo>
                  <a:lnTo>
                    <a:pt x="196357" y="270128"/>
                  </a:lnTo>
                  <a:close/>
                </a:path>
                <a:path w="861060" h="383539">
                  <a:moveTo>
                    <a:pt x="244221" y="317754"/>
                  </a:moveTo>
                  <a:lnTo>
                    <a:pt x="230886" y="332358"/>
                  </a:lnTo>
                  <a:lnTo>
                    <a:pt x="231393" y="332866"/>
                  </a:lnTo>
                  <a:lnTo>
                    <a:pt x="240156" y="339851"/>
                  </a:lnTo>
                  <a:lnTo>
                    <a:pt x="248792" y="346456"/>
                  </a:lnTo>
                  <a:lnTo>
                    <a:pt x="257555" y="352425"/>
                  </a:lnTo>
                  <a:lnTo>
                    <a:pt x="266318" y="357631"/>
                  </a:lnTo>
                  <a:lnTo>
                    <a:pt x="283463" y="366013"/>
                  </a:lnTo>
                  <a:lnTo>
                    <a:pt x="283844" y="366267"/>
                  </a:lnTo>
                  <a:lnTo>
                    <a:pt x="290956" y="347725"/>
                  </a:lnTo>
                  <a:lnTo>
                    <a:pt x="276230" y="340359"/>
                  </a:lnTo>
                  <a:lnTo>
                    <a:pt x="276098" y="340359"/>
                  </a:lnTo>
                  <a:lnTo>
                    <a:pt x="267842" y="335533"/>
                  </a:lnTo>
                  <a:lnTo>
                    <a:pt x="267975" y="335533"/>
                  </a:lnTo>
                  <a:lnTo>
                    <a:pt x="260096" y="330200"/>
                  </a:lnTo>
                  <a:lnTo>
                    <a:pt x="252222" y="324231"/>
                  </a:lnTo>
                  <a:lnTo>
                    <a:pt x="244568" y="318007"/>
                  </a:lnTo>
                  <a:lnTo>
                    <a:pt x="244221" y="317754"/>
                  </a:lnTo>
                  <a:close/>
                </a:path>
                <a:path w="861060" h="383539">
                  <a:moveTo>
                    <a:pt x="291078" y="347725"/>
                  </a:moveTo>
                  <a:lnTo>
                    <a:pt x="291846" y="348106"/>
                  </a:lnTo>
                  <a:lnTo>
                    <a:pt x="291078" y="347725"/>
                  </a:lnTo>
                  <a:close/>
                </a:path>
                <a:path w="861060" h="383539">
                  <a:moveTo>
                    <a:pt x="275463" y="339978"/>
                  </a:moveTo>
                  <a:lnTo>
                    <a:pt x="276098" y="340359"/>
                  </a:lnTo>
                  <a:lnTo>
                    <a:pt x="276230" y="340359"/>
                  </a:lnTo>
                  <a:lnTo>
                    <a:pt x="275463" y="339978"/>
                  </a:lnTo>
                  <a:close/>
                </a:path>
                <a:path w="861060" h="383539">
                  <a:moveTo>
                    <a:pt x="267975" y="335533"/>
                  </a:moveTo>
                  <a:lnTo>
                    <a:pt x="267842" y="335533"/>
                  </a:lnTo>
                  <a:lnTo>
                    <a:pt x="268350" y="335788"/>
                  </a:lnTo>
                  <a:lnTo>
                    <a:pt x="267975" y="335533"/>
                  </a:lnTo>
                  <a:close/>
                </a:path>
                <a:path w="861060" h="383539">
                  <a:moveTo>
                    <a:pt x="260140" y="330200"/>
                  </a:moveTo>
                  <a:lnTo>
                    <a:pt x="260476" y="330453"/>
                  </a:lnTo>
                  <a:lnTo>
                    <a:pt x="260140" y="330200"/>
                  </a:lnTo>
                  <a:close/>
                </a:path>
                <a:path w="861060" h="383539">
                  <a:moveTo>
                    <a:pt x="252317" y="324231"/>
                  </a:moveTo>
                  <a:lnTo>
                    <a:pt x="252475" y="324357"/>
                  </a:lnTo>
                  <a:lnTo>
                    <a:pt x="252317" y="324231"/>
                  </a:lnTo>
                  <a:close/>
                </a:path>
                <a:path w="861060" h="383539">
                  <a:moveTo>
                    <a:pt x="244093" y="317626"/>
                  </a:moveTo>
                  <a:lnTo>
                    <a:pt x="244475" y="318007"/>
                  </a:lnTo>
                  <a:lnTo>
                    <a:pt x="244093" y="317626"/>
                  </a:lnTo>
                  <a:close/>
                </a:path>
                <a:path w="861060" h="383539">
                  <a:moveTo>
                    <a:pt x="308737" y="354329"/>
                  </a:moveTo>
                  <a:lnTo>
                    <a:pt x="353313" y="382650"/>
                  </a:lnTo>
                  <a:lnTo>
                    <a:pt x="364109" y="383031"/>
                  </a:lnTo>
                  <a:lnTo>
                    <a:pt x="364871" y="363219"/>
                  </a:lnTo>
                  <a:lnTo>
                    <a:pt x="357843" y="362966"/>
                  </a:lnTo>
                  <a:lnTo>
                    <a:pt x="354964" y="362966"/>
                  </a:lnTo>
                  <a:lnTo>
                    <a:pt x="339162" y="361314"/>
                  </a:lnTo>
                  <a:lnTo>
                    <a:pt x="338709" y="361314"/>
                  </a:lnTo>
                  <a:lnTo>
                    <a:pt x="337947" y="361188"/>
                  </a:lnTo>
                  <a:lnTo>
                    <a:pt x="323402" y="358394"/>
                  </a:lnTo>
                  <a:lnTo>
                    <a:pt x="322961" y="358394"/>
                  </a:lnTo>
                  <a:lnTo>
                    <a:pt x="308737" y="354329"/>
                  </a:lnTo>
                  <a:close/>
                </a:path>
                <a:path w="861060" h="383539">
                  <a:moveTo>
                    <a:pt x="354329" y="362838"/>
                  </a:moveTo>
                  <a:lnTo>
                    <a:pt x="354964" y="362966"/>
                  </a:lnTo>
                  <a:lnTo>
                    <a:pt x="357843" y="362966"/>
                  </a:lnTo>
                  <a:lnTo>
                    <a:pt x="354329" y="362838"/>
                  </a:lnTo>
                  <a:close/>
                </a:path>
                <a:path w="861060" h="383539">
                  <a:moveTo>
                    <a:pt x="337947" y="361188"/>
                  </a:moveTo>
                  <a:lnTo>
                    <a:pt x="338709" y="361314"/>
                  </a:lnTo>
                  <a:lnTo>
                    <a:pt x="338160" y="361210"/>
                  </a:lnTo>
                  <a:lnTo>
                    <a:pt x="337947" y="361188"/>
                  </a:lnTo>
                  <a:close/>
                </a:path>
                <a:path w="861060" h="383539">
                  <a:moveTo>
                    <a:pt x="338160" y="361210"/>
                  </a:moveTo>
                  <a:lnTo>
                    <a:pt x="338709" y="361314"/>
                  </a:lnTo>
                  <a:lnTo>
                    <a:pt x="339162" y="361314"/>
                  </a:lnTo>
                  <a:lnTo>
                    <a:pt x="338160" y="361210"/>
                  </a:lnTo>
                  <a:close/>
                </a:path>
                <a:path w="861060" h="383539">
                  <a:moveTo>
                    <a:pt x="338043" y="361188"/>
                  </a:moveTo>
                  <a:close/>
                </a:path>
                <a:path w="861060" h="383539">
                  <a:moveTo>
                    <a:pt x="322071" y="358139"/>
                  </a:moveTo>
                  <a:lnTo>
                    <a:pt x="322961" y="358394"/>
                  </a:lnTo>
                  <a:lnTo>
                    <a:pt x="323402" y="358394"/>
                  </a:lnTo>
                  <a:lnTo>
                    <a:pt x="322071" y="358139"/>
                  </a:lnTo>
                  <a:close/>
                </a:path>
                <a:path w="861060" h="383539">
                  <a:moveTo>
                    <a:pt x="406908" y="361188"/>
                  </a:moveTo>
                  <a:lnTo>
                    <a:pt x="388492" y="362838"/>
                  </a:lnTo>
                  <a:lnTo>
                    <a:pt x="389000" y="362838"/>
                  </a:lnTo>
                  <a:lnTo>
                    <a:pt x="383921" y="362966"/>
                  </a:lnTo>
                  <a:lnTo>
                    <a:pt x="384683" y="382777"/>
                  </a:lnTo>
                  <a:lnTo>
                    <a:pt x="389889" y="382523"/>
                  </a:lnTo>
                  <a:lnTo>
                    <a:pt x="408939" y="380872"/>
                  </a:lnTo>
                  <a:lnTo>
                    <a:pt x="428498" y="378205"/>
                  </a:lnTo>
                  <a:lnTo>
                    <a:pt x="445008" y="375030"/>
                  </a:lnTo>
                  <a:lnTo>
                    <a:pt x="442408" y="361314"/>
                  </a:lnTo>
                  <a:lnTo>
                    <a:pt x="406400" y="361314"/>
                  </a:lnTo>
                  <a:lnTo>
                    <a:pt x="406908" y="361188"/>
                  </a:lnTo>
                  <a:close/>
                </a:path>
                <a:path w="861060" h="383539">
                  <a:moveTo>
                    <a:pt x="441325" y="355600"/>
                  </a:moveTo>
                  <a:lnTo>
                    <a:pt x="425068" y="358647"/>
                  </a:lnTo>
                  <a:lnTo>
                    <a:pt x="425576" y="358647"/>
                  </a:lnTo>
                  <a:lnTo>
                    <a:pt x="406400" y="361314"/>
                  </a:lnTo>
                  <a:lnTo>
                    <a:pt x="442408" y="361314"/>
                  </a:lnTo>
                  <a:lnTo>
                    <a:pt x="441325" y="355600"/>
                  </a:lnTo>
                  <a:close/>
                </a:path>
                <a:path w="861060" h="383539">
                  <a:moveTo>
                    <a:pt x="464185" y="350138"/>
                  </a:moveTo>
                  <a:lnTo>
                    <a:pt x="460121" y="351154"/>
                  </a:lnTo>
                  <a:lnTo>
                    <a:pt x="464819" y="370458"/>
                  </a:lnTo>
                  <a:lnTo>
                    <a:pt x="469011" y="369442"/>
                  </a:lnTo>
                  <a:lnTo>
                    <a:pt x="489965" y="363092"/>
                  </a:lnTo>
                  <a:lnTo>
                    <a:pt x="511428" y="355600"/>
                  </a:lnTo>
                  <a:lnTo>
                    <a:pt x="522477" y="350900"/>
                  </a:lnTo>
                  <a:lnTo>
                    <a:pt x="522266" y="350392"/>
                  </a:lnTo>
                  <a:lnTo>
                    <a:pt x="463676" y="350392"/>
                  </a:lnTo>
                  <a:lnTo>
                    <a:pt x="464185" y="350138"/>
                  </a:lnTo>
                  <a:close/>
                </a:path>
                <a:path w="861060" h="383539">
                  <a:moveTo>
                    <a:pt x="519726" y="344296"/>
                  </a:moveTo>
                  <a:lnTo>
                    <a:pt x="483997" y="344296"/>
                  </a:lnTo>
                  <a:lnTo>
                    <a:pt x="463676" y="350392"/>
                  </a:lnTo>
                  <a:lnTo>
                    <a:pt x="522266" y="350392"/>
                  </a:lnTo>
                  <a:lnTo>
                    <a:pt x="519726" y="344296"/>
                  </a:lnTo>
                  <a:close/>
                </a:path>
                <a:path w="861060" h="383539">
                  <a:moveTo>
                    <a:pt x="504443" y="336931"/>
                  </a:moveTo>
                  <a:lnTo>
                    <a:pt x="483488" y="344424"/>
                  </a:lnTo>
                  <a:lnTo>
                    <a:pt x="483997" y="344296"/>
                  </a:lnTo>
                  <a:lnTo>
                    <a:pt x="519726" y="344296"/>
                  </a:lnTo>
                  <a:lnTo>
                    <a:pt x="516763" y="337184"/>
                  </a:lnTo>
                  <a:lnTo>
                    <a:pt x="503936" y="337184"/>
                  </a:lnTo>
                  <a:lnTo>
                    <a:pt x="504443" y="336931"/>
                  </a:lnTo>
                  <a:close/>
                </a:path>
                <a:path w="861060" h="383539">
                  <a:moveTo>
                    <a:pt x="514858" y="332613"/>
                  </a:moveTo>
                  <a:lnTo>
                    <a:pt x="503936" y="337184"/>
                  </a:lnTo>
                  <a:lnTo>
                    <a:pt x="516763" y="337184"/>
                  </a:lnTo>
                  <a:lnTo>
                    <a:pt x="514858" y="332613"/>
                  </a:lnTo>
                  <a:close/>
                </a:path>
                <a:path w="861060" h="383539">
                  <a:moveTo>
                    <a:pt x="546608" y="318262"/>
                  </a:moveTo>
                  <a:lnTo>
                    <a:pt x="532638" y="324865"/>
                  </a:lnTo>
                  <a:lnTo>
                    <a:pt x="541019" y="342772"/>
                  </a:lnTo>
                  <a:lnTo>
                    <a:pt x="555243" y="336169"/>
                  </a:lnTo>
                  <a:lnTo>
                    <a:pt x="577850" y="324231"/>
                  </a:lnTo>
                  <a:lnTo>
                    <a:pt x="587692" y="318515"/>
                  </a:lnTo>
                  <a:lnTo>
                    <a:pt x="546226" y="318515"/>
                  </a:lnTo>
                  <a:lnTo>
                    <a:pt x="546608" y="318262"/>
                  </a:lnTo>
                  <a:close/>
                </a:path>
                <a:path w="861060" h="383539">
                  <a:moveTo>
                    <a:pt x="589846" y="306831"/>
                  </a:moveTo>
                  <a:lnTo>
                    <a:pt x="568451" y="306831"/>
                  </a:lnTo>
                  <a:lnTo>
                    <a:pt x="546226" y="318515"/>
                  </a:lnTo>
                  <a:lnTo>
                    <a:pt x="587692" y="318515"/>
                  </a:lnTo>
                  <a:lnTo>
                    <a:pt x="589661" y="317372"/>
                  </a:lnTo>
                  <a:lnTo>
                    <a:pt x="594487" y="314451"/>
                  </a:lnTo>
                  <a:lnTo>
                    <a:pt x="589846" y="306831"/>
                  </a:lnTo>
                  <a:close/>
                </a:path>
                <a:path w="861060" h="383539">
                  <a:moveTo>
                    <a:pt x="585824" y="300227"/>
                  </a:moveTo>
                  <a:lnTo>
                    <a:pt x="579627" y="300227"/>
                  </a:lnTo>
                  <a:lnTo>
                    <a:pt x="568071" y="306958"/>
                  </a:lnTo>
                  <a:lnTo>
                    <a:pt x="568451" y="306831"/>
                  </a:lnTo>
                  <a:lnTo>
                    <a:pt x="589846" y="306831"/>
                  </a:lnTo>
                  <a:lnTo>
                    <a:pt x="585824" y="300227"/>
                  </a:lnTo>
                  <a:close/>
                </a:path>
                <a:path w="861060" h="383539">
                  <a:moveTo>
                    <a:pt x="584200" y="297561"/>
                  </a:moveTo>
                  <a:lnTo>
                    <a:pt x="579374" y="300355"/>
                  </a:lnTo>
                  <a:lnTo>
                    <a:pt x="579627" y="300227"/>
                  </a:lnTo>
                  <a:lnTo>
                    <a:pt x="585824" y="300227"/>
                  </a:lnTo>
                  <a:lnTo>
                    <a:pt x="584200" y="297561"/>
                  </a:lnTo>
                  <a:close/>
                </a:path>
                <a:path w="861060" h="383539">
                  <a:moveTo>
                    <a:pt x="652840" y="258699"/>
                  </a:moveTo>
                  <a:lnTo>
                    <a:pt x="642365" y="258699"/>
                  </a:lnTo>
                  <a:lnTo>
                    <a:pt x="616203" y="276987"/>
                  </a:lnTo>
                  <a:lnTo>
                    <a:pt x="603630" y="285369"/>
                  </a:lnTo>
                  <a:lnTo>
                    <a:pt x="600837" y="287146"/>
                  </a:lnTo>
                  <a:lnTo>
                    <a:pt x="611377" y="303911"/>
                  </a:lnTo>
                  <a:lnTo>
                    <a:pt x="627379" y="293369"/>
                  </a:lnTo>
                  <a:lnTo>
                    <a:pt x="653796" y="274955"/>
                  </a:lnTo>
                  <a:lnTo>
                    <a:pt x="660908" y="269747"/>
                  </a:lnTo>
                  <a:lnTo>
                    <a:pt x="652840" y="258699"/>
                  </a:lnTo>
                  <a:close/>
                </a:path>
                <a:path w="861060" h="383539">
                  <a:moveTo>
                    <a:pt x="603758" y="285241"/>
                  </a:moveTo>
                  <a:lnTo>
                    <a:pt x="603563" y="285369"/>
                  </a:lnTo>
                  <a:lnTo>
                    <a:pt x="603758" y="285241"/>
                  </a:lnTo>
                  <a:close/>
                </a:path>
                <a:path w="861060" h="383539">
                  <a:moveTo>
                    <a:pt x="616330" y="276859"/>
                  </a:moveTo>
                  <a:lnTo>
                    <a:pt x="616141" y="276987"/>
                  </a:lnTo>
                  <a:lnTo>
                    <a:pt x="616330" y="276859"/>
                  </a:lnTo>
                  <a:close/>
                </a:path>
                <a:path w="861060" h="383539">
                  <a:moveTo>
                    <a:pt x="649224" y="253745"/>
                  </a:moveTo>
                  <a:lnTo>
                    <a:pt x="642112" y="258825"/>
                  </a:lnTo>
                  <a:lnTo>
                    <a:pt x="642365" y="258699"/>
                  </a:lnTo>
                  <a:lnTo>
                    <a:pt x="652840" y="258699"/>
                  </a:lnTo>
                  <a:lnTo>
                    <a:pt x="649224" y="253745"/>
                  </a:lnTo>
                  <a:close/>
                </a:path>
                <a:path w="861060" h="383539">
                  <a:moveTo>
                    <a:pt x="700936" y="239521"/>
                  </a:moveTo>
                  <a:lnTo>
                    <a:pt x="668527" y="239521"/>
                  </a:lnTo>
                  <a:lnTo>
                    <a:pt x="665099" y="242062"/>
                  </a:lnTo>
                  <a:lnTo>
                    <a:pt x="676910" y="257937"/>
                  </a:lnTo>
                  <a:lnTo>
                    <a:pt x="680338" y="255396"/>
                  </a:lnTo>
                  <a:lnTo>
                    <a:pt x="700936" y="239521"/>
                  </a:lnTo>
                  <a:close/>
                </a:path>
                <a:path w="861060" h="383539">
                  <a:moveTo>
                    <a:pt x="722998" y="219709"/>
                  </a:moveTo>
                  <a:lnTo>
                    <a:pt x="694181" y="219709"/>
                  </a:lnTo>
                  <a:lnTo>
                    <a:pt x="668274" y="239649"/>
                  </a:lnTo>
                  <a:lnTo>
                    <a:pt x="668527" y="239521"/>
                  </a:lnTo>
                  <a:lnTo>
                    <a:pt x="700936" y="239521"/>
                  </a:lnTo>
                  <a:lnTo>
                    <a:pt x="706374" y="235331"/>
                  </a:lnTo>
                  <a:lnTo>
                    <a:pt x="724026" y="220980"/>
                  </a:lnTo>
                  <a:lnTo>
                    <a:pt x="722998" y="219709"/>
                  </a:lnTo>
                  <a:close/>
                </a:path>
                <a:path w="861060" h="383539">
                  <a:moveTo>
                    <a:pt x="711580" y="205612"/>
                  </a:moveTo>
                  <a:lnTo>
                    <a:pt x="693927" y="219837"/>
                  </a:lnTo>
                  <a:lnTo>
                    <a:pt x="694181" y="219709"/>
                  </a:lnTo>
                  <a:lnTo>
                    <a:pt x="722998" y="219709"/>
                  </a:lnTo>
                  <a:lnTo>
                    <a:pt x="711580" y="205612"/>
                  </a:lnTo>
                  <a:close/>
                </a:path>
                <a:path w="861060" h="383539">
                  <a:moveTo>
                    <a:pt x="770475" y="181228"/>
                  </a:moveTo>
                  <a:lnTo>
                    <a:pt x="740790" y="181228"/>
                  </a:lnTo>
                  <a:lnTo>
                    <a:pt x="729741" y="190500"/>
                  </a:lnTo>
                  <a:lnTo>
                    <a:pt x="726693" y="193166"/>
                  </a:lnTo>
                  <a:lnTo>
                    <a:pt x="739393" y="208280"/>
                  </a:lnTo>
                  <a:lnTo>
                    <a:pt x="742568" y="205612"/>
                  </a:lnTo>
                  <a:lnTo>
                    <a:pt x="753617" y="196214"/>
                  </a:lnTo>
                  <a:lnTo>
                    <a:pt x="764031" y="187070"/>
                  </a:lnTo>
                  <a:lnTo>
                    <a:pt x="770475" y="181228"/>
                  </a:lnTo>
                  <a:close/>
                </a:path>
                <a:path w="861060" h="383539">
                  <a:moveTo>
                    <a:pt x="770381" y="154050"/>
                  </a:moveTo>
                  <a:lnTo>
                    <a:pt x="768476" y="155828"/>
                  </a:lnTo>
                  <a:lnTo>
                    <a:pt x="759967" y="163956"/>
                  </a:lnTo>
                  <a:lnTo>
                    <a:pt x="750697" y="172338"/>
                  </a:lnTo>
                  <a:lnTo>
                    <a:pt x="740537" y="181356"/>
                  </a:lnTo>
                  <a:lnTo>
                    <a:pt x="740790" y="181228"/>
                  </a:lnTo>
                  <a:lnTo>
                    <a:pt x="770475" y="181228"/>
                  </a:lnTo>
                  <a:lnTo>
                    <a:pt x="773556" y="178434"/>
                  </a:lnTo>
                  <a:lnTo>
                    <a:pt x="782319" y="169925"/>
                  </a:lnTo>
                  <a:lnTo>
                    <a:pt x="784225" y="168147"/>
                  </a:lnTo>
                  <a:lnTo>
                    <a:pt x="770381" y="154050"/>
                  </a:lnTo>
                  <a:close/>
                </a:path>
                <a:path w="861060" h="383539">
                  <a:moveTo>
                    <a:pt x="791210" y="131952"/>
                  </a:moveTo>
                  <a:lnTo>
                    <a:pt x="783843" y="140081"/>
                  </a:lnTo>
                  <a:lnTo>
                    <a:pt x="798322" y="153543"/>
                  </a:lnTo>
                  <a:lnTo>
                    <a:pt x="805941" y="145287"/>
                  </a:lnTo>
                  <a:lnTo>
                    <a:pt x="816647" y="132461"/>
                  </a:lnTo>
                  <a:lnTo>
                    <a:pt x="790955" y="132461"/>
                  </a:lnTo>
                  <a:lnTo>
                    <a:pt x="791210" y="131952"/>
                  </a:lnTo>
                  <a:close/>
                </a:path>
                <a:path w="861060" h="383539">
                  <a:moveTo>
                    <a:pt x="855522" y="96519"/>
                  </a:moveTo>
                  <a:lnTo>
                    <a:pt x="818134" y="96519"/>
                  </a:lnTo>
                  <a:lnTo>
                    <a:pt x="834389" y="107950"/>
                  </a:lnTo>
                  <a:lnTo>
                    <a:pt x="827287" y="118002"/>
                  </a:lnTo>
                  <a:lnTo>
                    <a:pt x="851408" y="133603"/>
                  </a:lnTo>
                  <a:lnTo>
                    <a:pt x="855522" y="96519"/>
                  </a:lnTo>
                  <a:close/>
                </a:path>
                <a:path w="861060" h="383539">
                  <a:moveTo>
                    <a:pt x="825490" y="116839"/>
                  </a:moveTo>
                  <a:lnTo>
                    <a:pt x="803910" y="116839"/>
                  </a:lnTo>
                  <a:lnTo>
                    <a:pt x="803401" y="117475"/>
                  </a:lnTo>
                  <a:lnTo>
                    <a:pt x="790955" y="132461"/>
                  </a:lnTo>
                  <a:lnTo>
                    <a:pt x="816647" y="132461"/>
                  </a:lnTo>
                  <a:lnTo>
                    <a:pt x="819403" y="129158"/>
                  </a:lnTo>
                  <a:lnTo>
                    <a:pt x="827287" y="118002"/>
                  </a:lnTo>
                  <a:lnTo>
                    <a:pt x="825490" y="116839"/>
                  </a:lnTo>
                  <a:close/>
                </a:path>
                <a:path w="861060" h="383539">
                  <a:moveTo>
                    <a:pt x="818134" y="96519"/>
                  </a:moveTo>
                  <a:lnTo>
                    <a:pt x="810613" y="107217"/>
                  </a:lnTo>
                  <a:lnTo>
                    <a:pt x="827287" y="118002"/>
                  </a:lnTo>
                  <a:lnTo>
                    <a:pt x="834389" y="107950"/>
                  </a:lnTo>
                  <a:lnTo>
                    <a:pt x="818134" y="96519"/>
                  </a:lnTo>
                  <a:close/>
                </a:path>
                <a:path w="861060" h="383539">
                  <a:moveTo>
                    <a:pt x="803505" y="117327"/>
                  </a:moveTo>
                  <a:lnTo>
                    <a:pt x="803383" y="117475"/>
                  </a:lnTo>
                  <a:lnTo>
                    <a:pt x="803505" y="117327"/>
                  </a:lnTo>
                  <a:close/>
                </a:path>
                <a:path w="861060" h="383539">
                  <a:moveTo>
                    <a:pt x="810613" y="107217"/>
                  </a:moveTo>
                  <a:lnTo>
                    <a:pt x="803505" y="117327"/>
                  </a:lnTo>
                  <a:lnTo>
                    <a:pt x="803910" y="116839"/>
                  </a:lnTo>
                  <a:lnTo>
                    <a:pt x="825490" y="116839"/>
                  </a:lnTo>
                  <a:lnTo>
                    <a:pt x="810613" y="107217"/>
                  </a:lnTo>
                  <a:close/>
                </a:path>
                <a:path w="861060" h="383539">
                  <a:moveTo>
                    <a:pt x="860805" y="48894"/>
                  </a:moveTo>
                  <a:lnTo>
                    <a:pt x="787400" y="92201"/>
                  </a:lnTo>
                  <a:lnTo>
                    <a:pt x="810613" y="107217"/>
                  </a:lnTo>
                  <a:lnTo>
                    <a:pt x="818134" y="96519"/>
                  </a:lnTo>
                  <a:lnTo>
                    <a:pt x="855522" y="96519"/>
                  </a:lnTo>
                  <a:lnTo>
                    <a:pt x="860805" y="48894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553203" y="2331720"/>
            <a:ext cx="1851660" cy="307975"/>
          </a:xfrm>
          <a:custGeom>
            <a:avLst/>
            <a:gdLst/>
            <a:ahLst/>
            <a:cxnLst/>
            <a:rect l="l" t="t" r="r" b="b"/>
            <a:pathLst>
              <a:path w="1851660" h="307975">
                <a:moveTo>
                  <a:pt x="48641" y="256793"/>
                </a:moveTo>
                <a:lnTo>
                  <a:pt x="25781" y="272795"/>
                </a:lnTo>
                <a:lnTo>
                  <a:pt x="0" y="291464"/>
                </a:lnTo>
                <a:lnTo>
                  <a:pt x="11684" y="307466"/>
                </a:lnTo>
                <a:lnTo>
                  <a:pt x="37337" y="288925"/>
                </a:lnTo>
                <a:lnTo>
                  <a:pt x="50673" y="279526"/>
                </a:lnTo>
                <a:lnTo>
                  <a:pt x="59944" y="273176"/>
                </a:lnTo>
                <a:lnTo>
                  <a:pt x="48641" y="256793"/>
                </a:lnTo>
                <a:close/>
              </a:path>
              <a:path w="1851660" h="307975">
                <a:moveTo>
                  <a:pt x="50730" y="279526"/>
                </a:moveTo>
                <a:lnTo>
                  <a:pt x="50546" y="279653"/>
                </a:lnTo>
                <a:lnTo>
                  <a:pt x="50730" y="279526"/>
                </a:lnTo>
                <a:close/>
              </a:path>
              <a:path w="1851660" h="307975">
                <a:moveTo>
                  <a:pt x="115824" y="213867"/>
                </a:moveTo>
                <a:lnTo>
                  <a:pt x="100203" y="223265"/>
                </a:lnTo>
                <a:lnTo>
                  <a:pt x="83438" y="233679"/>
                </a:lnTo>
                <a:lnTo>
                  <a:pt x="67818" y="243839"/>
                </a:lnTo>
                <a:lnTo>
                  <a:pt x="65150" y="245617"/>
                </a:lnTo>
                <a:lnTo>
                  <a:pt x="76200" y="262127"/>
                </a:lnTo>
                <a:lnTo>
                  <a:pt x="78867" y="260350"/>
                </a:lnTo>
                <a:lnTo>
                  <a:pt x="94040" y="250443"/>
                </a:lnTo>
                <a:lnTo>
                  <a:pt x="110617" y="240156"/>
                </a:lnTo>
                <a:lnTo>
                  <a:pt x="126111" y="230758"/>
                </a:lnTo>
                <a:lnTo>
                  <a:pt x="115824" y="213867"/>
                </a:lnTo>
                <a:close/>
              </a:path>
              <a:path w="1851660" h="307975">
                <a:moveTo>
                  <a:pt x="78933" y="260350"/>
                </a:moveTo>
                <a:lnTo>
                  <a:pt x="78740" y="260476"/>
                </a:lnTo>
                <a:lnTo>
                  <a:pt x="78933" y="260350"/>
                </a:lnTo>
                <a:close/>
              </a:path>
              <a:path w="1851660" h="307975">
                <a:moveTo>
                  <a:pt x="94234" y="250316"/>
                </a:moveTo>
                <a:lnTo>
                  <a:pt x="93980" y="250443"/>
                </a:lnTo>
                <a:lnTo>
                  <a:pt x="94234" y="250316"/>
                </a:lnTo>
                <a:close/>
              </a:path>
              <a:path w="1851660" h="307975">
                <a:moveTo>
                  <a:pt x="110698" y="240156"/>
                </a:moveTo>
                <a:lnTo>
                  <a:pt x="110490" y="240283"/>
                </a:lnTo>
                <a:lnTo>
                  <a:pt x="110698" y="240156"/>
                </a:lnTo>
                <a:close/>
              </a:path>
              <a:path w="1851660" h="307975">
                <a:moveTo>
                  <a:pt x="184276" y="173354"/>
                </a:moveTo>
                <a:lnTo>
                  <a:pt x="176657" y="177672"/>
                </a:lnTo>
                <a:lnTo>
                  <a:pt x="136906" y="201294"/>
                </a:lnTo>
                <a:lnTo>
                  <a:pt x="132969" y="203707"/>
                </a:lnTo>
                <a:lnTo>
                  <a:pt x="143129" y="220725"/>
                </a:lnTo>
                <a:lnTo>
                  <a:pt x="147066" y="218312"/>
                </a:lnTo>
                <a:lnTo>
                  <a:pt x="166497" y="206755"/>
                </a:lnTo>
                <a:lnTo>
                  <a:pt x="186690" y="194817"/>
                </a:lnTo>
                <a:lnTo>
                  <a:pt x="194183" y="190626"/>
                </a:lnTo>
                <a:lnTo>
                  <a:pt x="184276" y="173354"/>
                </a:lnTo>
                <a:close/>
              </a:path>
              <a:path w="1851660" h="307975">
                <a:moveTo>
                  <a:pt x="186787" y="194817"/>
                </a:moveTo>
                <a:lnTo>
                  <a:pt x="186562" y="194944"/>
                </a:lnTo>
                <a:lnTo>
                  <a:pt x="186787" y="194817"/>
                </a:lnTo>
                <a:close/>
              </a:path>
              <a:path w="1851660" h="307975">
                <a:moveTo>
                  <a:pt x="254888" y="135889"/>
                </a:moveTo>
                <a:lnTo>
                  <a:pt x="245110" y="140588"/>
                </a:lnTo>
                <a:lnTo>
                  <a:pt x="220980" y="153034"/>
                </a:lnTo>
                <a:lnTo>
                  <a:pt x="201675" y="163575"/>
                </a:lnTo>
                <a:lnTo>
                  <a:pt x="211200" y="180975"/>
                </a:lnTo>
                <a:lnTo>
                  <a:pt x="230144" y="170687"/>
                </a:lnTo>
                <a:lnTo>
                  <a:pt x="253756" y="158368"/>
                </a:lnTo>
                <a:lnTo>
                  <a:pt x="263525" y="153669"/>
                </a:lnTo>
                <a:lnTo>
                  <a:pt x="254888" y="135889"/>
                </a:lnTo>
                <a:close/>
              </a:path>
              <a:path w="1851660" h="307975">
                <a:moveTo>
                  <a:pt x="327660" y="103377"/>
                </a:moveTo>
                <a:lnTo>
                  <a:pt x="298196" y="115950"/>
                </a:lnTo>
                <a:lnTo>
                  <a:pt x="273050" y="127126"/>
                </a:lnTo>
                <a:lnTo>
                  <a:pt x="281050" y="145287"/>
                </a:lnTo>
                <a:lnTo>
                  <a:pt x="306197" y="134112"/>
                </a:lnTo>
                <a:lnTo>
                  <a:pt x="306368" y="134112"/>
                </a:lnTo>
                <a:lnTo>
                  <a:pt x="335407" y="121665"/>
                </a:lnTo>
                <a:lnTo>
                  <a:pt x="327660" y="103377"/>
                </a:lnTo>
                <a:close/>
              </a:path>
              <a:path w="1851660" h="307975">
                <a:moveTo>
                  <a:pt x="306368" y="134112"/>
                </a:moveTo>
                <a:lnTo>
                  <a:pt x="306197" y="134112"/>
                </a:lnTo>
                <a:lnTo>
                  <a:pt x="306368" y="134112"/>
                </a:lnTo>
                <a:close/>
              </a:path>
              <a:path w="1851660" h="307975">
                <a:moveTo>
                  <a:pt x="401193" y="73151"/>
                </a:moveTo>
                <a:lnTo>
                  <a:pt x="359156" y="90042"/>
                </a:lnTo>
                <a:lnTo>
                  <a:pt x="345948" y="95757"/>
                </a:lnTo>
                <a:lnTo>
                  <a:pt x="353695" y="113918"/>
                </a:lnTo>
                <a:lnTo>
                  <a:pt x="366775" y="108330"/>
                </a:lnTo>
                <a:lnTo>
                  <a:pt x="366959" y="108330"/>
                </a:lnTo>
                <a:lnTo>
                  <a:pt x="399923" y="94868"/>
                </a:lnTo>
                <a:lnTo>
                  <a:pt x="400115" y="94868"/>
                </a:lnTo>
                <a:lnTo>
                  <a:pt x="408432" y="91566"/>
                </a:lnTo>
                <a:lnTo>
                  <a:pt x="401193" y="73151"/>
                </a:lnTo>
                <a:close/>
              </a:path>
              <a:path w="1851660" h="307975">
                <a:moveTo>
                  <a:pt x="366959" y="108330"/>
                </a:moveTo>
                <a:lnTo>
                  <a:pt x="366775" y="108330"/>
                </a:lnTo>
                <a:lnTo>
                  <a:pt x="366959" y="108330"/>
                </a:lnTo>
                <a:close/>
              </a:path>
              <a:path w="1851660" h="307975">
                <a:moveTo>
                  <a:pt x="400115" y="94868"/>
                </a:moveTo>
                <a:lnTo>
                  <a:pt x="399923" y="94868"/>
                </a:lnTo>
                <a:lnTo>
                  <a:pt x="400115" y="94868"/>
                </a:lnTo>
                <a:close/>
              </a:path>
              <a:path w="1851660" h="307975">
                <a:moveTo>
                  <a:pt x="476123" y="45719"/>
                </a:moveTo>
                <a:lnTo>
                  <a:pt x="462788" y="50037"/>
                </a:lnTo>
                <a:lnTo>
                  <a:pt x="427100" y="62991"/>
                </a:lnTo>
                <a:lnTo>
                  <a:pt x="419735" y="65912"/>
                </a:lnTo>
                <a:lnTo>
                  <a:pt x="426847" y="84454"/>
                </a:lnTo>
                <a:lnTo>
                  <a:pt x="434213" y="81533"/>
                </a:lnTo>
                <a:lnTo>
                  <a:pt x="434432" y="81533"/>
                </a:lnTo>
                <a:lnTo>
                  <a:pt x="469392" y="68706"/>
                </a:lnTo>
                <a:lnTo>
                  <a:pt x="469526" y="68706"/>
                </a:lnTo>
                <a:lnTo>
                  <a:pt x="482346" y="64515"/>
                </a:lnTo>
                <a:lnTo>
                  <a:pt x="476123" y="45719"/>
                </a:lnTo>
                <a:close/>
              </a:path>
              <a:path w="1851660" h="307975">
                <a:moveTo>
                  <a:pt x="434432" y="81533"/>
                </a:moveTo>
                <a:lnTo>
                  <a:pt x="434213" y="81533"/>
                </a:lnTo>
                <a:lnTo>
                  <a:pt x="434432" y="81533"/>
                </a:lnTo>
                <a:close/>
              </a:path>
              <a:path w="1851660" h="307975">
                <a:moveTo>
                  <a:pt x="469526" y="68706"/>
                </a:moveTo>
                <a:lnTo>
                  <a:pt x="469392" y="68706"/>
                </a:lnTo>
                <a:lnTo>
                  <a:pt x="469138" y="68833"/>
                </a:lnTo>
                <a:lnTo>
                  <a:pt x="469526" y="68706"/>
                </a:lnTo>
                <a:close/>
              </a:path>
              <a:path w="1851660" h="307975">
                <a:moveTo>
                  <a:pt x="552958" y="23494"/>
                </a:moveTo>
                <a:lnTo>
                  <a:pt x="535432" y="27812"/>
                </a:lnTo>
                <a:lnTo>
                  <a:pt x="498983" y="38100"/>
                </a:lnTo>
                <a:lnTo>
                  <a:pt x="494919" y="39496"/>
                </a:lnTo>
                <a:lnTo>
                  <a:pt x="501142" y="58292"/>
                </a:lnTo>
                <a:lnTo>
                  <a:pt x="504951" y="57022"/>
                </a:lnTo>
                <a:lnTo>
                  <a:pt x="540638" y="46989"/>
                </a:lnTo>
                <a:lnTo>
                  <a:pt x="540385" y="46989"/>
                </a:lnTo>
                <a:lnTo>
                  <a:pt x="557784" y="42671"/>
                </a:lnTo>
                <a:lnTo>
                  <a:pt x="552958" y="23494"/>
                </a:lnTo>
                <a:close/>
              </a:path>
              <a:path w="1851660" h="307975">
                <a:moveTo>
                  <a:pt x="505021" y="57022"/>
                </a:moveTo>
                <a:lnTo>
                  <a:pt x="504570" y="57150"/>
                </a:lnTo>
                <a:lnTo>
                  <a:pt x="505021" y="57022"/>
                </a:lnTo>
                <a:close/>
              </a:path>
              <a:path w="1851660" h="307975">
                <a:moveTo>
                  <a:pt x="631951" y="9525"/>
                </a:moveTo>
                <a:lnTo>
                  <a:pt x="607568" y="12953"/>
                </a:lnTo>
                <a:lnTo>
                  <a:pt x="572897" y="19176"/>
                </a:lnTo>
                <a:lnTo>
                  <a:pt x="576453" y="38734"/>
                </a:lnTo>
                <a:lnTo>
                  <a:pt x="610870" y="32512"/>
                </a:lnTo>
                <a:lnTo>
                  <a:pt x="610488" y="32512"/>
                </a:lnTo>
                <a:lnTo>
                  <a:pt x="634746" y="29209"/>
                </a:lnTo>
                <a:lnTo>
                  <a:pt x="631951" y="9525"/>
                </a:lnTo>
                <a:close/>
              </a:path>
              <a:path w="1851660" h="307975">
                <a:moveTo>
                  <a:pt x="711581" y="2158"/>
                </a:moveTo>
                <a:lnTo>
                  <a:pt x="679450" y="4317"/>
                </a:lnTo>
                <a:lnTo>
                  <a:pt x="652018" y="7112"/>
                </a:lnTo>
                <a:lnTo>
                  <a:pt x="654050" y="26796"/>
                </a:lnTo>
                <a:lnTo>
                  <a:pt x="681355" y="24002"/>
                </a:lnTo>
                <a:lnTo>
                  <a:pt x="682744" y="24002"/>
                </a:lnTo>
                <a:lnTo>
                  <a:pt x="712851" y="21843"/>
                </a:lnTo>
                <a:lnTo>
                  <a:pt x="711581" y="2158"/>
                </a:lnTo>
                <a:close/>
              </a:path>
              <a:path w="1851660" h="307975">
                <a:moveTo>
                  <a:pt x="682744" y="24002"/>
                </a:moveTo>
                <a:lnTo>
                  <a:pt x="681355" y="24002"/>
                </a:lnTo>
                <a:lnTo>
                  <a:pt x="680974" y="24129"/>
                </a:lnTo>
                <a:lnTo>
                  <a:pt x="682744" y="24002"/>
                </a:lnTo>
                <a:close/>
              </a:path>
              <a:path w="1851660" h="307975">
                <a:moveTo>
                  <a:pt x="791591" y="0"/>
                </a:moveTo>
                <a:lnTo>
                  <a:pt x="753110" y="380"/>
                </a:lnTo>
                <a:lnTo>
                  <a:pt x="731647" y="1269"/>
                </a:lnTo>
                <a:lnTo>
                  <a:pt x="732409" y="20954"/>
                </a:lnTo>
                <a:lnTo>
                  <a:pt x="753745" y="20192"/>
                </a:lnTo>
                <a:lnTo>
                  <a:pt x="753491" y="20192"/>
                </a:lnTo>
                <a:lnTo>
                  <a:pt x="791210" y="19812"/>
                </a:lnTo>
                <a:lnTo>
                  <a:pt x="791591" y="0"/>
                </a:lnTo>
                <a:close/>
              </a:path>
              <a:path w="1851660" h="307975">
                <a:moveTo>
                  <a:pt x="811403" y="253"/>
                </a:moveTo>
                <a:lnTo>
                  <a:pt x="811149" y="20065"/>
                </a:lnTo>
                <a:lnTo>
                  <a:pt x="829691" y="20319"/>
                </a:lnTo>
                <a:lnTo>
                  <a:pt x="829563" y="20319"/>
                </a:lnTo>
                <a:lnTo>
                  <a:pt x="869696" y="21589"/>
                </a:lnTo>
                <a:lnTo>
                  <a:pt x="870204" y="21589"/>
                </a:lnTo>
                <a:lnTo>
                  <a:pt x="871220" y="1904"/>
                </a:lnTo>
                <a:lnTo>
                  <a:pt x="870458" y="1777"/>
                </a:lnTo>
                <a:lnTo>
                  <a:pt x="811403" y="253"/>
                </a:lnTo>
                <a:close/>
              </a:path>
              <a:path w="1851660" h="307975">
                <a:moveTo>
                  <a:pt x="890905" y="2793"/>
                </a:moveTo>
                <a:lnTo>
                  <a:pt x="889888" y="22605"/>
                </a:lnTo>
                <a:lnTo>
                  <a:pt x="910844" y="23749"/>
                </a:lnTo>
                <a:lnTo>
                  <a:pt x="949071" y="26288"/>
                </a:lnTo>
                <a:lnTo>
                  <a:pt x="950468" y="6476"/>
                </a:lnTo>
                <a:lnTo>
                  <a:pt x="911987" y="3937"/>
                </a:lnTo>
                <a:lnTo>
                  <a:pt x="890905" y="2793"/>
                </a:lnTo>
                <a:close/>
              </a:path>
              <a:path w="1851660" h="307975">
                <a:moveTo>
                  <a:pt x="970407" y="8254"/>
                </a:moveTo>
                <a:lnTo>
                  <a:pt x="968629" y="27939"/>
                </a:lnTo>
                <a:lnTo>
                  <a:pt x="996188" y="30479"/>
                </a:lnTo>
                <a:lnTo>
                  <a:pt x="1027557" y="33781"/>
                </a:lnTo>
                <a:lnTo>
                  <a:pt x="1029716" y="14096"/>
                </a:lnTo>
                <a:lnTo>
                  <a:pt x="998093" y="10667"/>
                </a:lnTo>
                <a:lnTo>
                  <a:pt x="970407" y="8254"/>
                </a:lnTo>
                <a:close/>
              </a:path>
              <a:path w="1851660" h="307975">
                <a:moveTo>
                  <a:pt x="1106263" y="40893"/>
                </a:moveTo>
                <a:lnTo>
                  <a:pt x="1085088" y="40893"/>
                </a:lnTo>
                <a:lnTo>
                  <a:pt x="1105789" y="44068"/>
                </a:lnTo>
                <a:lnTo>
                  <a:pt x="1106263" y="40893"/>
                </a:lnTo>
                <a:close/>
              </a:path>
              <a:path w="1851660" h="307975">
                <a:moveTo>
                  <a:pt x="1049655" y="16382"/>
                </a:moveTo>
                <a:lnTo>
                  <a:pt x="1047115" y="36067"/>
                </a:lnTo>
                <a:lnTo>
                  <a:pt x="1085342" y="41020"/>
                </a:lnTo>
                <a:lnTo>
                  <a:pt x="1085088" y="40893"/>
                </a:lnTo>
                <a:lnTo>
                  <a:pt x="1106263" y="40893"/>
                </a:lnTo>
                <a:lnTo>
                  <a:pt x="1108710" y="24510"/>
                </a:lnTo>
                <a:lnTo>
                  <a:pt x="1087882" y="21335"/>
                </a:lnTo>
                <a:lnTo>
                  <a:pt x="1049655" y="16382"/>
                </a:lnTo>
                <a:close/>
              </a:path>
              <a:path w="1851660" h="307975">
                <a:moveTo>
                  <a:pt x="1128268" y="27431"/>
                </a:moveTo>
                <a:lnTo>
                  <a:pt x="1125347" y="46989"/>
                </a:lnTo>
                <a:lnTo>
                  <a:pt x="1131316" y="47878"/>
                </a:lnTo>
                <a:lnTo>
                  <a:pt x="1131062" y="47878"/>
                </a:lnTo>
                <a:lnTo>
                  <a:pt x="1178179" y="55879"/>
                </a:lnTo>
                <a:lnTo>
                  <a:pt x="1178052" y="55879"/>
                </a:lnTo>
                <a:lnTo>
                  <a:pt x="1183513" y="56895"/>
                </a:lnTo>
                <a:lnTo>
                  <a:pt x="1187323" y="37464"/>
                </a:lnTo>
                <a:lnTo>
                  <a:pt x="1181608" y="36321"/>
                </a:lnTo>
                <a:lnTo>
                  <a:pt x="1134364" y="28320"/>
                </a:lnTo>
                <a:lnTo>
                  <a:pt x="1128268" y="27431"/>
                </a:lnTo>
                <a:close/>
              </a:path>
              <a:path w="1851660" h="307975">
                <a:moveTo>
                  <a:pt x="1206754" y="41147"/>
                </a:moveTo>
                <a:lnTo>
                  <a:pt x="1202944" y="60578"/>
                </a:lnTo>
                <a:lnTo>
                  <a:pt x="1226185" y="65024"/>
                </a:lnTo>
                <a:lnTo>
                  <a:pt x="1225931" y="65024"/>
                </a:lnTo>
                <a:lnTo>
                  <a:pt x="1250950" y="70230"/>
                </a:lnTo>
                <a:lnTo>
                  <a:pt x="1260983" y="72516"/>
                </a:lnTo>
                <a:lnTo>
                  <a:pt x="1265174" y="53085"/>
                </a:lnTo>
                <a:lnTo>
                  <a:pt x="1229995" y="45592"/>
                </a:lnTo>
                <a:lnTo>
                  <a:pt x="1206754" y="41147"/>
                </a:lnTo>
                <a:close/>
              </a:path>
              <a:path w="1851660" h="307975">
                <a:moveTo>
                  <a:pt x="1284732" y="57403"/>
                </a:moveTo>
                <a:lnTo>
                  <a:pt x="1280160" y="76707"/>
                </a:lnTo>
                <a:lnTo>
                  <a:pt x="1303782" y="82168"/>
                </a:lnTo>
                <a:lnTo>
                  <a:pt x="1331341" y="88772"/>
                </a:lnTo>
                <a:lnTo>
                  <a:pt x="1331214" y="88772"/>
                </a:lnTo>
                <a:lnTo>
                  <a:pt x="1337818" y="90424"/>
                </a:lnTo>
                <a:lnTo>
                  <a:pt x="1342644" y="71246"/>
                </a:lnTo>
                <a:lnTo>
                  <a:pt x="1336040" y="69468"/>
                </a:lnTo>
                <a:lnTo>
                  <a:pt x="1284732" y="57403"/>
                </a:lnTo>
                <a:close/>
              </a:path>
              <a:path w="1851660" h="307975">
                <a:moveTo>
                  <a:pt x="1361948" y="76072"/>
                </a:moveTo>
                <a:lnTo>
                  <a:pt x="1356995" y="95250"/>
                </a:lnTo>
                <a:lnTo>
                  <a:pt x="1387983" y="103124"/>
                </a:lnTo>
                <a:lnTo>
                  <a:pt x="1414399" y="110235"/>
                </a:lnTo>
                <a:lnTo>
                  <a:pt x="1419606" y="91058"/>
                </a:lnTo>
                <a:lnTo>
                  <a:pt x="1392936" y="83946"/>
                </a:lnTo>
                <a:lnTo>
                  <a:pt x="1361948" y="76072"/>
                </a:lnTo>
                <a:close/>
              </a:path>
              <a:path w="1851660" h="307975">
                <a:moveTo>
                  <a:pt x="1438656" y="96138"/>
                </a:moveTo>
                <a:lnTo>
                  <a:pt x="1433576" y="115315"/>
                </a:lnTo>
                <a:lnTo>
                  <a:pt x="1445006" y="118363"/>
                </a:lnTo>
                <a:lnTo>
                  <a:pt x="1490726" y="131063"/>
                </a:lnTo>
                <a:lnTo>
                  <a:pt x="1496060" y="112013"/>
                </a:lnTo>
                <a:lnTo>
                  <a:pt x="1450086" y="99187"/>
                </a:lnTo>
                <a:lnTo>
                  <a:pt x="1438656" y="96138"/>
                </a:lnTo>
                <a:close/>
              </a:path>
              <a:path w="1851660" h="307975">
                <a:moveTo>
                  <a:pt x="1567760" y="149351"/>
                </a:moveTo>
                <a:lnTo>
                  <a:pt x="1553718" y="149351"/>
                </a:lnTo>
                <a:lnTo>
                  <a:pt x="1566545" y="153288"/>
                </a:lnTo>
                <a:lnTo>
                  <a:pt x="1567760" y="149351"/>
                </a:lnTo>
                <a:close/>
              </a:path>
              <a:path w="1851660" h="307975">
                <a:moveTo>
                  <a:pt x="1515237" y="117475"/>
                </a:moveTo>
                <a:lnTo>
                  <a:pt x="1509776" y="136525"/>
                </a:lnTo>
                <a:lnTo>
                  <a:pt x="1527810" y="141731"/>
                </a:lnTo>
                <a:lnTo>
                  <a:pt x="1553845" y="149478"/>
                </a:lnTo>
                <a:lnTo>
                  <a:pt x="1567760" y="149351"/>
                </a:lnTo>
                <a:lnTo>
                  <a:pt x="1572387" y="134365"/>
                </a:lnTo>
                <a:lnTo>
                  <a:pt x="1515237" y="117475"/>
                </a:lnTo>
                <a:close/>
              </a:path>
              <a:path w="1851660" h="307975">
                <a:moveTo>
                  <a:pt x="1591310" y="140207"/>
                </a:moveTo>
                <a:lnTo>
                  <a:pt x="1585468" y="159130"/>
                </a:lnTo>
                <a:lnTo>
                  <a:pt x="1624330" y="171322"/>
                </a:lnTo>
                <a:lnTo>
                  <a:pt x="1641856" y="177164"/>
                </a:lnTo>
                <a:lnTo>
                  <a:pt x="1648079" y="158368"/>
                </a:lnTo>
                <a:lnTo>
                  <a:pt x="1630426" y="152526"/>
                </a:lnTo>
                <a:lnTo>
                  <a:pt x="1608201" y="145414"/>
                </a:lnTo>
                <a:lnTo>
                  <a:pt x="1591310" y="140207"/>
                </a:lnTo>
                <a:close/>
              </a:path>
              <a:path w="1851660" h="307975">
                <a:moveTo>
                  <a:pt x="1716045" y="203200"/>
                </a:moveTo>
                <a:lnTo>
                  <a:pt x="1712595" y="203200"/>
                </a:lnTo>
                <a:lnTo>
                  <a:pt x="1715516" y="204469"/>
                </a:lnTo>
                <a:lnTo>
                  <a:pt x="1716045" y="203200"/>
                </a:lnTo>
                <a:close/>
              </a:path>
              <a:path w="1851660" h="307975">
                <a:moveTo>
                  <a:pt x="1718638" y="196976"/>
                </a:moveTo>
                <a:lnTo>
                  <a:pt x="1697228" y="196976"/>
                </a:lnTo>
                <a:lnTo>
                  <a:pt x="1712722" y="203326"/>
                </a:lnTo>
                <a:lnTo>
                  <a:pt x="1716045" y="203200"/>
                </a:lnTo>
                <a:lnTo>
                  <a:pt x="1718638" y="196976"/>
                </a:lnTo>
                <a:close/>
              </a:path>
              <a:path w="1851660" h="307975">
                <a:moveTo>
                  <a:pt x="1721231" y="190753"/>
                </a:moveTo>
                <a:lnTo>
                  <a:pt x="1680845" y="190753"/>
                </a:lnTo>
                <a:lnTo>
                  <a:pt x="1697355" y="197103"/>
                </a:lnTo>
                <a:lnTo>
                  <a:pt x="1718638" y="196976"/>
                </a:lnTo>
                <a:lnTo>
                  <a:pt x="1721231" y="190753"/>
                </a:lnTo>
                <a:close/>
              </a:path>
              <a:path w="1851660" h="307975">
                <a:moveTo>
                  <a:pt x="1667002" y="164845"/>
                </a:moveTo>
                <a:lnTo>
                  <a:pt x="1660525" y="183514"/>
                </a:lnTo>
                <a:lnTo>
                  <a:pt x="1663446" y="184530"/>
                </a:lnTo>
                <a:lnTo>
                  <a:pt x="1680972" y="190880"/>
                </a:lnTo>
                <a:lnTo>
                  <a:pt x="1721231" y="190753"/>
                </a:lnTo>
                <a:lnTo>
                  <a:pt x="1723136" y="186181"/>
                </a:lnTo>
                <a:lnTo>
                  <a:pt x="1720215" y="184912"/>
                </a:lnTo>
                <a:lnTo>
                  <a:pt x="1704467" y="178562"/>
                </a:lnTo>
                <a:lnTo>
                  <a:pt x="1687830" y="172212"/>
                </a:lnTo>
                <a:lnTo>
                  <a:pt x="1667002" y="164845"/>
                </a:lnTo>
                <a:close/>
              </a:path>
              <a:path w="1851660" h="307975">
                <a:moveTo>
                  <a:pt x="1780467" y="235014"/>
                </a:moveTo>
                <a:lnTo>
                  <a:pt x="1766316" y="259333"/>
                </a:lnTo>
                <a:lnTo>
                  <a:pt x="1851406" y="264540"/>
                </a:lnTo>
                <a:lnTo>
                  <a:pt x="1834046" y="238125"/>
                </a:lnTo>
                <a:lnTo>
                  <a:pt x="1785874" y="238125"/>
                </a:lnTo>
                <a:lnTo>
                  <a:pt x="1780467" y="235014"/>
                </a:lnTo>
                <a:close/>
              </a:path>
              <a:path w="1851660" h="307975">
                <a:moveTo>
                  <a:pt x="1790414" y="217919"/>
                </a:moveTo>
                <a:lnTo>
                  <a:pt x="1780467" y="235014"/>
                </a:lnTo>
                <a:lnTo>
                  <a:pt x="1785874" y="238125"/>
                </a:lnTo>
                <a:lnTo>
                  <a:pt x="1795653" y="220852"/>
                </a:lnTo>
                <a:lnTo>
                  <a:pt x="1790414" y="217919"/>
                </a:lnTo>
                <a:close/>
              </a:path>
              <a:path w="1851660" h="307975">
                <a:moveTo>
                  <a:pt x="1804670" y="193420"/>
                </a:moveTo>
                <a:lnTo>
                  <a:pt x="1790414" y="217919"/>
                </a:lnTo>
                <a:lnTo>
                  <a:pt x="1795653" y="220852"/>
                </a:lnTo>
                <a:lnTo>
                  <a:pt x="1785874" y="238125"/>
                </a:lnTo>
                <a:lnTo>
                  <a:pt x="1834046" y="238125"/>
                </a:lnTo>
                <a:lnTo>
                  <a:pt x="1804670" y="193420"/>
                </a:lnTo>
                <a:close/>
              </a:path>
              <a:path w="1851660" h="307975">
                <a:moveTo>
                  <a:pt x="1781761" y="232790"/>
                </a:moveTo>
                <a:lnTo>
                  <a:pt x="1776603" y="232790"/>
                </a:lnTo>
                <a:lnTo>
                  <a:pt x="1780467" y="235014"/>
                </a:lnTo>
                <a:lnTo>
                  <a:pt x="1781761" y="232790"/>
                </a:lnTo>
                <a:close/>
              </a:path>
              <a:path w="1851660" h="307975">
                <a:moveTo>
                  <a:pt x="1788485" y="221233"/>
                </a:moveTo>
                <a:lnTo>
                  <a:pt x="1753362" y="221233"/>
                </a:lnTo>
                <a:lnTo>
                  <a:pt x="1765554" y="227202"/>
                </a:lnTo>
                <a:lnTo>
                  <a:pt x="1765427" y="227202"/>
                </a:lnTo>
                <a:lnTo>
                  <a:pt x="1776984" y="233044"/>
                </a:lnTo>
                <a:lnTo>
                  <a:pt x="1776603" y="232790"/>
                </a:lnTo>
                <a:lnTo>
                  <a:pt x="1781761" y="232790"/>
                </a:lnTo>
                <a:lnTo>
                  <a:pt x="1788485" y="221233"/>
                </a:lnTo>
                <a:close/>
              </a:path>
              <a:path w="1851660" h="307975">
                <a:moveTo>
                  <a:pt x="1785635" y="215264"/>
                </a:moveTo>
                <a:lnTo>
                  <a:pt x="1740535" y="215264"/>
                </a:lnTo>
                <a:lnTo>
                  <a:pt x="1753489" y="221360"/>
                </a:lnTo>
                <a:lnTo>
                  <a:pt x="1788485" y="221233"/>
                </a:lnTo>
                <a:lnTo>
                  <a:pt x="1790414" y="217919"/>
                </a:lnTo>
                <a:lnTo>
                  <a:pt x="1786128" y="215518"/>
                </a:lnTo>
                <a:lnTo>
                  <a:pt x="1785635" y="215264"/>
                </a:lnTo>
                <a:close/>
              </a:path>
              <a:path w="1851660" h="307975">
                <a:moveTo>
                  <a:pt x="1741551" y="194055"/>
                </a:moveTo>
                <a:lnTo>
                  <a:pt x="1733550" y="212216"/>
                </a:lnTo>
                <a:lnTo>
                  <a:pt x="1740662" y="215391"/>
                </a:lnTo>
                <a:lnTo>
                  <a:pt x="1785635" y="215264"/>
                </a:lnTo>
                <a:lnTo>
                  <a:pt x="1774317" y="209422"/>
                </a:lnTo>
                <a:lnTo>
                  <a:pt x="1761998" y="203326"/>
                </a:lnTo>
                <a:lnTo>
                  <a:pt x="1748790" y="197230"/>
                </a:lnTo>
                <a:lnTo>
                  <a:pt x="1741551" y="194055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96405" y="2573528"/>
            <a:ext cx="356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𝑖</a:t>
            </a:r>
            <a:r>
              <a:rPr sz="1800" spc="5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6590" y="2573528"/>
            <a:ext cx="979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335" algn="l"/>
              </a:tabLst>
            </a:pPr>
            <a:r>
              <a:rPr sz="1800" dirty="0">
                <a:latin typeface="Cambria Math"/>
                <a:cs typeface="Cambria Math"/>
              </a:rPr>
              <a:t>𝐿	</a:t>
            </a:r>
            <a:r>
              <a:rPr sz="1800" spc="-5" dirty="0">
                <a:latin typeface="Cambria Math"/>
                <a:cs typeface="Cambria Math"/>
              </a:rPr>
              <a:t>𝑒𝑛𝑡𝑟𝑦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50071" y="3484626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355" algn="l"/>
              </a:tabLst>
            </a:pPr>
            <a:r>
              <a:rPr sz="1800" dirty="0">
                <a:latin typeface="Cambria Math"/>
                <a:cs typeface="Cambria Math"/>
              </a:rPr>
              <a:t>id	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𝑡</a:t>
            </a:r>
            <a:r>
              <a:rPr sz="1800" spc="-10" dirty="0">
                <a:latin typeface="Cambria Math"/>
                <a:cs typeface="Cambria Math"/>
              </a:rPr>
              <a:t>𝑟</a:t>
            </a:r>
            <a:r>
              <a:rPr sz="1800" dirty="0"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17689" y="4540377"/>
            <a:ext cx="10045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734" algn="l"/>
              </a:tabLst>
            </a:pPr>
            <a:r>
              <a:rPr sz="1800" dirty="0">
                <a:latin typeface="Cambria Math"/>
                <a:cs typeface="Cambria Math"/>
              </a:rPr>
              <a:t>id	</a:t>
            </a:r>
            <a:r>
              <a:rPr sz="1800" spc="-5" dirty="0">
                <a:latin typeface="Cambria Math"/>
                <a:cs typeface="Cambria Math"/>
              </a:rPr>
              <a:t>𝑒𝑛𝑡𝑟𝑦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11444" y="3480942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𝑖𝑛ℎ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83528" y="348094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235" algn="l"/>
              </a:tabLst>
            </a:pPr>
            <a:r>
              <a:rPr sz="1800" dirty="0">
                <a:latin typeface="Cambria Math"/>
                <a:cs typeface="Cambria Math"/>
              </a:rPr>
              <a:t>𝐿	</a:t>
            </a:r>
            <a:r>
              <a:rPr sz="1800" spc="-5" dirty="0">
                <a:latin typeface="Cambria Math"/>
                <a:cs typeface="Cambria Math"/>
              </a:rPr>
              <a:t>𝑒</a:t>
            </a:r>
            <a:r>
              <a:rPr sz="1800" spc="-10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𝑡</a:t>
            </a:r>
            <a:r>
              <a:rPr sz="1800" spc="-10" dirty="0">
                <a:latin typeface="Cambria Math"/>
                <a:cs typeface="Cambria Math"/>
              </a:rPr>
              <a:t>𝑟</a:t>
            </a:r>
            <a:r>
              <a:rPr sz="1800" dirty="0"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74184" y="4554728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𝑖𝑛ℎ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55286" y="3765169"/>
            <a:ext cx="3177540" cy="769620"/>
          </a:xfrm>
          <a:custGeom>
            <a:avLst/>
            <a:gdLst/>
            <a:ahLst/>
            <a:cxnLst/>
            <a:rect l="l" t="t" r="r" b="b"/>
            <a:pathLst>
              <a:path w="3177540" h="769620">
                <a:moveTo>
                  <a:pt x="83820" y="754126"/>
                </a:moveTo>
                <a:lnTo>
                  <a:pt x="38100" y="693293"/>
                </a:lnTo>
                <a:lnTo>
                  <a:pt x="0" y="769493"/>
                </a:lnTo>
                <a:lnTo>
                  <a:pt x="83820" y="754126"/>
                </a:lnTo>
                <a:close/>
              </a:path>
              <a:path w="3177540" h="769620">
                <a:moveTo>
                  <a:pt x="119380" y="692150"/>
                </a:moveTo>
                <a:lnTo>
                  <a:pt x="107442" y="676275"/>
                </a:lnTo>
                <a:lnTo>
                  <a:pt x="59944" y="711962"/>
                </a:lnTo>
                <a:lnTo>
                  <a:pt x="71882" y="727837"/>
                </a:lnTo>
                <a:lnTo>
                  <a:pt x="119380" y="692150"/>
                </a:lnTo>
                <a:close/>
              </a:path>
              <a:path w="3177540" h="769620">
                <a:moveTo>
                  <a:pt x="182753" y="644525"/>
                </a:moveTo>
                <a:lnTo>
                  <a:pt x="170815" y="628650"/>
                </a:lnTo>
                <a:lnTo>
                  <a:pt x="123317" y="664464"/>
                </a:lnTo>
                <a:lnTo>
                  <a:pt x="135255" y="680212"/>
                </a:lnTo>
                <a:lnTo>
                  <a:pt x="182753" y="644525"/>
                </a:lnTo>
                <a:close/>
              </a:path>
              <a:path w="3177540" h="769620">
                <a:moveTo>
                  <a:pt x="246126" y="596900"/>
                </a:moveTo>
                <a:lnTo>
                  <a:pt x="234188" y="581152"/>
                </a:lnTo>
                <a:lnTo>
                  <a:pt x="186690" y="616839"/>
                </a:lnTo>
                <a:lnTo>
                  <a:pt x="198628" y="632587"/>
                </a:lnTo>
                <a:lnTo>
                  <a:pt x="246126" y="596900"/>
                </a:lnTo>
                <a:close/>
              </a:path>
              <a:path w="3177540" h="769620">
                <a:moveTo>
                  <a:pt x="309499" y="549402"/>
                </a:moveTo>
                <a:lnTo>
                  <a:pt x="297561" y="533527"/>
                </a:lnTo>
                <a:lnTo>
                  <a:pt x="250063" y="569214"/>
                </a:lnTo>
                <a:lnTo>
                  <a:pt x="262001" y="585089"/>
                </a:lnTo>
                <a:lnTo>
                  <a:pt x="309499" y="549402"/>
                </a:lnTo>
                <a:close/>
              </a:path>
              <a:path w="3177540" h="769620">
                <a:moveTo>
                  <a:pt x="372872" y="501777"/>
                </a:moveTo>
                <a:lnTo>
                  <a:pt x="360934" y="485902"/>
                </a:lnTo>
                <a:lnTo>
                  <a:pt x="313436" y="521589"/>
                </a:lnTo>
                <a:lnTo>
                  <a:pt x="325374" y="537464"/>
                </a:lnTo>
                <a:lnTo>
                  <a:pt x="372872" y="501777"/>
                </a:lnTo>
                <a:close/>
              </a:path>
              <a:path w="3177540" h="769620">
                <a:moveTo>
                  <a:pt x="436245" y="454152"/>
                </a:moveTo>
                <a:lnTo>
                  <a:pt x="424307" y="438277"/>
                </a:lnTo>
                <a:lnTo>
                  <a:pt x="376809" y="473964"/>
                </a:lnTo>
                <a:lnTo>
                  <a:pt x="388620" y="489839"/>
                </a:lnTo>
                <a:lnTo>
                  <a:pt x="436245" y="454152"/>
                </a:lnTo>
                <a:close/>
              </a:path>
              <a:path w="3177540" h="769620">
                <a:moveTo>
                  <a:pt x="499491" y="406527"/>
                </a:moveTo>
                <a:lnTo>
                  <a:pt x="487680" y="390652"/>
                </a:lnTo>
                <a:lnTo>
                  <a:pt x="440182" y="426339"/>
                </a:lnTo>
                <a:lnTo>
                  <a:pt x="451993" y="442214"/>
                </a:lnTo>
                <a:lnTo>
                  <a:pt x="499491" y="406527"/>
                </a:lnTo>
                <a:close/>
              </a:path>
              <a:path w="3177540" h="769620">
                <a:moveTo>
                  <a:pt x="562864" y="358902"/>
                </a:moveTo>
                <a:lnTo>
                  <a:pt x="551053" y="343154"/>
                </a:lnTo>
                <a:lnTo>
                  <a:pt x="503555" y="378841"/>
                </a:lnTo>
                <a:lnTo>
                  <a:pt x="515366" y="394589"/>
                </a:lnTo>
                <a:lnTo>
                  <a:pt x="562864" y="358902"/>
                </a:lnTo>
                <a:close/>
              </a:path>
              <a:path w="3177540" h="769620">
                <a:moveTo>
                  <a:pt x="626237" y="311277"/>
                </a:moveTo>
                <a:lnTo>
                  <a:pt x="614426" y="295529"/>
                </a:lnTo>
                <a:lnTo>
                  <a:pt x="566801" y="331216"/>
                </a:lnTo>
                <a:lnTo>
                  <a:pt x="578739" y="347091"/>
                </a:lnTo>
                <a:lnTo>
                  <a:pt x="626237" y="311277"/>
                </a:lnTo>
                <a:close/>
              </a:path>
              <a:path w="3177540" h="769620">
                <a:moveTo>
                  <a:pt x="689610" y="263779"/>
                </a:moveTo>
                <a:lnTo>
                  <a:pt x="677672" y="247904"/>
                </a:lnTo>
                <a:lnTo>
                  <a:pt x="630174" y="283591"/>
                </a:lnTo>
                <a:lnTo>
                  <a:pt x="642112" y="299466"/>
                </a:lnTo>
                <a:lnTo>
                  <a:pt x="689610" y="263779"/>
                </a:lnTo>
                <a:close/>
              </a:path>
              <a:path w="3177540" h="769620">
                <a:moveTo>
                  <a:pt x="752983" y="216154"/>
                </a:moveTo>
                <a:lnTo>
                  <a:pt x="741045" y="200279"/>
                </a:lnTo>
                <a:lnTo>
                  <a:pt x="693547" y="235966"/>
                </a:lnTo>
                <a:lnTo>
                  <a:pt x="705485" y="251841"/>
                </a:lnTo>
                <a:lnTo>
                  <a:pt x="752983" y="216154"/>
                </a:lnTo>
                <a:close/>
              </a:path>
              <a:path w="3177540" h="769620">
                <a:moveTo>
                  <a:pt x="816356" y="168529"/>
                </a:moveTo>
                <a:lnTo>
                  <a:pt x="804418" y="152654"/>
                </a:lnTo>
                <a:lnTo>
                  <a:pt x="756920" y="188341"/>
                </a:lnTo>
                <a:lnTo>
                  <a:pt x="768858" y="204216"/>
                </a:lnTo>
                <a:lnTo>
                  <a:pt x="816356" y="168529"/>
                </a:lnTo>
                <a:close/>
              </a:path>
              <a:path w="3177540" h="769620">
                <a:moveTo>
                  <a:pt x="879729" y="120904"/>
                </a:moveTo>
                <a:lnTo>
                  <a:pt x="867791" y="105029"/>
                </a:lnTo>
                <a:lnTo>
                  <a:pt x="820293" y="140843"/>
                </a:lnTo>
                <a:lnTo>
                  <a:pt x="832231" y="156591"/>
                </a:lnTo>
                <a:lnTo>
                  <a:pt x="879729" y="120904"/>
                </a:lnTo>
                <a:close/>
              </a:path>
              <a:path w="3177540" h="769620">
                <a:moveTo>
                  <a:pt x="943102" y="73279"/>
                </a:moveTo>
                <a:lnTo>
                  <a:pt x="931164" y="57531"/>
                </a:lnTo>
                <a:lnTo>
                  <a:pt x="883666" y="93218"/>
                </a:lnTo>
                <a:lnTo>
                  <a:pt x="895604" y="108966"/>
                </a:lnTo>
                <a:lnTo>
                  <a:pt x="943102" y="73279"/>
                </a:lnTo>
                <a:close/>
              </a:path>
              <a:path w="3177540" h="769620">
                <a:moveTo>
                  <a:pt x="1104138" y="52578"/>
                </a:moveTo>
                <a:lnTo>
                  <a:pt x="1101534" y="47752"/>
                </a:lnTo>
                <a:lnTo>
                  <a:pt x="1101521" y="47625"/>
                </a:lnTo>
                <a:lnTo>
                  <a:pt x="1089088" y="23749"/>
                </a:lnTo>
                <a:lnTo>
                  <a:pt x="1089025" y="23622"/>
                </a:lnTo>
                <a:lnTo>
                  <a:pt x="1089025" y="23749"/>
                </a:lnTo>
                <a:lnTo>
                  <a:pt x="1077214" y="0"/>
                </a:lnTo>
                <a:lnTo>
                  <a:pt x="1059434" y="8890"/>
                </a:lnTo>
                <a:lnTo>
                  <a:pt x="1071372" y="32639"/>
                </a:lnTo>
                <a:lnTo>
                  <a:pt x="1084072" y="57023"/>
                </a:lnTo>
                <a:lnTo>
                  <a:pt x="1086866" y="62103"/>
                </a:lnTo>
                <a:lnTo>
                  <a:pt x="1104138" y="52578"/>
                </a:lnTo>
                <a:close/>
              </a:path>
              <a:path w="3177540" h="769620">
                <a:moveTo>
                  <a:pt x="1143889" y="120523"/>
                </a:moveTo>
                <a:lnTo>
                  <a:pt x="1139698" y="113538"/>
                </a:lnTo>
                <a:lnTo>
                  <a:pt x="1130935" y="99314"/>
                </a:lnTo>
                <a:lnTo>
                  <a:pt x="1131062" y="99314"/>
                </a:lnTo>
                <a:lnTo>
                  <a:pt x="1122883" y="85852"/>
                </a:lnTo>
                <a:lnTo>
                  <a:pt x="1122857" y="85725"/>
                </a:lnTo>
                <a:lnTo>
                  <a:pt x="1115326" y="72898"/>
                </a:lnTo>
                <a:lnTo>
                  <a:pt x="1113663" y="69977"/>
                </a:lnTo>
                <a:lnTo>
                  <a:pt x="1096264" y="79375"/>
                </a:lnTo>
                <a:lnTo>
                  <a:pt x="1105789" y="95885"/>
                </a:lnTo>
                <a:lnTo>
                  <a:pt x="1114044" y="109601"/>
                </a:lnTo>
                <a:lnTo>
                  <a:pt x="1122680" y="123825"/>
                </a:lnTo>
                <a:lnTo>
                  <a:pt x="1126998" y="130810"/>
                </a:lnTo>
                <a:lnTo>
                  <a:pt x="1143889" y="120523"/>
                </a:lnTo>
                <a:close/>
              </a:path>
              <a:path w="3177540" h="769620">
                <a:moveTo>
                  <a:pt x="1186561" y="186563"/>
                </a:moveTo>
                <a:lnTo>
                  <a:pt x="1178102" y="174498"/>
                </a:lnTo>
                <a:lnTo>
                  <a:pt x="1177925" y="174244"/>
                </a:lnTo>
                <a:lnTo>
                  <a:pt x="1178052" y="174498"/>
                </a:lnTo>
                <a:lnTo>
                  <a:pt x="1167714" y="158877"/>
                </a:lnTo>
                <a:lnTo>
                  <a:pt x="1167676" y="158750"/>
                </a:lnTo>
                <a:lnTo>
                  <a:pt x="1154303" y="137287"/>
                </a:lnTo>
                <a:lnTo>
                  <a:pt x="1137412" y="147828"/>
                </a:lnTo>
                <a:lnTo>
                  <a:pt x="1151001" y="169545"/>
                </a:lnTo>
                <a:lnTo>
                  <a:pt x="1161542" y="185420"/>
                </a:lnTo>
                <a:lnTo>
                  <a:pt x="1170305" y="197993"/>
                </a:lnTo>
                <a:lnTo>
                  <a:pt x="1186561" y="186563"/>
                </a:lnTo>
                <a:close/>
              </a:path>
              <a:path w="3177540" h="769620">
                <a:moveTo>
                  <a:pt x="1235837" y="247396"/>
                </a:moveTo>
                <a:lnTo>
                  <a:pt x="1212697" y="220345"/>
                </a:lnTo>
                <a:lnTo>
                  <a:pt x="1212608" y="220218"/>
                </a:lnTo>
                <a:lnTo>
                  <a:pt x="1200150" y="204978"/>
                </a:lnTo>
                <a:lnTo>
                  <a:pt x="1200404" y="205232"/>
                </a:lnTo>
                <a:lnTo>
                  <a:pt x="1200213" y="204978"/>
                </a:lnTo>
                <a:lnTo>
                  <a:pt x="1198118" y="202184"/>
                </a:lnTo>
                <a:lnTo>
                  <a:pt x="1182370" y="214122"/>
                </a:lnTo>
                <a:lnTo>
                  <a:pt x="1184783" y="217297"/>
                </a:lnTo>
                <a:lnTo>
                  <a:pt x="1197483" y="233045"/>
                </a:lnTo>
                <a:lnTo>
                  <a:pt x="1211072" y="249047"/>
                </a:lnTo>
                <a:lnTo>
                  <a:pt x="1220851" y="260223"/>
                </a:lnTo>
                <a:lnTo>
                  <a:pt x="1235837" y="247396"/>
                </a:lnTo>
                <a:close/>
              </a:path>
              <a:path w="3177540" h="769620">
                <a:moveTo>
                  <a:pt x="1289050" y="304419"/>
                </a:moveTo>
                <a:lnTo>
                  <a:pt x="1287399" y="303022"/>
                </a:lnTo>
                <a:lnTo>
                  <a:pt x="1287780" y="303276"/>
                </a:lnTo>
                <a:lnTo>
                  <a:pt x="1287513" y="303022"/>
                </a:lnTo>
                <a:lnTo>
                  <a:pt x="1271651" y="287274"/>
                </a:lnTo>
                <a:lnTo>
                  <a:pt x="1271498" y="287134"/>
                </a:lnTo>
                <a:lnTo>
                  <a:pt x="1255903" y="270256"/>
                </a:lnTo>
                <a:lnTo>
                  <a:pt x="1255788" y="270129"/>
                </a:lnTo>
                <a:lnTo>
                  <a:pt x="1248791" y="262128"/>
                </a:lnTo>
                <a:lnTo>
                  <a:pt x="1233932" y="275336"/>
                </a:lnTo>
                <a:lnTo>
                  <a:pt x="1241171" y="283464"/>
                </a:lnTo>
                <a:lnTo>
                  <a:pt x="1257300" y="300863"/>
                </a:lnTo>
                <a:lnTo>
                  <a:pt x="1273937" y="317500"/>
                </a:lnTo>
                <a:lnTo>
                  <a:pt x="1275715" y="319024"/>
                </a:lnTo>
                <a:lnTo>
                  <a:pt x="1289050" y="304419"/>
                </a:lnTo>
                <a:close/>
              </a:path>
              <a:path w="3177540" h="769620">
                <a:moveTo>
                  <a:pt x="1351280" y="348107"/>
                </a:moveTo>
                <a:lnTo>
                  <a:pt x="1350505" y="347726"/>
                </a:lnTo>
                <a:lnTo>
                  <a:pt x="1335659" y="340360"/>
                </a:lnTo>
                <a:lnTo>
                  <a:pt x="1334897" y="339979"/>
                </a:lnTo>
                <a:lnTo>
                  <a:pt x="1335532" y="340360"/>
                </a:lnTo>
                <a:lnTo>
                  <a:pt x="1327277" y="335534"/>
                </a:lnTo>
                <a:lnTo>
                  <a:pt x="1327785" y="335788"/>
                </a:lnTo>
                <a:lnTo>
                  <a:pt x="1327404" y="335534"/>
                </a:lnTo>
                <a:lnTo>
                  <a:pt x="1319530" y="330200"/>
                </a:lnTo>
                <a:lnTo>
                  <a:pt x="1319911" y="330454"/>
                </a:lnTo>
                <a:lnTo>
                  <a:pt x="1319568" y="330200"/>
                </a:lnTo>
                <a:lnTo>
                  <a:pt x="1311656" y="324231"/>
                </a:lnTo>
                <a:lnTo>
                  <a:pt x="1311910" y="324358"/>
                </a:lnTo>
                <a:lnTo>
                  <a:pt x="1311744" y="324231"/>
                </a:lnTo>
                <a:lnTo>
                  <a:pt x="1303997" y="318008"/>
                </a:lnTo>
                <a:lnTo>
                  <a:pt x="1303528" y="317627"/>
                </a:lnTo>
                <a:lnTo>
                  <a:pt x="1303655" y="317754"/>
                </a:lnTo>
                <a:lnTo>
                  <a:pt x="1290320" y="332359"/>
                </a:lnTo>
                <a:lnTo>
                  <a:pt x="1290828" y="332867"/>
                </a:lnTo>
                <a:lnTo>
                  <a:pt x="1299591" y="339852"/>
                </a:lnTo>
                <a:lnTo>
                  <a:pt x="1308227" y="346456"/>
                </a:lnTo>
                <a:lnTo>
                  <a:pt x="1316990" y="352425"/>
                </a:lnTo>
                <a:lnTo>
                  <a:pt x="1325753" y="357632"/>
                </a:lnTo>
                <a:lnTo>
                  <a:pt x="1342898" y="366014"/>
                </a:lnTo>
                <a:lnTo>
                  <a:pt x="1343279" y="366268"/>
                </a:lnTo>
                <a:lnTo>
                  <a:pt x="1350391" y="347726"/>
                </a:lnTo>
                <a:lnTo>
                  <a:pt x="1351280" y="348107"/>
                </a:lnTo>
                <a:close/>
              </a:path>
              <a:path w="3177540" h="769620">
                <a:moveTo>
                  <a:pt x="1424305" y="363220"/>
                </a:moveTo>
                <a:lnTo>
                  <a:pt x="1417269" y="362966"/>
                </a:lnTo>
                <a:lnTo>
                  <a:pt x="1413764" y="362839"/>
                </a:lnTo>
                <a:lnTo>
                  <a:pt x="1414399" y="362966"/>
                </a:lnTo>
                <a:lnTo>
                  <a:pt x="1398587" y="361315"/>
                </a:lnTo>
                <a:lnTo>
                  <a:pt x="1397584" y="361213"/>
                </a:lnTo>
                <a:lnTo>
                  <a:pt x="1382826" y="358394"/>
                </a:lnTo>
                <a:lnTo>
                  <a:pt x="1381506" y="358140"/>
                </a:lnTo>
                <a:lnTo>
                  <a:pt x="1368171" y="354330"/>
                </a:lnTo>
                <a:lnTo>
                  <a:pt x="1362710" y="373380"/>
                </a:lnTo>
                <a:lnTo>
                  <a:pt x="1377442" y="377571"/>
                </a:lnTo>
                <a:lnTo>
                  <a:pt x="1394968" y="380873"/>
                </a:lnTo>
                <a:lnTo>
                  <a:pt x="1412748" y="382651"/>
                </a:lnTo>
                <a:lnTo>
                  <a:pt x="1423543" y="383032"/>
                </a:lnTo>
                <a:lnTo>
                  <a:pt x="1424305" y="363220"/>
                </a:lnTo>
                <a:close/>
              </a:path>
              <a:path w="3177540" h="769620">
                <a:moveTo>
                  <a:pt x="1504442" y="375031"/>
                </a:moveTo>
                <a:lnTo>
                  <a:pt x="1501838" y="361315"/>
                </a:lnTo>
                <a:lnTo>
                  <a:pt x="1500759" y="355600"/>
                </a:lnTo>
                <a:lnTo>
                  <a:pt x="1484503" y="358648"/>
                </a:lnTo>
                <a:lnTo>
                  <a:pt x="1485011" y="358648"/>
                </a:lnTo>
                <a:lnTo>
                  <a:pt x="1465834" y="361315"/>
                </a:lnTo>
                <a:lnTo>
                  <a:pt x="1466342" y="361188"/>
                </a:lnTo>
                <a:lnTo>
                  <a:pt x="1447927" y="362839"/>
                </a:lnTo>
                <a:lnTo>
                  <a:pt x="1448435" y="362839"/>
                </a:lnTo>
                <a:lnTo>
                  <a:pt x="1443355" y="362966"/>
                </a:lnTo>
                <a:lnTo>
                  <a:pt x="1444117" y="382778"/>
                </a:lnTo>
                <a:lnTo>
                  <a:pt x="1449324" y="382524"/>
                </a:lnTo>
                <a:lnTo>
                  <a:pt x="1468374" y="380873"/>
                </a:lnTo>
                <a:lnTo>
                  <a:pt x="1487932" y="378206"/>
                </a:lnTo>
                <a:lnTo>
                  <a:pt x="1504442" y="375031"/>
                </a:lnTo>
                <a:close/>
              </a:path>
              <a:path w="3177540" h="769620">
                <a:moveTo>
                  <a:pt x="1581912" y="350901"/>
                </a:moveTo>
                <a:lnTo>
                  <a:pt x="1581696" y="350393"/>
                </a:lnTo>
                <a:lnTo>
                  <a:pt x="1579156" y="344297"/>
                </a:lnTo>
                <a:lnTo>
                  <a:pt x="1576184" y="337185"/>
                </a:lnTo>
                <a:lnTo>
                  <a:pt x="1574292" y="332613"/>
                </a:lnTo>
                <a:lnTo>
                  <a:pt x="1563370" y="337185"/>
                </a:lnTo>
                <a:lnTo>
                  <a:pt x="1563878" y="336931"/>
                </a:lnTo>
                <a:lnTo>
                  <a:pt x="1542923" y="344424"/>
                </a:lnTo>
                <a:lnTo>
                  <a:pt x="1543431" y="344297"/>
                </a:lnTo>
                <a:lnTo>
                  <a:pt x="1523111" y="350393"/>
                </a:lnTo>
                <a:lnTo>
                  <a:pt x="1523619" y="350139"/>
                </a:lnTo>
                <a:lnTo>
                  <a:pt x="1519555" y="351155"/>
                </a:lnTo>
                <a:lnTo>
                  <a:pt x="1524254" y="370459"/>
                </a:lnTo>
                <a:lnTo>
                  <a:pt x="1528445" y="369443"/>
                </a:lnTo>
                <a:lnTo>
                  <a:pt x="1549387" y="363093"/>
                </a:lnTo>
                <a:lnTo>
                  <a:pt x="1570863" y="355600"/>
                </a:lnTo>
                <a:lnTo>
                  <a:pt x="1581912" y="350901"/>
                </a:lnTo>
                <a:close/>
              </a:path>
              <a:path w="3177540" h="769620">
                <a:moveTo>
                  <a:pt x="1653908" y="314452"/>
                </a:moveTo>
                <a:lnTo>
                  <a:pt x="1649272" y="306832"/>
                </a:lnTo>
                <a:lnTo>
                  <a:pt x="1645246" y="300228"/>
                </a:lnTo>
                <a:lnTo>
                  <a:pt x="1643634" y="297561"/>
                </a:lnTo>
                <a:lnTo>
                  <a:pt x="1638808" y="300355"/>
                </a:lnTo>
                <a:lnTo>
                  <a:pt x="1639062" y="300228"/>
                </a:lnTo>
                <a:lnTo>
                  <a:pt x="1627505" y="306959"/>
                </a:lnTo>
                <a:lnTo>
                  <a:pt x="1627886" y="306832"/>
                </a:lnTo>
                <a:lnTo>
                  <a:pt x="1605661" y="318516"/>
                </a:lnTo>
                <a:lnTo>
                  <a:pt x="1606042" y="318262"/>
                </a:lnTo>
                <a:lnTo>
                  <a:pt x="1592059" y="324866"/>
                </a:lnTo>
                <a:lnTo>
                  <a:pt x="1600454" y="342773"/>
                </a:lnTo>
                <a:lnTo>
                  <a:pt x="1614678" y="336169"/>
                </a:lnTo>
                <a:lnTo>
                  <a:pt x="1637284" y="324231"/>
                </a:lnTo>
                <a:lnTo>
                  <a:pt x="1647126" y="318516"/>
                </a:lnTo>
                <a:lnTo>
                  <a:pt x="1649095" y="317373"/>
                </a:lnTo>
                <a:lnTo>
                  <a:pt x="1653908" y="314452"/>
                </a:lnTo>
                <a:close/>
              </a:path>
              <a:path w="3177540" h="769620">
                <a:moveTo>
                  <a:pt x="1720342" y="269748"/>
                </a:moveTo>
                <a:lnTo>
                  <a:pt x="1712264" y="258699"/>
                </a:lnTo>
                <a:lnTo>
                  <a:pt x="1708658" y="253746"/>
                </a:lnTo>
                <a:lnTo>
                  <a:pt x="1701533" y="258826"/>
                </a:lnTo>
                <a:lnTo>
                  <a:pt x="1701787" y="258699"/>
                </a:lnTo>
                <a:lnTo>
                  <a:pt x="1675638" y="276987"/>
                </a:lnTo>
                <a:lnTo>
                  <a:pt x="1675765" y="276860"/>
                </a:lnTo>
                <a:lnTo>
                  <a:pt x="1675574" y="276987"/>
                </a:lnTo>
                <a:lnTo>
                  <a:pt x="1663065" y="285369"/>
                </a:lnTo>
                <a:lnTo>
                  <a:pt x="1663192" y="285242"/>
                </a:lnTo>
                <a:lnTo>
                  <a:pt x="1662988" y="285369"/>
                </a:lnTo>
                <a:lnTo>
                  <a:pt x="1660258" y="287147"/>
                </a:lnTo>
                <a:lnTo>
                  <a:pt x="1670812" y="303784"/>
                </a:lnTo>
                <a:lnTo>
                  <a:pt x="1673860" y="301879"/>
                </a:lnTo>
                <a:lnTo>
                  <a:pt x="1686814" y="293370"/>
                </a:lnTo>
                <a:lnTo>
                  <a:pt x="1713230" y="274955"/>
                </a:lnTo>
                <a:lnTo>
                  <a:pt x="1720342" y="269748"/>
                </a:lnTo>
                <a:close/>
              </a:path>
              <a:path w="3177540" h="769620">
                <a:moveTo>
                  <a:pt x="1783461" y="220980"/>
                </a:moveTo>
                <a:lnTo>
                  <a:pt x="1782432" y="219710"/>
                </a:lnTo>
                <a:lnTo>
                  <a:pt x="1771015" y="205613"/>
                </a:lnTo>
                <a:lnTo>
                  <a:pt x="1753362" y="219837"/>
                </a:lnTo>
                <a:lnTo>
                  <a:pt x="1753616" y="219710"/>
                </a:lnTo>
                <a:lnTo>
                  <a:pt x="1727708" y="239649"/>
                </a:lnTo>
                <a:lnTo>
                  <a:pt x="1727962" y="239522"/>
                </a:lnTo>
                <a:lnTo>
                  <a:pt x="1724533" y="242062"/>
                </a:lnTo>
                <a:lnTo>
                  <a:pt x="1736344" y="257937"/>
                </a:lnTo>
                <a:lnTo>
                  <a:pt x="1739773" y="255397"/>
                </a:lnTo>
                <a:lnTo>
                  <a:pt x="1760359" y="239522"/>
                </a:lnTo>
                <a:lnTo>
                  <a:pt x="1765808" y="235331"/>
                </a:lnTo>
                <a:lnTo>
                  <a:pt x="1783461" y="220980"/>
                </a:lnTo>
                <a:close/>
              </a:path>
              <a:path w="3177540" h="769620">
                <a:moveTo>
                  <a:pt x="1843659" y="168148"/>
                </a:moveTo>
                <a:lnTo>
                  <a:pt x="1829816" y="154051"/>
                </a:lnTo>
                <a:lnTo>
                  <a:pt x="1827911" y="155829"/>
                </a:lnTo>
                <a:lnTo>
                  <a:pt x="1819402" y="163957"/>
                </a:lnTo>
                <a:lnTo>
                  <a:pt x="1810131" y="172339"/>
                </a:lnTo>
                <a:lnTo>
                  <a:pt x="1810258" y="172339"/>
                </a:lnTo>
                <a:lnTo>
                  <a:pt x="1799971" y="181356"/>
                </a:lnTo>
                <a:lnTo>
                  <a:pt x="1800225" y="181229"/>
                </a:lnTo>
                <a:lnTo>
                  <a:pt x="1789176" y="190500"/>
                </a:lnTo>
                <a:lnTo>
                  <a:pt x="1789303" y="190500"/>
                </a:lnTo>
                <a:lnTo>
                  <a:pt x="1786128" y="193167"/>
                </a:lnTo>
                <a:lnTo>
                  <a:pt x="1798828" y="208280"/>
                </a:lnTo>
                <a:lnTo>
                  <a:pt x="1802003" y="205613"/>
                </a:lnTo>
                <a:lnTo>
                  <a:pt x="1813052" y="196215"/>
                </a:lnTo>
                <a:lnTo>
                  <a:pt x="1823466" y="187071"/>
                </a:lnTo>
                <a:lnTo>
                  <a:pt x="1829904" y="181229"/>
                </a:lnTo>
                <a:lnTo>
                  <a:pt x="1832991" y="178435"/>
                </a:lnTo>
                <a:lnTo>
                  <a:pt x="1841754" y="169926"/>
                </a:lnTo>
                <a:lnTo>
                  <a:pt x="1843659" y="168148"/>
                </a:lnTo>
                <a:close/>
              </a:path>
              <a:path w="3177540" h="769620">
                <a:moveTo>
                  <a:pt x="1920240" y="48895"/>
                </a:moveTo>
                <a:lnTo>
                  <a:pt x="1846834" y="92202"/>
                </a:lnTo>
                <a:lnTo>
                  <a:pt x="1870036" y="107226"/>
                </a:lnTo>
                <a:lnTo>
                  <a:pt x="1862950" y="117309"/>
                </a:lnTo>
                <a:lnTo>
                  <a:pt x="1862810" y="117475"/>
                </a:lnTo>
                <a:lnTo>
                  <a:pt x="1850390" y="132334"/>
                </a:lnTo>
                <a:lnTo>
                  <a:pt x="1850644" y="131953"/>
                </a:lnTo>
                <a:lnTo>
                  <a:pt x="1850288" y="132334"/>
                </a:lnTo>
                <a:lnTo>
                  <a:pt x="1843278" y="140081"/>
                </a:lnTo>
                <a:lnTo>
                  <a:pt x="1857756" y="153543"/>
                </a:lnTo>
                <a:lnTo>
                  <a:pt x="1865376" y="145288"/>
                </a:lnTo>
                <a:lnTo>
                  <a:pt x="1878838" y="129159"/>
                </a:lnTo>
                <a:lnTo>
                  <a:pt x="1886712" y="118008"/>
                </a:lnTo>
                <a:lnTo>
                  <a:pt x="1910842" y="133604"/>
                </a:lnTo>
                <a:lnTo>
                  <a:pt x="1914944" y="96520"/>
                </a:lnTo>
                <a:lnTo>
                  <a:pt x="1920240" y="48895"/>
                </a:lnTo>
                <a:close/>
              </a:path>
              <a:path w="3177540" h="769620">
                <a:moveTo>
                  <a:pt x="2170557" y="114300"/>
                </a:moveTo>
                <a:lnTo>
                  <a:pt x="2143937" y="97561"/>
                </a:lnTo>
                <a:lnTo>
                  <a:pt x="2148192" y="90805"/>
                </a:lnTo>
                <a:lnTo>
                  <a:pt x="2159000" y="73660"/>
                </a:lnTo>
                <a:lnTo>
                  <a:pt x="2074164" y="65405"/>
                </a:lnTo>
                <a:lnTo>
                  <a:pt x="2118360" y="138176"/>
                </a:lnTo>
                <a:lnTo>
                  <a:pt x="2133384" y="114312"/>
                </a:lnTo>
                <a:lnTo>
                  <a:pt x="2160016" y="131064"/>
                </a:lnTo>
                <a:lnTo>
                  <a:pt x="2170557" y="114300"/>
                </a:lnTo>
                <a:close/>
              </a:path>
              <a:path w="3177540" h="769620">
                <a:moveTo>
                  <a:pt x="2237740" y="156464"/>
                </a:moveTo>
                <a:lnTo>
                  <a:pt x="2187448" y="124841"/>
                </a:lnTo>
                <a:lnTo>
                  <a:pt x="2176907" y="141605"/>
                </a:lnTo>
                <a:lnTo>
                  <a:pt x="2227199" y="173228"/>
                </a:lnTo>
                <a:lnTo>
                  <a:pt x="2237740" y="156464"/>
                </a:lnTo>
                <a:close/>
              </a:path>
              <a:path w="3177540" h="769620">
                <a:moveTo>
                  <a:pt x="2304796" y="198628"/>
                </a:moveTo>
                <a:lnTo>
                  <a:pt x="2254504" y="167005"/>
                </a:lnTo>
                <a:lnTo>
                  <a:pt x="2243963" y="183769"/>
                </a:lnTo>
                <a:lnTo>
                  <a:pt x="2294255" y="215519"/>
                </a:lnTo>
                <a:lnTo>
                  <a:pt x="2304796" y="198628"/>
                </a:lnTo>
                <a:close/>
              </a:path>
              <a:path w="3177540" h="769620">
                <a:moveTo>
                  <a:pt x="2371852" y="240919"/>
                </a:moveTo>
                <a:lnTo>
                  <a:pt x="2321560" y="209169"/>
                </a:lnTo>
                <a:lnTo>
                  <a:pt x="2311019" y="226060"/>
                </a:lnTo>
                <a:lnTo>
                  <a:pt x="2361311" y="257683"/>
                </a:lnTo>
                <a:lnTo>
                  <a:pt x="2371852" y="240919"/>
                </a:lnTo>
                <a:close/>
              </a:path>
              <a:path w="3177540" h="769620">
                <a:moveTo>
                  <a:pt x="2439035" y="283083"/>
                </a:moveTo>
                <a:lnTo>
                  <a:pt x="2388616" y="251460"/>
                </a:lnTo>
                <a:lnTo>
                  <a:pt x="2378075" y="268224"/>
                </a:lnTo>
                <a:lnTo>
                  <a:pt x="2428494" y="299847"/>
                </a:lnTo>
                <a:lnTo>
                  <a:pt x="2439035" y="283083"/>
                </a:lnTo>
                <a:close/>
              </a:path>
              <a:path w="3177540" h="769620">
                <a:moveTo>
                  <a:pt x="2506091" y="325247"/>
                </a:moveTo>
                <a:lnTo>
                  <a:pt x="2455799" y="293624"/>
                </a:lnTo>
                <a:lnTo>
                  <a:pt x="2445258" y="310388"/>
                </a:lnTo>
                <a:lnTo>
                  <a:pt x="2495550" y="342011"/>
                </a:lnTo>
                <a:lnTo>
                  <a:pt x="2506091" y="325247"/>
                </a:lnTo>
                <a:close/>
              </a:path>
              <a:path w="3177540" h="769620">
                <a:moveTo>
                  <a:pt x="2573147" y="367411"/>
                </a:moveTo>
                <a:lnTo>
                  <a:pt x="2522855" y="335788"/>
                </a:lnTo>
                <a:lnTo>
                  <a:pt x="2512314" y="352552"/>
                </a:lnTo>
                <a:lnTo>
                  <a:pt x="2562606" y="384175"/>
                </a:lnTo>
                <a:lnTo>
                  <a:pt x="2573147" y="367411"/>
                </a:lnTo>
                <a:close/>
              </a:path>
              <a:path w="3177540" h="769620">
                <a:moveTo>
                  <a:pt x="2640330" y="409575"/>
                </a:moveTo>
                <a:lnTo>
                  <a:pt x="2589911" y="377952"/>
                </a:lnTo>
                <a:lnTo>
                  <a:pt x="2579370" y="394716"/>
                </a:lnTo>
                <a:lnTo>
                  <a:pt x="2629662" y="426339"/>
                </a:lnTo>
                <a:lnTo>
                  <a:pt x="2640330" y="409575"/>
                </a:lnTo>
                <a:close/>
              </a:path>
              <a:path w="3177540" h="769620">
                <a:moveTo>
                  <a:pt x="2707386" y="451739"/>
                </a:moveTo>
                <a:lnTo>
                  <a:pt x="2657094" y="420116"/>
                </a:lnTo>
                <a:lnTo>
                  <a:pt x="2646553" y="436880"/>
                </a:lnTo>
                <a:lnTo>
                  <a:pt x="2696845" y="468503"/>
                </a:lnTo>
                <a:lnTo>
                  <a:pt x="2707386" y="451739"/>
                </a:lnTo>
                <a:close/>
              </a:path>
              <a:path w="3177540" h="769620">
                <a:moveTo>
                  <a:pt x="2774442" y="493903"/>
                </a:moveTo>
                <a:lnTo>
                  <a:pt x="2724150" y="462280"/>
                </a:lnTo>
                <a:lnTo>
                  <a:pt x="2713609" y="479044"/>
                </a:lnTo>
                <a:lnTo>
                  <a:pt x="2763901" y="510667"/>
                </a:lnTo>
                <a:lnTo>
                  <a:pt x="2774442" y="493903"/>
                </a:lnTo>
                <a:close/>
              </a:path>
              <a:path w="3177540" h="769620">
                <a:moveTo>
                  <a:pt x="2841498" y="536067"/>
                </a:moveTo>
                <a:lnTo>
                  <a:pt x="2791206" y="504444"/>
                </a:lnTo>
                <a:lnTo>
                  <a:pt x="2780665" y="521208"/>
                </a:lnTo>
                <a:lnTo>
                  <a:pt x="2830957" y="552831"/>
                </a:lnTo>
                <a:lnTo>
                  <a:pt x="2841498" y="536067"/>
                </a:lnTo>
                <a:close/>
              </a:path>
              <a:path w="3177540" h="769620">
                <a:moveTo>
                  <a:pt x="2908681" y="578231"/>
                </a:moveTo>
                <a:lnTo>
                  <a:pt x="2858262" y="546608"/>
                </a:lnTo>
                <a:lnTo>
                  <a:pt x="2847721" y="563372"/>
                </a:lnTo>
                <a:lnTo>
                  <a:pt x="2898140" y="594995"/>
                </a:lnTo>
                <a:lnTo>
                  <a:pt x="2908681" y="578231"/>
                </a:lnTo>
                <a:close/>
              </a:path>
              <a:path w="3177540" h="769620">
                <a:moveTo>
                  <a:pt x="2975737" y="620395"/>
                </a:moveTo>
                <a:lnTo>
                  <a:pt x="2925445" y="588772"/>
                </a:lnTo>
                <a:lnTo>
                  <a:pt x="2914904" y="605536"/>
                </a:lnTo>
                <a:lnTo>
                  <a:pt x="2965196" y="637159"/>
                </a:lnTo>
                <a:lnTo>
                  <a:pt x="2975737" y="620395"/>
                </a:lnTo>
                <a:close/>
              </a:path>
              <a:path w="3177540" h="769620">
                <a:moveTo>
                  <a:pt x="3042793" y="662559"/>
                </a:moveTo>
                <a:lnTo>
                  <a:pt x="2992501" y="630936"/>
                </a:lnTo>
                <a:lnTo>
                  <a:pt x="2981960" y="647700"/>
                </a:lnTo>
                <a:lnTo>
                  <a:pt x="3032252" y="679450"/>
                </a:lnTo>
                <a:lnTo>
                  <a:pt x="3042793" y="662559"/>
                </a:lnTo>
                <a:close/>
              </a:path>
              <a:path w="3177540" h="769620">
                <a:moveTo>
                  <a:pt x="3109976" y="704850"/>
                </a:moveTo>
                <a:lnTo>
                  <a:pt x="3059557" y="673100"/>
                </a:lnTo>
                <a:lnTo>
                  <a:pt x="3049016" y="689991"/>
                </a:lnTo>
                <a:lnTo>
                  <a:pt x="3099435" y="721614"/>
                </a:lnTo>
                <a:lnTo>
                  <a:pt x="3109976" y="704850"/>
                </a:lnTo>
                <a:close/>
              </a:path>
              <a:path w="3177540" h="769620">
                <a:moveTo>
                  <a:pt x="3177032" y="747014"/>
                </a:moveTo>
                <a:lnTo>
                  <a:pt x="3126740" y="715391"/>
                </a:lnTo>
                <a:lnTo>
                  <a:pt x="3116199" y="732155"/>
                </a:lnTo>
                <a:lnTo>
                  <a:pt x="3166491" y="763778"/>
                </a:lnTo>
                <a:lnTo>
                  <a:pt x="3177032" y="747014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92546" y="2852292"/>
            <a:ext cx="3276600" cy="622935"/>
          </a:xfrm>
          <a:custGeom>
            <a:avLst/>
            <a:gdLst/>
            <a:ahLst/>
            <a:cxnLst/>
            <a:rect l="l" t="t" r="r" b="b"/>
            <a:pathLst>
              <a:path w="3276600" h="622935">
                <a:moveTo>
                  <a:pt x="81915" y="585851"/>
                </a:moveTo>
                <a:lnTo>
                  <a:pt x="70713" y="573659"/>
                </a:lnTo>
                <a:lnTo>
                  <a:pt x="62839" y="565099"/>
                </a:lnTo>
                <a:lnTo>
                  <a:pt x="66675" y="561594"/>
                </a:lnTo>
                <a:lnTo>
                  <a:pt x="53213" y="546989"/>
                </a:lnTo>
                <a:lnTo>
                  <a:pt x="49415" y="550494"/>
                </a:lnTo>
                <a:lnTo>
                  <a:pt x="30353" y="529717"/>
                </a:lnTo>
                <a:lnTo>
                  <a:pt x="0" y="609346"/>
                </a:lnTo>
                <a:lnTo>
                  <a:pt x="81915" y="585851"/>
                </a:lnTo>
                <a:close/>
              </a:path>
              <a:path w="3276600" h="622935">
                <a:moveTo>
                  <a:pt x="124968" y="507873"/>
                </a:moveTo>
                <a:lnTo>
                  <a:pt x="111633" y="493395"/>
                </a:lnTo>
                <a:lnTo>
                  <a:pt x="67818" y="533527"/>
                </a:lnTo>
                <a:lnTo>
                  <a:pt x="81280" y="548132"/>
                </a:lnTo>
                <a:lnTo>
                  <a:pt x="124968" y="507873"/>
                </a:lnTo>
                <a:close/>
              </a:path>
              <a:path w="3276600" h="622935">
                <a:moveTo>
                  <a:pt x="183388" y="454279"/>
                </a:moveTo>
                <a:lnTo>
                  <a:pt x="169926" y="439674"/>
                </a:lnTo>
                <a:lnTo>
                  <a:pt x="126111" y="479933"/>
                </a:lnTo>
                <a:lnTo>
                  <a:pt x="139573" y="494538"/>
                </a:lnTo>
                <a:lnTo>
                  <a:pt x="183388" y="454279"/>
                </a:lnTo>
                <a:close/>
              </a:path>
              <a:path w="3276600" h="622935">
                <a:moveTo>
                  <a:pt x="241681" y="400685"/>
                </a:moveTo>
                <a:lnTo>
                  <a:pt x="228219" y="386080"/>
                </a:lnTo>
                <a:lnTo>
                  <a:pt x="184531" y="426339"/>
                </a:lnTo>
                <a:lnTo>
                  <a:pt x="197866" y="440817"/>
                </a:lnTo>
                <a:lnTo>
                  <a:pt x="241681" y="400685"/>
                </a:lnTo>
                <a:close/>
              </a:path>
              <a:path w="3276600" h="622935">
                <a:moveTo>
                  <a:pt x="299974" y="346964"/>
                </a:moveTo>
                <a:lnTo>
                  <a:pt x="286639" y="332359"/>
                </a:lnTo>
                <a:lnTo>
                  <a:pt x="242824" y="372618"/>
                </a:lnTo>
                <a:lnTo>
                  <a:pt x="256286" y="387223"/>
                </a:lnTo>
                <a:lnTo>
                  <a:pt x="299974" y="346964"/>
                </a:lnTo>
                <a:close/>
              </a:path>
              <a:path w="3276600" h="622935">
                <a:moveTo>
                  <a:pt x="358267" y="293370"/>
                </a:moveTo>
                <a:lnTo>
                  <a:pt x="344932" y="278765"/>
                </a:lnTo>
                <a:lnTo>
                  <a:pt x="301117" y="319024"/>
                </a:lnTo>
                <a:lnTo>
                  <a:pt x="314579" y="333629"/>
                </a:lnTo>
                <a:lnTo>
                  <a:pt x="358267" y="293370"/>
                </a:lnTo>
                <a:close/>
              </a:path>
              <a:path w="3276600" h="622935">
                <a:moveTo>
                  <a:pt x="416687" y="239776"/>
                </a:moveTo>
                <a:lnTo>
                  <a:pt x="403225" y="225171"/>
                </a:lnTo>
                <a:lnTo>
                  <a:pt x="359537" y="265303"/>
                </a:lnTo>
                <a:lnTo>
                  <a:pt x="372872" y="279908"/>
                </a:lnTo>
                <a:lnTo>
                  <a:pt x="416687" y="239776"/>
                </a:lnTo>
                <a:close/>
              </a:path>
              <a:path w="3276600" h="622935">
                <a:moveTo>
                  <a:pt x="474980" y="186055"/>
                </a:moveTo>
                <a:lnTo>
                  <a:pt x="461645" y="171450"/>
                </a:lnTo>
                <a:lnTo>
                  <a:pt x="417830" y="211709"/>
                </a:lnTo>
                <a:lnTo>
                  <a:pt x="431292" y="226314"/>
                </a:lnTo>
                <a:lnTo>
                  <a:pt x="474980" y="186055"/>
                </a:lnTo>
                <a:close/>
              </a:path>
              <a:path w="3276600" h="622935">
                <a:moveTo>
                  <a:pt x="533273" y="132461"/>
                </a:moveTo>
                <a:lnTo>
                  <a:pt x="519938" y="117856"/>
                </a:lnTo>
                <a:lnTo>
                  <a:pt x="476123" y="158115"/>
                </a:lnTo>
                <a:lnTo>
                  <a:pt x="489585" y="172720"/>
                </a:lnTo>
                <a:lnTo>
                  <a:pt x="533273" y="132461"/>
                </a:lnTo>
                <a:close/>
              </a:path>
              <a:path w="3276600" h="622935">
                <a:moveTo>
                  <a:pt x="591693" y="78740"/>
                </a:moveTo>
                <a:lnTo>
                  <a:pt x="578231" y="64262"/>
                </a:lnTo>
                <a:lnTo>
                  <a:pt x="534543" y="104394"/>
                </a:lnTo>
                <a:lnTo>
                  <a:pt x="547878" y="118999"/>
                </a:lnTo>
                <a:lnTo>
                  <a:pt x="591693" y="78740"/>
                </a:lnTo>
                <a:close/>
              </a:path>
              <a:path w="3276600" h="622935">
                <a:moveTo>
                  <a:pt x="814578" y="52578"/>
                </a:moveTo>
                <a:lnTo>
                  <a:pt x="811974" y="47752"/>
                </a:lnTo>
                <a:lnTo>
                  <a:pt x="811961" y="47625"/>
                </a:lnTo>
                <a:lnTo>
                  <a:pt x="799528" y="23749"/>
                </a:lnTo>
                <a:lnTo>
                  <a:pt x="799465" y="23622"/>
                </a:lnTo>
                <a:lnTo>
                  <a:pt x="799465" y="23749"/>
                </a:lnTo>
                <a:lnTo>
                  <a:pt x="787654" y="0"/>
                </a:lnTo>
                <a:lnTo>
                  <a:pt x="769874" y="8890"/>
                </a:lnTo>
                <a:lnTo>
                  <a:pt x="781812" y="32639"/>
                </a:lnTo>
                <a:lnTo>
                  <a:pt x="794512" y="57023"/>
                </a:lnTo>
                <a:lnTo>
                  <a:pt x="797306" y="62103"/>
                </a:lnTo>
                <a:lnTo>
                  <a:pt x="814578" y="52578"/>
                </a:lnTo>
                <a:close/>
              </a:path>
              <a:path w="3276600" h="622935">
                <a:moveTo>
                  <a:pt x="854329" y="120523"/>
                </a:moveTo>
                <a:lnTo>
                  <a:pt x="850138" y="113538"/>
                </a:lnTo>
                <a:lnTo>
                  <a:pt x="841375" y="99314"/>
                </a:lnTo>
                <a:lnTo>
                  <a:pt x="841502" y="99314"/>
                </a:lnTo>
                <a:lnTo>
                  <a:pt x="833323" y="85852"/>
                </a:lnTo>
                <a:lnTo>
                  <a:pt x="833297" y="85725"/>
                </a:lnTo>
                <a:lnTo>
                  <a:pt x="825766" y="72898"/>
                </a:lnTo>
                <a:lnTo>
                  <a:pt x="824103" y="69977"/>
                </a:lnTo>
                <a:lnTo>
                  <a:pt x="806704" y="79375"/>
                </a:lnTo>
                <a:lnTo>
                  <a:pt x="816229" y="95885"/>
                </a:lnTo>
                <a:lnTo>
                  <a:pt x="824484" y="109601"/>
                </a:lnTo>
                <a:lnTo>
                  <a:pt x="833120" y="123825"/>
                </a:lnTo>
                <a:lnTo>
                  <a:pt x="837438" y="130810"/>
                </a:lnTo>
                <a:lnTo>
                  <a:pt x="854329" y="120523"/>
                </a:lnTo>
                <a:close/>
              </a:path>
              <a:path w="3276600" h="622935">
                <a:moveTo>
                  <a:pt x="897001" y="186563"/>
                </a:moveTo>
                <a:lnTo>
                  <a:pt x="888542" y="174498"/>
                </a:lnTo>
                <a:lnTo>
                  <a:pt x="888365" y="174244"/>
                </a:lnTo>
                <a:lnTo>
                  <a:pt x="888492" y="174498"/>
                </a:lnTo>
                <a:lnTo>
                  <a:pt x="878154" y="158877"/>
                </a:lnTo>
                <a:lnTo>
                  <a:pt x="878116" y="158750"/>
                </a:lnTo>
                <a:lnTo>
                  <a:pt x="864743" y="137287"/>
                </a:lnTo>
                <a:lnTo>
                  <a:pt x="847852" y="147828"/>
                </a:lnTo>
                <a:lnTo>
                  <a:pt x="861441" y="169545"/>
                </a:lnTo>
                <a:lnTo>
                  <a:pt x="871982" y="185420"/>
                </a:lnTo>
                <a:lnTo>
                  <a:pt x="880745" y="197993"/>
                </a:lnTo>
                <a:lnTo>
                  <a:pt x="897001" y="186563"/>
                </a:lnTo>
                <a:close/>
              </a:path>
              <a:path w="3276600" h="622935">
                <a:moveTo>
                  <a:pt x="946277" y="247396"/>
                </a:moveTo>
                <a:lnTo>
                  <a:pt x="923137" y="220345"/>
                </a:lnTo>
                <a:lnTo>
                  <a:pt x="923048" y="220218"/>
                </a:lnTo>
                <a:lnTo>
                  <a:pt x="910590" y="204978"/>
                </a:lnTo>
                <a:lnTo>
                  <a:pt x="910844" y="205232"/>
                </a:lnTo>
                <a:lnTo>
                  <a:pt x="910653" y="204978"/>
                </a:lnTo>
                <a:lnTo>
                  <a:pt x="908558" y="202184"/>
                </a:lnTo>
                <a:lnTo>
                  <a:pt x="892810" y="214122"/>
                </a:lnTo>
                <a:lnTo>
                  <a:pt x="895223" y="217297"/>
                </a:lnTo>
                <a:lnTo>
                  <a:pt x="907923" y="233045"/>
                </a:lnTo>
                <a:lnTo>
                  <a:pt x="921512" y="249047"/>
                </a:lnTo>
                <a:lnTo>
                  <a:pt x="931291" y="260223"/>
                </a:lnTo>
                <a:lnTo>
                  <a:pt x="946277" y="247396"/>
                </a:lnTo>
                <a:close/>
              </a:path>
              <a:path w="3276600" h="622935">
                <a:moveTo>
                  <a:pt x="999490" y="304419"/>
                </a:moveTo>
                <a:lnTo>
                  <a:pt x="997839" y="303022"/>
                </a:lnTo>
                <a:lnTo>
                  <a:pt x="998220" y="303276"/>
                </a:lnTo>
                <a:lnTo>
                  <a:pt x="997953" y="303022"/>
                </a:lnTo>
                <a:lnTo>
                  <a:pt x="982091" y="287274"/>
                </a:lnTo>
                <a:lnTo>
                  <a:pt x="981938" y="287134"/>
                </a:lnTo>
                <a:lnTo>
                  <a:pt x="966343" y="270256"/>
                </a:lnTo>
                <a:lnTo>
                  <a:pt x="966228" y="270129"/>
                </a:lnTo>
                <a:lnTo>
                  <a:pt x="959231" y="262128"/>
                </a:lnTo>
                <a:lnTo>
                  <a:pt x="944372" y="275336"/>
                </a:lnTo>
                <a:lnTo>
                  <a:pt x="951611" y="283464"/>
                </a:lnTo>
                <a:lnTo>
                  <a:pt x="967740" y="300863"/>
                </a:lnTo>
                <a:lnTo>
                  <a:pt x="984377" y="317500"/>
                </a:lnTo>
                <a:lnTo>
                  <a:pt x="986155" y="319024"/>
                </a:lnTo>
                <a:lnTo>
                  <a:pt x="999490" y="304419"/>
                </a:lnTo>
                <a:close/>
              </a:path>
              <a:path w="3276600" h="622935">
                <a:moveTo>
                  <a:pt x="1061720" y="348107"/>
                </a:moveTo>
                <a:lnTo>
                  <a:pt x="1060945" y="347726"/>
                </a:lnTo>
                <a:lnTo>
                  <a:pt x="1046099" y="340360"/>
                </a:lnTo>
                <a:lnTo>
                  <a:pt x="1045337" y="339979"/>
                </a:lnTo>
                <a:lnTo>
                  <a:pt x="1045972" y="340360"/>
                </a:lnTo>
                <a:lnTo>
                  <a:pt x="1037717" y="335534"/>
                </a:lnTo>
                <a:lnTo>
                  <a:pt x="1038225" y="335788"/>
                </a:lnTo>
                <a:lnTo>
                  <a:pt x="1037844" y="335534"/>
                </a:lnTo>
                <a:lnTo>
                  <a:pt x="1029970" y="330200"/>
                </a:lnTo>
                <a:lnTo>
                  <a:pt x="1030351" y="330454"/>
                </a:lnTo>
                <a:lnTo>
                  <a:pt x="1030008" y="330200"/>
                </a:lnTo>
                <a:lnTo>
                  <a:pt x="1022096" y="324231"/>
                </a:lnTo>
                <a:lnTo>
                  <a:pt x="1022350" y="324358"/>
                </a:lnTo>
                <a:lnTo>
                  <a:pt x="1022184" y="324231"/>
                </a:lnTo>
                <a:lnTo>
                  <a:pt x="1014437" y="318008"/>
                </a:lnTo>
                <a:lnTo>
                  <a:pt x="1013968" y="317627"/>
                </a:lnTo>
                <a:lnTo>
                  <a:pt x="1014095" y="317754"/>
                </a:lnTo>
                <a:lnTo>
                  <a:pt x="1000760" y="332359"/>
                </a:lnTo>
                <a:lnTo>
                  <a:pt x="1001268" y="332867"/>
                </a:lnTo>
                <a:lnTo>
                  <a:pt x="1010031" y="339852"/>
                </a:lnTo>
                <a:lnTo>
                  <a:pt x="1018667" y="346456"/>
                </a:lnTo>
                <a:lnTo>
                  <a:pt x="1027430" y="352425"/>
                </a:lnTo>
                <a:lnTo>
                  <a:pt x="1036193" y="357632"/>
                </a:lnTo>
                <a:lnTo>
                  <a:pt x="1053338" y="366014"/>
                </a:lnTo>
                <a:lnTo>
                  <a:pt x="1053719" y="366268"/>
                </a:lnTo>
                <a:lnTo>
                  <a:pt x="1060831" y="347726"/>
                </a:lnTo>
                <a:lnTo>
                  <a:pt x="1061720" y="348107"/>
                </a:lnTo>
                <a:close/>
              </a:path>
              <a:path w="3276600" h="622935">
                <a:moveTo>
                  <a:pt x="1134745" y="363220"/>
                </a:moveTo>
                <a:lnTo>
                  <a:pt x="1127709" y="362966"/>
                </a:lnTo>
                <a:lnTo>
                  <a:pt x="1124204" y="362839"/>
                </a:lnTo>
                <a:lnTo>
                  <a:pt x="1124839" y="362966"/>
                </a:lnTo>
                <a:lnTo>
                  <a:pt x="1109027" y="361315"/>
                </a:lnTo>
                <a:lnTo>
                  <a:pt x="1108024" y="361213"/>
                </a:lnTo>
                <a:lnTo>
                  <a:pt x="1093266" y="358394"/>
                </a:lnTo>
                <a:lnTo>
                  <a:pt x="1091946" y="358140"/>
                </a:lnTo>
                <a:lnTo>
                  <a:pt x="1078611" y="354330"/>
                </a:lnTo>
                <a:lnTo>
                  <a:pt x="1073150" y="373380"/>
                </a:lnTo>
                <a:lnTo>
                  <a:pt x="1087882" y="377571"/>
                </a:lnTo>
                <a:lnTo>
                  <a:pt x="1105408" y="380873"/>
                </a:lnTo>
                <a:lnTo>
                  <a:pt x="1123188" y="382651"/>
                </a:lnTo>
                <a:lnTo>
                  <a:pt x="1133983" y="383032"/>
                </a:lnTo>
                <a:lnTo>
                  <a:pt x="1134745" y="363220"/>
                </a:lnTo>
                <a:close/>
              </a:path>
              <a:path w="3276600" h="622935">
                <a:moveTo>
                  <a:pt x="1214882" y="375031"/>
                </a:moveTo>
                <a:lnTo>
                  <a:pt x="1211199" y="355600"/>
                </a:lnTo>
                <a:lnTo>
                  <a:pt x="1194943" y="358648"/>
                </a:lnTo>
                <a:lnTo>
                  <a:pt x="1195451" y="358648"/>
                </a:lnTo>
                <a:lnTo>
                  <a:pt x="1176274" y="361188"/>
                </a:lnTo>
                <a:lnTo>
                  <a:pt x="1176782" y="361188"/>
                </a:lnTo>
                <a:lnTo>
                  <a:pt x="1158367" y="362839"/>
                </a:lnTo>
                <a:lnTo>
                  <a:pt x="1158875" y="362839"/>
                </a:lnTo>
                <a:lnTo>
                  <a:pt x="1153795" y="362966"/>
                </a:lnTo>
                <a:lnTo>
                  <a:pt x="1154557" y="382778"/>
                </a:lnTo>
                <a:lnTo>
                  <a:pt x="1159764" y="382524"/>
                </a:lnTo>
                <a:lnTo>
                  <a:pt x="1178814" y="380873"/>
                </a:lnTo>
                <a:lnTo>
                  <a:pt x="1198372" y="378206"/>
                </a:lnTo>
                <a:lnTo>
                  <a:pt x="1214882" y="375031"/>
                </a:lnTo>
                <a:close/>
              </a:path>
              <a:path w="3276600" h="622935">
                <a:moveTo>
                  <a:pt x="1292352" y="350901"/>
                </a:moveTo>
                <a:lnTo>
                  <a:pt x="1292136" y="350393"/>
                </a:lnTo>
                <a:lnTo>
                  <a:pt x="1289596" y="344297"/>
                </a:lnTo>
                <a:lnTo>
                  <a:pt x="1286637" y="337185"/>
                </a:lnTo>
                <a:lnTo>
                  <a:pt x="1284732" y="332613"/>
                </a:lnTo>
                <a:lnTo>
                  <a:pt x="1273810" y="337185"/>
                </a:lnTo>
                <a:lnTo>
                  <a:pt x="1274318" y="336931"/>
                </a:lnTo>
                <a:lnTo>
                  <a:pt x="1253363" y="344424"/>
                </a:lnTo>
                <a:lnTo>
                  <a:pt x="1253871" y="344297"/>
                </a:lnTo>
                <a:lnTo>
                  <a:pt x="1233551" y="350393"/>
                </a:lnTo>
                <a:lnTo>
                  <a:pt x="1234059" y="350139"/>
                </a:lnTo>
                <a:lnTo>
                  <a:pt x="1229995" y="351155"/>
                </a:lnTo>
                <a:lnTo>
                  <a:pt x="1234694" y="370459"/>
                </a:lnTo>
                <a:lnTo>
                  <a:pt x="1238885" y="369443"/>
                </a:lnTo>
                <a:lnTo>
                  <a:pt x="1259840" y="363093"/>
                </a:lnTo>
                <a:lnTo>
                  <a:pt x="1281303" y="355600"/>
                </a:lnTo>
                <a:lnTo>
                  <a:pt x="1292352" y="350901"/>
                </a:lnTo>
                <a:close/>
              </a:path>
              <a:path w="3276600" h="622935">
                <a:moveTo>
                  <a:pt x="1364361" y="314452"/>
                </a:moveTo>
                <a:lnTo>
                  <a:pt x="1359712" y="306832"/>
                </a:lnTo>
                <a:lnTo>
                  <a:pt x="1355686" y="300228"/>
                </a:lnTo>
                <a:lnTo>
                  <a:pt x="1354074" y="297561"/>
                </a:lnTo>
                <a:lnTo>
                  <a:pt x="1349248" y="300355"/>
                </a:lnTo>
                <a:lnTo>
                  <a:pt x="1349502" y="300228"/>
                </a:lnTo>
                <a:lnTo>
                  <a:pt x="1337945" y="306959"/>
                </a:lnTo>
                <a:lnTo>
                  <a:pt x="1338326" y="306832"/>
                </a:lnTo>
                <a:lnTo>
                  <a:pt x="1316101" y="318516"/>
                </a:lnTo>
                <a:lnTo>
                  <a:pt x="1316482" y="318262"/>
                </a:lnTo>
                <a:lnTo>
                  <a:pt x="1302512" y="324866"/>
                </a:lnTo>
                <a:lnTo>
                  <a:pt x="1310894" y="342773"/>
                </a:lnTo>
                <a:lnTo>
                  <a:pt x="1325118" y="336169"/>
                </a:lnTo>
                <a:lnTo>
                  <a:pt x="1347724" y="324231"/>
                </a:lnTo>
                <a:lnTo>
                  <a:pt x="1357553" y="318516"/>
                </a:lnTo>
                <a:lnTo>
                  <a:pt x="1359535" y="317373"/>
                </a:lnTo>
                <a:lnTo>
                  <a:pt x="1364361" y="314452"/>
                </a:lnTo>
                <a:close/>
              </a:path>
              <a:path w="3276600" h="622935">
                <a:moveTo>
                  <a:pt x="1430782" y="269748"/>
                </a:moveTo>
                <a:lnTo>
                  <a:pt x="1422704" y="258699"/>
                </a:lnTo>
                <a:lnTo>
                  <a:pt x="1419098" y="253746"/>
                </a:lnTo>
                <a:lnTo>
                  <a:pt x="1411986" y="258826"/>
                </a:lnTo>
                <a:lnTo>
                  <a:pt x="1412240" y="258699"/>
                </a:lnTo>
                <a:lnTo>
                  <a:pt x="1386078" y="276987"/>
                </a:lnTo>
                <a:lnTo>
                  <a:pt x="1386205" y="276860"/>
                </a:lnTo>
                <a:lnTo>
                  <a:pt x="1386014" y="276987"/>
                </a:lnTo>
                <a:lnTo>
                  <a:pt x="1373505" y="285369"/>
                </a:lnTo>
                <a:lnTo>
                  <a:pt x="1373632" y="285242"/>
                </a:lnTo>
                <a:lnTo>
                  <a:pt x="1373428" y="285369"/>
                </a:lnTo>
                <a:lnTo>
                  <a:pt x="1370711" y="287147"/>
                </a:lnTo>
                <a:lnTo>
                  <a:pt x="1381252" y="303784"/>
                </a:lnTo>
                <a:lnTo>
                  <a:pt x="1384300" y="301879"/>
                </a:lnTo>
                <a:lnTo>
                  <a:pt x="1397254" y="293370"/>
                </a:lnTo>
                <a:lnTo>
                  <a:pt x="1423670" y="274955"/>
                </a:lnTo>
                <a:lnTo>
                  <a:pt x="1430782" y="269748"/>
                </a:lnTo>
                <a:close/>
              </a:path>
              <a:path w="3276600" h="622935">
                <a:moveTo>
                  <a:pt x="1493901" y="220980"/>
                </a:moveTo>
                <a:lnTo>
                  <a:pt x="1492872" y="219710"/>
                </a:lnTo>
                <a:lnTo>
                  <a:pt x="1481455" y="205613"/>
                </a:lnTo>
                <a:lnTo>
                  <a:pt x="1463802" y="219837"/>
                </a:lnTo>
                <a:lnTo>
                  <a:pt x="1464056" y="219710"/>
                </a:lnTo>
                <a:lnTo>
                  <a:pt x="1438148" y="239649"/>
                </a:lnTo>
                <a:lnTo>
                  <a:pt x="1438402" y="239522"/>
                </a:lnTo>
                <a:lnTo>
                  <a:pt x="1434973" y="242062"/>
                </a:lnTo>
                <a:lnTo>
                  <a:pt x="1446784" y="257937"/>
                </a:lnTo>
                <a:lnTo>
                  <a:pt x="1450213" y="255397"/>
                </a:lnTo>
                <a:lnTo>
                  <a:pt x="1470799" y="239522"/>
                </a:lnTo>
                <a:lnTo>
                  <a:pt x="1476248" y="235331"/>
                </a:lnTo>
                <a:lnTo>
                  <a:pt x="1493901" y="220980"/>
                </a:lnTo>
                <a:close/>
              </a:path>
              <a:path w="3276600" h="622935">
                <a:moveTo>
                  <a:pt x="1554099" y="168148"/>
                </a:moveTo>
                <a:lnTo>
                  <a:pt x="1540256" y="154051"/>
                </a:lnTo>
                <a:lnTo>
                  <a:pt x="1538351" y="155829"/>
                </a:lnTo>
                <a:lnTo>
                  <a:pt x="1529842" y="163957"/>
                </a:lnTo>
                <a:lnTo>
                  <a:pt x="1520571" y="172339"/>
                </a:lnTo>
                <a:lnTo>
                  <a:pt x="1520698" y="172339"/>
                </a:lnTo>
                <a:lnTo>
                  <a:pt x="1510411" y="181356"/>
                </a:lnTo>
                <a:lnTo>
                  <a:pt x="1510665" y="181229"/>
                </a:lnTo>
                <a:lnTo>
                  <a:pt x="1499616" y="190500"/>
                </a:lnTo>
                <a:lnTo>
                  <a:pt x="1499743" y="190500"/>
                </a:lnTo>
                <a:lnTo>
                  <a:pt x="1496568" y="193167"/>
                </a:lnTo>
                <a:lnTo>
                  <a:pt x="1509268" y="208280"/>
                </a:lnTo>
                <a:lnTo>
                  <a:pt x="1512443" y="205613"/>
                </a:lnTo>
                <a:lnTo>
                  <a:pt x="1523492" y="196215"/>
                </a:lnTo>
                <a:lnTo>
                  <a:pt x="1533906" y="187071"/>
                </a:lnTo>
                <a:lnTo>
                  <a:pt x="1540344" y="181229"/>
                </a:lnTo>
                <a:lnTo>
                  <a:pt x="1543431" y="178435"/>
                </a:lnTo>
                <a:lnTo>
                  <a:pt x="1552194" y="169926"/>
                </a:lnTo>
                <a:lnTo>
                  <a:pt x="1554099" y="168148"/>
                </a:lnTo>
                <a:close/>
              </a:path>
              <a:path w="3276600" h="622935">
                <a:moveTo>
                  <a:pt x="1630680" y="48895"/>
                </a:moveTo>
                <a:lnTo>
                  <a:pt x="1557274" y="92202"/>
                </a:lnTo>
                <a:lnTo>
                  <a:pt x="1580476" y="107226"/>
                </a:lnTo>
                <a:lnTo>
                  <a:pt x="1573377" y="117335"/>
                </a:lnTo>
                <a:lnTo>
                  <a:pt x="1573250" y="117475"/>
                </a:lnTo>
                <a:lnTo>
                  <a:pt x="1560830" y="132461"/>
                </a:lnTo>
                <a:lnTo>
                  <a:pt x="1561084" y="131953"/>
                </a:lnTo>
                <a:lnTo>
                  <a:pt x="1553718" y="140081"/>
                </a:lnTo>
                <a:lnTo>
                  <a:pt x="1568196" y="153543"/>
                </a:lnTo>
                <a:lnTo>
                  <a:pt x="1575816" y="145288"/>
                </a:lnTo>
                <a:lnTo>
                  <a:pt x="1586509" y="132461"/>
                </a:lnTo>
                <a:lnTo>
                  <a:pt x="1589278" y="129159"/>
                </a:lnTo>
                <a:lnTo>
                  <a:pt x="1597152" y="118008"/>
                </a:lnTo>
                <a:lnTo>
                  <a:pt x="1621282" y="133604"/>
                </a:lnTo>
                <a:lnTo>
                  <a:pt x="1625384" y="96520"/>
                </a:lnTo>
                <a:lnTo>
                  <a:pt x="1630680" y="48895"/>
                </a:lnTo>
                <a:close/>
              </a:path>
              <a:path w="3276600" h="622935">
                <a:moveTo>
                  <a:pt x="1881505" y="59055"/>
                </a:moveTo>
                <a:lnTo>
                  <a:pt x="1796796" y="68453"/>
                </a:lnTo>
                <a:lnTo>
                  <a:pt x="1855089" y="130556"/>
                </a:lnTo>
                <a:lnTo>
                  <a:pt x="1865972" y="101092"/>
                </a:lnTo>
                <a:lnTo>
                  <a:pt x="1873338" y="81153"/>
                </a:lnTo>
                <a:lnTo>
                  <a:pt x="1881505" y="59055"/>
                </a:lnTo>
                <a:close/>
              </a:path>
              <a:path w="3276600" h="622935">
                <a:moveTo>
                  <a:pt x="1937893" y="109982"/>
                </a:moveTo>
                <a:lnTo>
                  <a:pt x="1882140" y="89408"/>
                </a:lnTo>
                <a:lnTo>
                  <a:pt x="1875282" y="107950"/>
                </a:lnTo>
                <a:lnTo>
                  <a:pt x="1931035" y="128524"/>
                </a:lnTo>
                <a:lnTo>
                  <a:pt x="1937893" y="109982"/>
                </a:lnTo>
                <a:close/>
              </a:path>
              <a:path w="3276600" h="622935">
                <a:moveTo>
                  <a:pt x="2012188" y="137414"/>
                </a:moveTo>
                <a:lnTo>
                  <a:pt x="1956435" y="116840"/>
                </a:lnTo>
                <a:lnTo>
                  <a:pt x="1949577" y="135382"/>
                </a:lnTo>
                <a:lnTo>
                  <a:pt x="2005330" y="155956"/>
                </a:lnTo>
                <a:lnTo>
                  <a:pt x="2012188" y="137414"/>
                </a:lnTo>
                <a:close/>
              </a:path>
              <a:path w="3276600" h="622935">
                <a:moveTo>
                  <a:pt x="2086610" y="164846"/>
                </a:moveTo>
                <a:lnTo>
                  <a:pt x="2030857" y="144272"/>
                </a:lnTo>
                <a:lnTo>
                  <a:pt x="2023999" y="162814"/>
                </a:lnTo>
                <a:lnTo>
                  <a:pt x="2079752" y="183388"/>
                </a:lnTo>
                <a:lnTo>
                  <a:pt x="2086610" y="164846"/>
                </a:lnTo>
                <a:close/>
              </a:path>
              <a:path w="3276600" h="622935">
                <a:moveTo>
                  <a:pt x="2160905" y="192278"/>
                </a:moveTo>
                <a:lnTo>
                  <a:pt x="2105152" y="171704"/>
                </a:lnTo>
                <a:lnTo>
                  <a:pt x="2098294" y="190246"/>
                </a:lnTo>
                <a:lnTo>
                  <a:pt x="2154047" y="210820"/>
                </a:lnTo>
                <a:lnTo>
                  <a:pt x="2160905" y="192278"/>
                </a:lnTo>
                <a:close/>
              </a:path>
              <a:path w="3276600" h="622935">
                <a:moveTo>
                  <a:pt x="2235327" y="219710"/>
                </a:moveTo>
                <a:lnTo>
                  <a:pt x="2179447" y="199136"/>
                </a:lnTo>
                <a:lnTo>
                  <a:pt x="2172589" y="217678"/>
                </a:lnTo>
                <a:lnTo>
                  <a:pt x="2228469" y="238252"/>
                </a:lnTo>
                <a:lnTo>
                  <a:pt x="2235327" y="219710"/>
                </a:lnTo>
                <a:close/>
              </a:path>
              <a:path w="3276600" h="622935">
                <a:moveTo>
                  <a:pt x="2309622" y="247142"/>
                </a:moveTo>
                <a:lnTo>
                  <a:pt x="2253869" y="226568"/>
                </a:lnTo>
                <a:lnTo>
                  <a:pt x="2247011" y="245110"/>
                </a:lnTo>
                <a:lnTo>
                  <a:pt x="2302764" y="265684"/>
                </a:lnTo>
                <a:lnTo>
                  <a:pt x="2309622" y="247142"/>
                </a:lnTo>
                <a:close/>
              </a:path>
              <a:path w="3276600" h="622935">
                <a:moveTo>
                  <a:pt x="2383917" y="274574"/>
                </a:moveTo>
                <a:lnTo>
                  <a:pt x="2328164" y="254000"/>
                </a:lnTo>
                <a:lnTo>
                  <a:pt x="2321306" y="272542"/>
                </a:lnTo>
                <a:lnTo>
                  <a:pt x="2377059" y="293116"/>
                </a:lnTo>
                <a:lnTo>
                  <a:pt x="2383917" y="274574"/>
                </a:lnTo>
                <a:close/>
              </a:path>
              <a:path w="3276600" h="622935">
                <a:moveTo>
                  <a:pt x="2458339" y="302006"/>
                </a:moveTo>
                <a:lnTo>
                  <a:pt x="2402586" y="281432"/>
                </a:lnTo>
                <a:lnTo>
                  <a:pt x="2395728" y="299974"/>
                </a:lnTo>
                <a:lnTo>
                  <a:pt x="2451481" y="320548"/>
                </a:lnTo>
                <a:lnTo>
                  <a:pt x="2458339" y="302006"/>
                </a:lnTo>
                <a:close/>
              </a:path>
              <a:path w="3276600" h="622935">
                <a:moveTo>
                  <a:pt x="2532634" y="329438"/>
                </a:moveTo>
                <a:lnTo>
                  <a:pt x="2476881" y="308864"/>
                </a:lnTo>
                <a:lnTo>
                  <a:pt x="2470023" y="327406"/>
                </a:lnTo>
                <a:lnTo>
                  <a:pt x="2525776" y="347980"/>
                </a:lnTo>
                <a:lnTo>
                  <a:pt x="2532634" y="329438"/>
                </a:lnTo>
                <a:close/>
              </a:path>
              <a:path w="3276600" h="622935">
                <a:moveTo>
                  <a:pt x="2607056" y="356870"/>
                </a:moveTo>
                <a:lnTo>
                  <a:pt x="2551303" y="336296"/>
                </a:lnTo>
                <a:lnTo>
                  <a:pt x="2544445" y="354838"/>
                </a:lnTo>
                <a:lnTo>
                  <a:pt x="2600198" y="375412"/>
                </a:lnTo>
                <a:lnTo>
                  <a:pt x="2607056" y="356870"/>
                </a:lnTo>
                <a:close/>
              </a:path>
              <a:path w="3276600" h="622935">
                <a:moveTo>
                  <a:pt x="2681351" y="384302"/>
                </a:moveTo>
                <a:lnTo>
                  <a:pt x="2625598" y="363728"/>
                </a:lnTo>
                <a:lnTo>
                  <a:pt x="2618740" y="382270"/>
                </a:lnTo>
                <a:lnTo>
                  <a:pt x="2674493" y="402844"/>
                </a:lnTo>
                <a:lnTo>
                  <a:pt x="2681351" y="384302"/>
                </a:lnTo>
                <a:close/>
              </a:path>
              <a:path w="3276600" h="622935">
                <a:moveTo>
                  <a:pt x="2755646" y="411734"/>
                </a:moveTo>
                <a:lnTo>
                  <a:pt x="2699893" y="391160"/>
                </a:lnTo>
                <a:lnTo>
                  <a:pt x="2693035" y="409702"/>
                </a:lnTo>
                <a:lnTo>
                  <a:pt x="2748788" y="430276"/>
                </a:lnTo>
                <a:lnTo>
                  <a:pt x="2755646" y="411734"/>
                </a:lnTo>
                <a:close/>
              </a:path>
              <a:path w="3276600" h="622935">
                <a:moveTo>
                  <a:pt x="2830068" y="439166"/>
                </a:moveTo>
                <a:lnTo>
                  <a:pt x="2774315" y="418592"/>
                </a:lnTo>
                <a:lnTo>
                  <a:pt x="2767457" y="437134"/>
                </a:lnTo>
                <a:lnTo>
                  <a:pt x="2823210" y="457708"/>
                </a:lnTo>
                <a:lnTo>
                  <a:pt x="2830068" y="439166"/>
                </a:lnTo>
                <a:close/>
              </a:path>
              <a:path w="3276600" h="622935">
                <a:moveTo>
                  <a:pt x="2904363" y="466598"/>
                </a:moveTo>
                <a:lnTo>
                  <a:pt x="2848610" y="446024"/>
                </a:lnTo>
                <a:lnTo>
                  <a:pt x="2841752" y="464566"/>
                </a:lnTo>
                <a:lnTo>
                  <a:pt x="2897505" y="485267"/>
                </a:lnTo>
                <a:lnTo>
                  <a:pt x="2904363" y="466598"/>
                </a:lnTo>
                <a:close/>
              </a:path>
              <a:path w="3276600" h="622935">
                <a:moveTo>
                  <a:pt x="2978785" y="494030"/>
                </a:moveTo>
                <a:lnTo>
                  <a:pt x="2923032" y="473456"/>
                </a:lnTo>
                <a:lnTo>
                  <a:pt x="2916174" y="492125"/>
                </a:lnTo>
                <a:lnTo>
                  <a:pt x="2971927" y="512699"/>
                </a:lnTo>
                <a:lnTo>
                  <a:pt x="2978785" y="494030"/>
                </a:lnTo>
                <a:close/>
              </a:path>
              <a:path w="3276600" h="622935">
                <a:moveTo>
                  <a:pt x="3053080" y="521462"/>
                </a:moveTo>
                <a:lnTo>
                  <a:pt x="2997327" y="500888"/>
                </a:lnTo>
                <a:lnTo>
                  <a:pt x="2990469" y="519557"/>
                </a:lnTo>
                <a:lnTo>
                  <a:pt x="3046222" y="540131"/>
                </a:lnTo>
                <a:lnTo>
                  <a:pt x="3053080" y="521462"/>
                </a:lnTo>
                <a:close/>
              </a:path>
              <a:path w="3276600" h="622935">
                <a:moveTo>
                  <a:pt x="3127375" y="548894"/>
                </a:moveTo>
                <a:lnTo>
                  <a:pt x="3071622" y="528320"/>
                </a:lnTo>
                <a:lnTo>
                  <a:pt x="3064764" y="546989"/>
                </a:lnTo>
                <a:lnTo>
                  <a:pt x="3120517" y="567563"/>
                </a:lnTo>
                <a:lnTo>
                  <a:pt x="3127375" y="548894"/>
                </a:lnTo>
                <a:close/>
              </a:path>
              <a:path w="3276600" h="622935">
                <a:moveTo>
                  <a:pt x="3201797" y="576326"/>
                </a:moveTo>
                <a:lnTo>
                  <a:pt x="3146044" y="555752"/>
                </a:lnTo>
                <a:lnTo>
                  <a:pt x="3139186" y="574421"/>
                </a:lnTo>
                <a:lnTo>
                  <a:pt x="3194939" y="594995"/>
                </a:lnTo>
                <a:lnTo>
                  <a:pt x="3201797" y="576326"/>
                </a:lnTo>
                <a:close/>
              </a:path>
              <a:path w="3276600" h="622935">
                <a:moveTo>
                  <a:pt x="3276092" y="603758"/>
                </a:moveTo>
                <a:lnTo>
                  <a:pt x="3220339" y="583184"/>
                </a:lnTo>
                <a:lnTo>
                  <a:pt x="3213481" y="601853"/>
                </a:lnTo>
                <a:lnTo>
                  <a:pt x="3269234" y="622427"/>
                </a:lnTo>
                <a:lnTo>
                  <a:pt x="3276092" y="603758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20561" y="4904994"/>
            <a:ext cx="76200" cy="534670"/>
          </a:xfrm>
          <a:custGeom>
            <a:avLst/>
            <a:gdLst/>
            <a:ahLst/>
            <a:cxnLst/>
            <a:rect l="l" t="t" r="r" b="b"/>
            <a:pathLst>
              <a:path w="76200" h="534670">
                <a:moveTo>
                  <a:pt x="48005" y="475233"/>
                </a:moveTo>
                <a:lnTo>
                  <a:pt x="28193" y="475233"/>
                </a:lnTo>
                <a:lnTo>
                  <a:pt x="28193" y="534669"/>
                </a:lnTo>
                <a:lnTo>
                  <a:pt x="48005" y="534669"/>
                </a:lnTo>
                <a:lnTo>
                  <a:pt x="48005" y="475233"/>
                </a:lnTo>
                <a:close/>
              </a:path>
              <a:path w="76200" h="534670">
                <a:moveTo>
                  <a:pt x="48005" y="395985"/>
                </a:moveTo>
                <a:lnTo>
                  <a:pt x="28193" y="395985"/>
                </a:lnTo>
                <a:lnTo>
                  <a:pt x="28193" y="455421"/>
                </a:lnTo>
                <a:lnTo>
                  <a:pt x="48005" y="455421"/>
                </a:lnTo>
                <a:lnTo>
                  <a:pt x="48005" y="395985"/>
                </a:lnTo>
                <a:close/>
              </a:path>
              <a:path w="76200" h="534670">
                <a:moveTo>
                  <a:pt x="48005" y="316737"/>
                </a:moveTo>
                <a:lnTo>
                  <a:pt x="28193" y="316737"/>
                </a:lnTo>
                <a:lnTo>
                  <a:pt x="28193" y="376173"/>
                </a:lnTo>
                <a:lnTo>
                  <a:pt x="48005" y="376173"/>
                </a:lnTo>
                <a:lnTo>
                  <a:pt x="48005" y="316737"/>
                </a:lnTo>
                <a:close/>
              </a:path>
              <a:path w="76200" h="534670">
                <a:moveTo>
                  <a:pt x="48005" y="237489"/>
                </a:moveTo>
                <a:lnTo>
                  <a:pt x="28193" y="237489"/>
                </a:lnTo>
                <a:lnTo>
                  <a:pt x="28193" y="296925"/>
                </a:lnTo>
                <a:lnTo>
                  <a:pt x="48005" y="296925"/>
                </a:lnTo>
                <a:lnTo>
                  <a:pt x="48005" y="237489"/>
                </a:lnTo>
                <a:close/>
              </a:path>
              <a:path w="76200" h="534670">
                <a:moveTo>
                  <a:pt x="48005" y="158241"/>
                </a:moveTo>
                <a:lnTo>
                  <a:pt x="28193" y="158241"/>
                </a:lnTo>
                <a:lnTo>
                  <a:pt x="28193" y="217677"/>
                </a:lnTo>
                <a:lnTo>
                  <a:pt x="48005" y="217677"/>
                </a:lnTo>
                <a:lnTo>
                  <a:pt x="48005" y="158241"/>
                </a:lnTo>
                <a:close/>
              </a:path>
              <a:path w="76200" h="534670">
                <a:moveTo>
                  <a:pt x="48005" y="78993"/>
                </a:moveTo>
                <a:lnTo>
                  <a:pt x="28193" y="78993"/>
                </a:lnTo>
                <a:lnTo>
                  <a:pt x="28193" y="138429"/>
                </a:lnTo>
                <a:lnTo>
                  <a:pt x="48005" y="138429"/>
                </a:lnTo>
                <a:lnTo>
                  <a:pt x="48005" y="78993"/>
                </a:lnTo>
                <a:close/>
              </a:path>
              <a:path w="76200" h="53467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7254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Evaluating</a:t>
            </a:r>
            <a:r>
              <a:rPr spc="-10" dirty="0"/>
              <a:t> </a:t>
            </a:r>
            <a:r>
              <a:rPr spc="-20" dirty="0"/>
              <a:t>S-Attributed</a:t>
            </a:r>
            <a:r>
              <a:rPr spc="-35" dirty="0"/>
              <a:t> </a:t>
            </a:r>
            <a:r>
              <a:rPr spc="-5"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824720" cy="32518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Attributes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evaluated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postorder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traversal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parse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tree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postorder(</a:t>
            </a:r>
            <a:r>
              <a:rPr sz="2000" dirty="0">
                <a:latin typeface="Cambria Math"/>
                <a:cs typeface="Cambria Math"/>
              </a:rPr>
              <a:t>𝑁</a:t>
            </a:r>
            <a:r>
              <a:rPr sz="2000" dirty="0">
                <a:latin typeface="Courier New"/>
                <a:cs typeface="Courier New"/>
              </a:rPr>
              <a:t>)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755"/>
              </a:spcBef>
              <a:tabLst>
                <a:tab pos="3375025" algn="l"/>
              </a:tabLst>
            </a:pPr>
            <a:r>
              <a:rPr sz="2000" dirty="0">
                <a:latin typeface="Courier New"/>
                <a:cs typeface="Courier New"/>
              </a:rPr>
              <a:t>for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(each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child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ambria Math"/>
                <a:cs typeface="Cambria Math"/>
              </a:rPr>
              <a:t>𝐶	</a:t>
            </a:r>
            <a:r>
              <a:rPr sz="2000" dirty="0">
                <a:latin typeface="Courier New"/>
                <a:cs typeface="Courier New"/>
              </a:rPr>
              <a:t>of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𝑁</a:t>
            </a:r>
            <a:r>
              <a:rPr sz="2000" spc="20" dirty="0">
                <a:latin typeface="Courier New"/>
                <a:cs typeface="Courier New"/>
              </a:rPr>
              <a:t>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from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left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to</a:t>
            </a:r>
            <a:r>
              <a:rPr sz="2000" spc="-5" dirty="0">
                <a:latin typeface="Courier New"/>
                <a:cs typeface="Courier New"/>
              </a:rPr>
              <a:t> right)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770"/>
              </a:spcBef>
            </a:pPr>
            <a:r>
              <a:rPr sz="2000" spc="5" dirty="0">
                <a:latin typeface="Courier New"/>
                <a:cs typeface="Courier New"/>
              </a:rPr>
              <a:t>postorder(</a:t>
            </a:r>
            <a:r>
              <a:rPr sz="2000" spc="5" dirty="0">
                <a:latin typeface="Cambria Math"/>
                <a:cs typeface="Cambria Math"/>
              </a:rPr>
              <a:t>𝐶</a:t>
            </a:r>
            <a:r>
              <a:rPr sz="2000" spc="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755"/>
              </a:spcBef>
            </a:pPr>
            <a:r>
              <a:rPr sz="2000" spc="-5" dirty="0">
                <a:latin typeface="Courier New"/>
                <a:cs typeface="Courier New"/>
              </a:rPr>
              <a:t>evaluate the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attributes associated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with node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ambria Math"/>
                <a:cs typeface="Cambria Math"/>
              </a:rPr>
              <a:t>𝑁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40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/>
              <a:t>Inherited</a:t>
            </a:r>
            <a:r>
              <a:rPr spc="-35"/>
              <a:t> </a:t>
            </a:r>
            <a:r>
              <a:rPr spc="-20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10240010" cy="340677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Always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possible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rewrite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SDD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synthesized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Inherited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simulated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synthesized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synthesized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inherited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Inherited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usually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evaluated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simple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preorder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traversal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tree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Attributes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depend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left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right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siblings!</a:t>
            </a:r>
            <a:endParaRPr sz="2400">
              <a:latin typeface="Calibri"/>
              <a:cs typeface="Calibri"/>
            </a:endParaRPr>
          </a:p>
          <a:p>
            <a:pPr marL="698500" marR="702310" lvl="1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Attributes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depend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right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children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evaluated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preorder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traversal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Bottom-up </a:t>
            </a:r>
            <a:r>
              <a:rPr spc="-20" dirty="0"/>
              <a:t>Evaluation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5" dirty="0"/>
              <a:t>S-Attributed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633819"/>
            <a:ext cx="3666490" cy="2261235"/>
          </a:xfrm>
          <a:prstGeom prst="rect">
            <a:avLst/>
          </a:prstGeom>
        </p:spPr>
        <p:txBody>
          <a:bodyPr vert="horz" wrap="square" lIns="0" tIns="291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5"/>
              </a:spcBef>
            </a:pPr>
            <a:r>
              <a:rPr sz="4400" spc="-5" dirty="0">
                <a:latin typeface="Calibri Light"/>
                <a:cs typeface="Calibri Light"/>
              </a:rPr>
              <a:t>Definitions</a:t>
            </a:r>
            <a:endParaRPr sz="4400">
              <a:latin typeface="Calibri Light"/>
              <a:cs typeface="Calibri Light"/>
            </a:endParaRPr>
          </a:p>
          <a:p>
            <a:pPr marL="241300" marR="5080" indent="-228600">
              <a:lnSpc>
                <a:spcPts val="2690"/>
              </a:lnSpc>
              <a:spcBef>
                <a:spcPts val="20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Suppose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𝐴</a:t>
            </a:r>
            <a:r>
              <a:rPr sz="2800" spc="17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→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spc="15" dirty="0">
                <a:latin typeface="Cambria Math"/>
                <a:cs typeface="Cambria Math"/>
              </a:rPr>
              <a:t>𝑋𝑌𝑍</a:t>
            </a:r>
            <a:r>
              <a:rPr sz="2800" spc="1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sema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tic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𝐴</a:t>
            </a:r>
            <a:r>
              <a:rPr sz="2800" spc="-5" dirty="0">
                <a:latin typeface="Cambria Math"/>
                <a:cs typeface="Cambria Math"/>
              </a:rPr>
              <a:t>.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</a:t>
            </a:r>
            <a:r>
              <a:rPr sz="2800" spc="23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  <a:p>
            <a:pPr marL="241300">
              <a:lnSpc>
                <a:spcPts val="2710"/>
              </a:lnSpc>
            </a:pPr>
            <a:r>
              <a:rPr sz="2800" spc="75" dirty="0">
                <a:latin typeface="Cambria Math"/>
                <a:cs typeface="Cambria Math"/>
              </a:rPr>
              <a:t>𝑓</a:t>
            </a:r>
            <a:r>
              <a:rPr sz="2800" spc="-5" dirty="0">
                <a:latin typeface="Cambria Math"/>
                <a:cs typeface="Cambria Math"/>
              </a:rPr>
              <a:t>(</a:t>
            </a:r>
            <a:r>
              <a:rPr sz="2800" spc="60" dirty="0">
                <a:latin typeface="Cambria Math"/>
                <a:cs typeface="Cambria Math"/>
              </a:rPr>
              <a:t>𝑋</a:t>
            </a:r>
            <a:r>
              <a:rPr sz="2800" spc="-5" dirty="0">
                <a:latin typeface="Cambria Math"/>
                <a:cs typeface="Cambria Math"/>
              </a:rPr>
              <a:t>.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75" dirty="0">
                <a:latin typeface="Cambria Math"/>
                <a:cs typeface="Cambria Math"/>
              </a:rPr>
              <a:t>𝑥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70" dirty="0">
                <a:latin typeface="Cambria Math"/>
                <a:cs typeface="Cambria Math"/>
              </a:rPr>
              <a:t>𝑌</a:t>
            </a:r>
            <a:r>
              <a:rPr sz="2800" spc="-5" dirty="0">
                <a:latin typeface="Cambria Math"/>
                <a:cs typeface="Cambria Math"/>
              </a:rPr>
              <a:t>.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50" dirty="0">
                <a:latin typeface="Cambria Math"/>
                <a:cs typeface="Cambria Math"/>
              </a:rPr>
              <a:t>𝑦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75" dirty="0">
                <a:latin typeface="Cambria Math"/>
                <a:cs typeface="Cambria Math"/>
              </a:rPr>
              <a:t>𝑍</a:t>
            </a:r>
            <a:r>
              <a:rPr sz="2800" spc="-5" dirty="0">
                <a:latin typeface="Cambria Math"/>
                <a:cs typeface="Cambria Math"/>
              </a:rPr>
              <a:t>.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45" dirty="0">
                <a:latin typeface="Cambria Math"/>
                <a:cs typeface="Cambria Math"/>
              </a:rPr>
              <a:t>𝑧</a:t>
            </a:r>
            <a:r>
              <a:rPr sz="2800" spc="-5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80054"/>
            <a:ext cx="4400550" cy="23856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596265" indent="-228600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5" dirty="0">
                <a:latin typeface="Calibri"/>
                <a:cs typeface="Calibri"/>
              </a:rPr>
              <a:t> computed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during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bottom-up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parsing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On reduction,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new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thesi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ed 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𝐴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  </a:t>
            </a:r>
            <a:r>
              <a:rPr sz="2400" spc="-10" dirty="0">
                <a:latin typeface="Calibri"/>
                <a:cs typeface="Calibri"/>
              </a:rPr>
              <a:t>computed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stack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2810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Extend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hold</a:t>
            </a:r>
            <a:r>
              <a:rPr sz="2400" spc="-10" dirty="0">
                <a:latin typeface="Calibri"/>
                <a:cs typeface="Calibri"/>
              </a:rPr>
              <a:t> values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17152" y="1443227"/>
          <a:ext cx="2176777" cy="47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536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dirty="0">
                          <a:latin typeface="Cambria Math"/>
                          <a:cs typeface="Cambria Math"/>
                        </a:rPr>
                        <a:t>…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dirty="0">
                          <a:latin typeface="Cambria Math"/>
                          <a:cs typeface="Cambria Math"/>
                        </a:rPr>
                        <a:t>…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𝑤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dirty="0">
                          <a:latin typeface="Cambria Math"/>
                          <a:cs typeface="Cambria Math"/>
                        </a:rPr>
                        <a:t>$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9157461" y="2704845"/>
            <a:ext cx="2088514" cy="861694"/>
            <a:chOff x="9157461" y="2704845"/>
            <a:chExt cx="2088514" cy="861694"/>
          </a:xfrm>
        </p:grpSpPr>
        <p:sp>
          <p:nvSpPr>
            <p:cNvPr id="7" name="object 7"/>
            <p:cNvSpPr/>
            <p:nvPr/>
          </p:nvSpPr>
          <p:spPr>
            <a:xfrm>
              <a:off x="9163811" y="2711195"/>
              <a:ext cx="2075814" cy="848994"/>
            </a:xfrm>
            <a:custGeom>
              <a:avLst/>
              <a:gdLst/>
              <a:ahLst/>
              <a:cxnLst/>
              <a:rect l="l" t="t" r="r" b="b"/>
              <a:pathLst>
                <a:path w="2075815" h="848995">
                  <a:moveTo>
                    <a:pt x="1934210" y="0"/>
                  </a:moveTo>
                  <a:lnTo>
                    <a:pt x="141478" y="0"/>
                  </a:lnTo>
                  <a:lnTo>
                    <a:pt x="96771" y="7215"/>
                  </a:lnTo>
                  <a:lnTo>
                    <a:pt x="57936" y="27306"/>
                  </a:lnTo>
                  <a:lnTo>
                    <a:pt x="27306" y="57936"/>
                  </a:lnTo>
                  <a:lnTo>
                    <a:pt x="7215" y="96771"/>
                  </a:lnTo>
                  <a:lnTo>
                    <a:pt x="0" y="141477"/>
                  </a:lnTo>
                  <a:lnTo>
                    <a:pt x="0" y="707389"/>
                  </a:lnTo>
                  <a:lnTo>
                    <a:pt x="7215" y="752096"/>
                  </a:lnTo>
                  <a:lnTo>
                    <a:pt x="27306" y="790931"/>
                  </a:lnTo>
                  <a:lnTo>
                    <a:pt x="57936" y="821561"/>
                  </a:lnTo>
                  <a:lnTo>
                    <a:pt x="96771" y="841652"/>
                  </a:lnTo>
                  <a:lnTo>
                    <a:pt x="141478" y="848867"/>
                  </a:lnTo>
                  <a:lnTo>
                    <a:pt x="1934210" y="848867"/>
                  </a:lnTo>
                  <a:lnTo>
                    <a:pt x="1978916" y="841652"/>
                  </a:lnTo>
                  <a:lnTo>
                    <a:pt x="2017751" y="821561"/>
                  </a:lnTo>
                  <a:lnTo>
                    <a:pt x="2048381" y="790931"/>
                  </a:lnTo>
                  <a:lnTo>
                    <a:pt x="2068472" y="752096"/>
                  </a:lnTo>
                  <a:lnTo>
                    <a:pt x="2075688" y="707389"/>
                  </a:lnTo>
                  <a:lnTo>
                    <a:pt x="2075688" y="141477"/>
                  </a:lnTo>
                  <a:lnTo>
                    <a:pt x="2068472" y="96771"/>
                  </a:lnTo>
                  <a:lnTo>
                    <a:pt x="2048381" y="57936"/>
                  </a:lnTo>
                  <a:lnTo>
                    <a:pt x="2017751" y="27306"/>
                  </a:lnTo>
                  <a:lnTo>
                    <a:pt x="1978916" y="7215"/>
                  </a:lnTo>
                  <a:lnTo>
                    <a:pt x="193421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63811" y="2711195"/>
              <a:ext cx="2075814" cy="848994"/>
            </a:xfrm>
            <a:custGeom>
              <a:avLst/>
              <a:gdLst/>
              <a:ahLst/>
              <a:cxnLst/>
              <a:rect l="l" t="t" r="r" b="b"/>
              <a:pathLst>
                <a:path w="2075815" h="848995">
                  <a:moveTo>
                    <a:pt x="0" y="141477"/>
                  </a:moveTo>
                  <a:lnTo>
                    <a:pt x="7215" y="96771"/>
                  </a:lnTo>
                  <a:lnTo>
                    <a:pt x="27306" y="57936"/>
                  </a:lnTo>
                  <a:lnTo>
                    <a:pt x="57936" y="27306"/>
                  </a:lnTo>
                  <a:lnTo>
                    <a:pt x="96771" y="7215"/>
                  </a:lnTo>
                  <a:lnTo>
                    <a:pt x="141478" y="0"/>
                  </a:lnTo>
                  <a:lnTo>
                    <a:pt x="1934210" y="0"/>
                  </a:lnTo>
                  <a:lnTo>
                    <a:pt x="1978916" y="7215"/>
                  </a:lnTo>
                  <a:lnTo>
                    <a:pt x="2017751" y="27306"/>
                  </a:lnTo>
                  <a:lnTo>
                    <a:pt x="2048381" y="57936"/>
                  </a:lnTo>
                  <a:lnTo>
                    <a:pt x="2068472" y="96771"/>
                  </a:lnTo>
                  <a:lnTo>
                    <a:pt x="2075688" y="141477"/>
                  </a:lnTo>
                  <a:lnTo>
                    <a:pt x="2075688" y="707389"/>
                  </a:lnTo>
                  <a:lnTo>
                    <a:pt x="2068472" y="752096"/>
                  </a:lnTo>
                  <a:lnTo>
                    <a:pt x="2048381" y="790931"/>
                  </a:lnTo>
                  <a:lnTo>
                    <a:pt x="2017751" y="821561"/>
                  </a:lnTo>
                  <a:lnTo>
                    <a:pt x="1978916" y="841652"/>
                  </a:lnTo>
                  <a:lnTo>
                    <a:pt x="1934210" y="848867"/>
                  </a:lnTo>
                  <a:lnTo>
                    <a:pt x="141478" y="848867"/>
                  </a:lnTo>
                  <a:lnTo>
                    <a:pt x="96771" y="841652"/>
                  </a:lnTo>
                  <a:lnTo>
                    <a:pt x="57936" y="821561"/>
                  </a:lnTo>
                  <a:lnTo>
                    <a:pt x="27306" y="790931"/>
                  </a:lnTo>
                  <a:lnTo>
                    <a:pt x="7215" y="752096"/>
                  </a:lnTo>
                  <a:lnTo>
                    <a:pt x="0" y="707389"/>
                  </a:lnTo>
                  <a:lnTo>
                    <a:pt x="0" y="14147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460738" y="2674747"/>
            <a:ext cx="14846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LR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Parsing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189336" y="1928622"/>
            <a:ext cx="394970" cy="790575"/>
          </a:xfrm>
          <a:custGeom>
            <a:avLst/>
            <a:gdLst/>
            <a:ahLst/>
            <a:cxnLst/>
            <a:rect l="l" t="t" r="r" b="b"/>
            <a:pathLst>
              <a:path w="394970" h="790575">
                <a:moveTo>
                  <a:pt x="342911" y="71845"/>
                </a:moveTo>
                <a:lnTo>
                  <a:pt x="0" y="777493"/>
                </a:lnTo>
                <a:lnTo>
                  <a:pt x="26162" y="790066"/>
                </a:lnTo>
                <a:lnTo>
                  <a:pt x="368963" y="84511"/>
                </a:lnTo>
                <a:lnTo>
                  <a:pt x="342911" y="71845"/>
                </a:lnTo>
                <a:close/>
              </a:path>
              <a:path w="394970" h="790575">
                <a:moveTo>
                  <a:pt x="394568" y="58800"/>
                </a:moveTo>
                <a:lnTo>
                  <a:pt x="349250" y="58800"/>
                </a:lnTo>
                <a:lnTo>
                  <a:pt x="375285" y="71500"/>
                </a:lnTo>
                <a:lnTo>
                  <a:pt x="368963" y="84511"/>
                </a:lnTo>
                <a:lnTo>
                  <a:pt x="394970" y="97154"/>
                </a:lnTo>
                <a:lnTo>
                  <a:pt x="394568" y="58800"/>
                </a:lnTo>
                <a:close/>
              </a:path>
              <a:path w="394970" h="790575">
                <a:moveTo>
                  <a:pt x="349250" y="58800"/>
                </a:moveTo>
                <a:lnTo>
                  <a:pt x="342911" y="71845"/>
                </a:lnTo>
                <a:lnTo>
                  <a:pt x="368963" y="84511"/>
                </a:lnTo>
                <a:lnTo>
                  <a:pt x="375285" y="71500"/>
                </a:lnTo>
                <a:lnTo>
                  <a:pt x="349250" y="58800"/>
                </a:lnTo>
                <a:close/>
              </a:path>
              <a:path w="394970" h="790575">
                <a:moveTo>
                  <a:pt x="393954" y="0"/>
                </a:moveTo>
                <a:lnTo>
                  <a:pt x="316865" y="59181"/>
                </a:lnTo>
                <a:lnTo>
                  <a:pt x="342911" y="71845"/>
                </a:lnTo>
                <a:lnTo>
                  <a:pt x="349250" y="58800"/>
                </a:lnTo>
                <a:lnTo>
                  <a:pt x="394568" y="58800"/>
                </a:lnTo>
                <a:lnTo>
                  <a:pt x="393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02777" y="1544777"/>
            <a:ext cx="521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79107" y="2819400"/>
          <a:ext cx="1722120" cy="2482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315">
                <a:tc>
                  <a:txBody>
                    <a:bodyPr/>
                    <a:lstStyle/>
                    <a:p>
                      <a:pPr marR="116205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50" dirty="0">
                          <a:latin typeface="Cambria Math"/>
                          <a:cs typeface="Cambria Math"/>
                        </a:rPr>
                        <a:t>𝑍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𝑧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𝑍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268">
                <a:tc>
                  <a:txBody>
                    <a:bodyPr/>
                    <a:lstStyle/>
                    <a:p>
                      <a:pPr marR="11747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45" dirty="0">
                          <a:latin typeface="Cambria Math"/>
                          <a:cs typeface="Cambria Math"/>
                        </a:rPr>
                        <a:t>𝑌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𝑦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𝑌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982">
                <a:tc>
                  <a:txBody>
                    <a:bodyPr/>
                    <a:lstStyle/>
                    <a:p>
                      <a:pPr marR="120014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600" spc="5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𝑥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𝑋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029">
                <a:tc>
                  <a:txBody>
                    <a:bodyPr/>
                    <a:lstStyle/>
                    <a:p>
                      <a:pPr marR="111760"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dirty="0">
                          <a:latin typeface="Cambria Math"/>
                          <a:cs typeface="Cambria Math"/>
                        </a:rPr>
                        <a:t>$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75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600" dirty="0">
                          <a:latin typeface="Cambria Math"/>
                          <a:cs typeface="Cambria Math"/>
                        </a:rPr>
                        <a:t>$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75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8308085" y="3094735"/>
            <a:ext cx="856615" cy="86995"/>
          </a:xfrm>
          <a:custGeom>
            <a:avLst/>
            <a:gdLst/>
            <a:ahLst/>
            <a:cxnLst/>
            <a:rect l="l" t="t" r="r" b="b"/>
            <a:pathLst>
              <a:path w="856615" h="86994">
                <a:moveTo>
                  <a:pt x="86868" y="0"/>
                </a:moveTo>
                <a:lnTo>
                  <a:pt x="0" y="43561"/>
                </a:lnTo>
                <a:lnTo>
                  <a:pt x="86868" y="86867"/>
                </a:lnTo>
                <a:lnTo>
                  <a:pt x="86868" y="58038"/>
                </a:lnTo>
                <a:lnTo>
                  <a:pt x="72390" y="58038"/>
                </a:lnTo>
                <a:lnTo>
                  <a:pt x="72390" y="29083"/>
                </a:lnTo>
                <a:lnTo>
                  <a:pt x="86868" y="29061"/>
                </a:lnTo>
                <a:lnTo>
                  <a:pt x="86868" y="0"/>
                </a:lnTo>
                <a:close/>
              </a:path>
              <a:path w="856615" h="86994">
                <a:moveTo>
                  <a:pt x="86868" y="29061"/>
                </a:moveTo>
                <a:lnTo>
                  <a:pt x="72390" y="29083"/>
                </a:lnTo>
                <a:lnTo>
                  <a:pt x="72390" y="58038"/>
                </a:lnTo>
                <a:lnTo>
                  <a:pt x="86868" y="58017"/>
                </a:lnTo>
                <a:lnTo>
                  <a:pt x="86868" y="29061"/>
                </a:lnTo>
                <a:close/>
              </a:path>
              <a:path w="856615" h="86994">
                <a:moveTo>
                  <a:pt x="86868" y="58017"/>
                </a:moveTo>
                <a:lnTo>
                  <a:pt x="72390" y="58038"/>
                </a:lnTo>
                <a:lnTo>
                  <a:pt x="86868" y="58038"/>
                </a:lnTo>
                <a:close/>
              </a:path>
              <a:path w="856615" h="86994">
                <a:moveTo>
                  <a:pt x="856615" y="27939"/>
                </a:moveTo>
                <a:lnTo>
                  <a:pt x="86868" y="29061"/>
                </a:lnTo>
                <a:lnTo>
                  <a:pt x="86868" y="58017"/>
                </a:lnTo>
                <a:lnTo>
                  <a:pt x="856615" y="56896"/>
                </a:lnTo>
                <a:lnTo>
                  <a:pt x="856615" y="27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61529" y="5393842"/>
            <a:ext cx="4991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6173" y="5393842"/>
            <a:ext cx="538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  <a:r>
              <a:rPr spc="-20" dirty="0"/>
              <a:t> S-Attributed</a:t>
            </a:r>
            <a:r>
              <a:rPr spc="-40" dirty="0"/>
              <a:t> </a:t>
            </a:r>
            <a:r>
              <a:rPr spc="-5" dirty="0"/>
              <a:t>Definition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19275"/>
          <a:ext cx="10515600" cy="3230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20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$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35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spc="1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6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-89" baseline="-15325" dirty="0">
                          <a:latin typeface="Cambria Math"/>
                          <a:cs typeface="Cambria Math"/>
                        </a:rPr>
                        <a:t>1 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𝑇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6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127" baseline="-1532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4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spc="1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𝑇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4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spc="1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5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14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spc="-172" baseline="-1532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175" baseline="-153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2000" spc="-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𝐹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4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27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spc="127" baseline="-1532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×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7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𝐹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4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spc="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20" dirty="0">
                          <a:latin typeface="Cambria Math"/>
                          <a:cs typeface="Cambria Math"/>
                        </a:rPr>
                        <a:t>(𝐸)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8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digit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8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digi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𝑙𝑒𝑥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𝑎𝑙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526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Limitations</a:t>
            </a:r>
            <a:r>
              <a:rPr spc="-25" dirty="0"/>
              <a:t> </a:t>
            </a:r>
            <a:r>
              <a:rPr spc="-5" dirty="0"/>
              <a:t>with</a:t>
            </a:r>
            <a:r>
              <a:rPr spc="-10" dirty="0"/>
              <a:t> </a:t>
            </a:r>
            <a:r>
              <a:rPr spc="-15" dirty="0"/>
              <a:t>CFGs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780651"/>
            <a:ext cx="9946640" cy="25019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CFGs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syntactic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categories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words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735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Grammar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specify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positions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occur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319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Enforcing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“declare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before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use”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knowledge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5" dirty="0">
                <a:latin typeface="Calibri"/>
                <a:cs typeface="Calibri"/>
              </a:rPr>
              <a:t>cannot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encoded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CFG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CFG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another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3388" y="1869948"/>
            <a:ext cx="6745605" cy="46228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8735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Cambria Math"/>
                <a:cs typeface="Cambria Math"/>
              </a:rPr>
              <a:t>𝑃𝑟𝑜𝑐𝑒𝑑𝑢𝑟𝑒𝐵𝑜𝑑𝑦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𝐷𝑒𝑐𝑙𝑎𝑟𝑎𝑡𝑖𝑜𝑛𝑠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𝐸𝑥𝑒𝑐𝑢𝑡𝑎𝑏𝑙𝑒𝑠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523" y="168986"/>
            <a:ext cx="10899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Bottom-up</a:t>
            </a:r>
            <a:r>
              <a:rPr dirty="0"/>
              <a:t> </a:t>
            </a:r>
            <a:r>
              <a:rPr spc="-20" dirty="0"/>
              <a:t>Evaluation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5" dirty="0"/>
              <a:t> S-Attributed</a:t>
            </a:r>
            <a:r>
              <a:rPr spc="-40" dirty="0"/>
              <a:t> </a:t>
            </a:r>
            <a:r>
              <a:rPr spc="-5" dirty="0"/>
              <a:t>Definitions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974978"/>
          <a:ext cx="10515600" cy="5486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18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5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4$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Shift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mbria Math"/>
                          <a:cs typeface="Cambria Math"/>
                        </a:rPr>
                        <a:t>$digit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5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4$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1800" spc="1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digit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$𝐹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5</a:t>
                      </a:r>
                      <a:r>
                        <a:rPr sz="18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4$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8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𝐹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$𝑇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5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4$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Shift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$𝑇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∗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5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4$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Shift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$3</a:t>
                      </a:r>
                      <a:r>
                        <a:rPr sz="1800" spc="-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5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$𝑇</a:t>
                      </a:r>
                      <a:r>
                        <a:rPr sz="18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5" dirty="0">
                          <a:latin typeface="Cambria Math"/>
                          <a:cs typeface="Cambria Math"/>
                        </a:rPr>
                        <a:t>digit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+4$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1800" spc="1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digit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$3</a:t>
                      </a:r>
                      <a:r>
                        <a:rPr sz="1800" spc="-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5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$𝑇</a:t>
                      </a:r>
                      <a:r>
                        <a:rPr sz="18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𝐹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+4$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8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8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𝐹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$15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$𝑇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+4$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1800" spc="1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𝑇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$15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$𝐸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+4$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Shift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$15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$𝐸</a:t>
                      </a:r>
                      <a:r>
                        <a:rPr sz="1800" spc="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4$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Shift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$15</a:t>
                      </a:r>
                      <a:r>
                        <a:rPr sz="1800" spc="-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4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$𝐸</a:t>
                      </a:r>
                      <a:r>
                        <a:rPr sz="1800" spc="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-15" dirty="0">
                          <a:latin typeface="Cambria Math"/>
                          <a:cs typeface="Cambria Math"/>
                        </a:rPr>
                        <a:t> digit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1800" spc="1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digit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$15</a:t>
                      </a:r>
                      <a:r>
                        <a:rPr sz="1800" spc="-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4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$𝐸</a:t>
                      </a:r>
                      <a:r>
                        <a:rPr sz="1800" spc="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𝐹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8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𝐹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$15</a:t>
                      </a:r>
                      <a:r>
                        <a:rPr sz="1800" spc="-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4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$𝐸</a:t>
                      </a:r>
                      <a:r>
                        <a:rPr sz="1800" spc="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𝑇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1800" spc="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18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 𝑇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$19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$𝐸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$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…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283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L-Attributed</a:t>
            </a:r>
            <a:r>
              <a:rPr spc="-100" dirty="0"/>
              <a:t> </a:t>
            </a:r>
            <a:r>
              <a:rPr spc="-5"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56830"/>
            <a:ext cx="4702175" cy="160782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15" dirty="0">
                <a:latin typeface="Calibri"/>
                <a:cs typeface="Calibri"/>
              </a:rPr>
              <a:t>Each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either</a:t>
            </a:r>
            <a:endParaRPr sz="2800">
              <a:latin typeface="Calibri"/>
              <a:cs typeface="Calibri"/>
            </a:endParaRPr>
          </a:p>
          <a:p>
            <a:pPr marL="997585" lvl="1" indent="-515620">
              <a:lnSpc>
                <a:spcPct val="100000"/>
              </a:lnSpc>
              <a:spcBef>
                <a:spcPts val="245"/>
              </a:spcBef>
              <a:buAutoNum type="romanUcPeriod"/>
              <a:tabLst>
                <a:tab pos="997585" algn="l"/>
                <a:tab pos="998219" algn="l"/>
              </a:tabLst>
            </a:pPr>
            <a:r>
              <a:rPr sz="2400" spc="-10" dirty="0">
                <a:latin typeface="Calibri"/>
                <a:cs typeface="Calibri"/>
              </a:rPr>
              <a:t>Synthesized</a:t>
            </a:r>
            <a:endParaRPr sz="2400">
              <a:latin typeface="Calibri"/>
              <a:cs typeface="Calibri"/>
            </a:endParaRPr>
          </a:p>
          <a:p>
            <a:pPr marL="997585" lvl="1" indent="-515620">
              <a:lnSpc>
                <a:spcPts val="2735"/>
              </a:lnSpc>
              <a:spcBef>
                <a:spcPts val="215"/>
              </a:spcBef>
              <a:buAutoNum type="romanUcPeriod"/>
              <a:tabLst>
                <a:tab pos="997585" algn="l"/>
                <a:tab pos="998219" algn="l"/>
              </a:tabLst>
            </a:pPr>
            <a:r>
              <a:rPr sz="2400" spc="-5" dirty="0">
                <a:latin typeface="Calibri"/>
                <a:cs typeface="Calibri"/>
              </a:rPr>
              <a:t>Suppos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𝐴</a:t>
            </a:r>
            <a:r>
              <a:rPr sz="2400" spc="1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165" dirty="0">
                <a:latin typeface="Cambria Math"/>
                <a:cs typeface="Cambria Math"/>
              </a:rPr>
              <a:t>𝑋</a:t>
            </a:r>
            <a:r>
              <a:rPr sz="2625" spc="209" baseline="-15873" dirty="0">
                <a:latin typeface="Cambria Math"/>
                <a:cs typeface="Cambria Math"/>
              </a:rPr>
              <a:t>1</a:t>
            </a:r>
            <a:r>
              <a:rPr sz="2400" spc="-110" dirty="0">
                <a:latin typeface="Cambria Math"/>
                <a:cs typeface="Cambria Math"/>
              </a:rPr>
              <a:t>𝑋</a:t>
            </a:r>
            <a:r>
              <a:rPr sz="2625" spc="60" baseline="-15873" dirty="0">
                <a:latin typeface="Cambria Math"/>
                <a:cs typeface="Cambria Math"/>
              </a:rPr>
              <a:t>2</a:t>
            </a:r>
            <a:r>
              <a:rPr sz="2625" spc="179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-110" dirty="0">
                <a:latin typeface="Cambria Math"/>
                <a:cs typeface="Cambria Math"/>
              </a:rPr>
              <a:t>𝑋</a:t>
            </a:r>
            <a:r>
              <a:rPr sz="2625" spc="345" baseline="-15873" dirty="0">
                <a:latin typeface="Cambria Math"/>
                <a:cs typeface="Cambria Math"/>
              </a:rPr>
              <a:t>𝑛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50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997585">
              <a:lnSpc>
                <a:spcPts val="2735"/>
              </a:lnSpc>
            </a:pPr>
            <a:r>
              <a:rPr sz="2400" spc="-110" dirty="0">
                <a:latin typeface="Cambria Math"/>
                <a:cs typeface="Cambria Math"/>
              </a:rPr>
              <a:t>𝑋</a:t>
            </a:r>
            <a:r>
              <a:rPr sz="2625" spc="502" baseline="-15873" dirty="0">
                <a:latin typeface="Cambria Math"/>
                <a:cs typeface="Cambria Math"/>
              </a:rPr>
              <a:t>𝑖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 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inheri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 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2385" y="3447110"/>
            <a:ext cx="104139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190" dirty="0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9505" y="3302330"/>
            <a:ext cx="3530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𝑋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 </a:t>
            </a:r>
            <a:r>
              <a:rPr sz="2400" spc="-5" dirty="0">
                <a:latin typeface="Calibri"/>
                <a:cs typeface="Calibri"/>
              </a:rPr>
              <a:t>using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0794" y="3705225"/>
            <a:ext cx="4206875" cy="210375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578485" marR="234950" indent="-515620">
              <a:lnSpc>
                <a:spcPts val="2150"/>
              </a:lnSpc>
              <a:spcBef>
                <a:spcPts val="384"/>
              </a:spcBef>
              <a:buAutoNum type="alphaLcParenR"/>
              <a:tabLst>
                <a:tab pos="578485" algn="l"/>
                <a:tab pos="579120" algn="l"/>
              </a:tabLst>
            </a:pPr>
            <a:r>
              <a:rPr sz="2000" dirty="0">
                <a:latin typeface="Calibri"/>
                <a:cs typeface="Calibri"/>
              </a:rPr>
              <a:t>Only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inherited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𝐴</a:t>
            </a:r>
            <a:r>
              <a:rPr sz="2000" spc="5" dirty="0">
                <a:latin typeface="Calibri"/>
                <a:cs typeface="Calibri"/>
              </a:rPr>
              <a:t>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  <a:p>
            <a:pPr marL="578485" marR="464184" indent="-515620">
              <a:lnSpc>
                <a:spcPts val="2160"/>
              </a:lnSpc>
              <a:spcBef>
                <a:spcPts val="500"/>
              </a:spcBef>
              <a:buAutoNum type="alphaLcParenR"/>
              <a:tabLst>
                <a:tab pos="578485" algn="l"/>
                <a:tab pos="579120" algn="l"/>
              </a:tabLst>
            </a:pPr>
            <a:r>
              <a:rPr sz="2000" dirty="0">
                <a:latin typeface="Calibri"/>
                <a:cs typeface="Calibri"/>
              </a:rPr>
              <a:t>Either </a:t>
            </a:r>
            <a:r>
              <a:rPr sz="2000" spc="-5" dirty="0">
                <a:latin typeface="Calibri"/>
                <a:cs typeface="Calibri"/>
              </a:rPr>
              <a:t>inherited or </a:t>
            </a:r>
            <a:r>
              <a:rPr sz="2000" spc="-10" dirty="0">
                <a:latin typeface="Calibri"/>
                <a:cs typeface="Calibri"/>
              </a:rPr>
              <a:t>synthesized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associated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endParaRPr sz="2000">
              <a:latin typeface="Calibri"/>
              <a:cs typeface="Calibri"/>
            </a:endParaRPr>
          </a:p>
          <a:p>
            <a:pPr marL="578485">
              <a:lnSpc>
                <a:spcPts val="2130"/>
              </a:lnSpc>
            </a:pPr>
            <a:r>
              <a:rPr sz="2000" spc="-130" dirty="0">
                <a:latin typeface="Cambria Math"/>
                <a:cs typeface="Cambria Math"/>
              </a:rPr>
              <a:t>𝑋</a:t>
            </a:r>
            <a:r>
              <a:rPr sz="2175" spc="179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80" dirty="0">
                <a:latin typeface="Cambria Math"/>
                <a:cs typeface="Cambria Math"/>
              </a:rPr>
              <a:t>𝑋</a:t>
            </a:r>
            <a:r>
              <a:rPr sz="2175" spc="307" baseline="-15325" dirty="0">
                <a:latin typeface="Cambria Math"/>
                <a:cs typeface="Cambria Math"/>
              </a:rPr>
              <a:t>𝑖</a:t>
            </a:r>
            <a:r>
              <a:rPr sz="2175" spc="-30" baseline="-15325" dirty="0">
                <a:latin typeface="Cambria Math"/>
                <a:cs typeface="Cambria Math"/>
              </a:rPr>
              <a:t>−</a:t>
            </a:r>
            <a:r>
              <a:rPr sz="2175" spc="19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or</a:t>
            </a:r>
            <a:endParaRPr sz="2000">
              <a:latin typeface="Calibri"/>
              <a:cs typeface="Calibri"/>
            </a:endParaRPr>
          </a:p>
          <a:p>
            <a:pPr marL="578485" marR="68580" indent="-515620">
              <a:lnSpc>
                <a:spcPts val="2170"/>
              </a:lnSpc>
              <a:spcBef>
                <a:spcPts val="520"/>
              </a:spcBef>
              <a:buAutoNum type="alphaLcParenR" startAt="3"/>
              <a:tabLst>
                <a:tab pos="578485" algn="l"/>
                <a:tab pos="579120" algn="l"/>
              </a:tabLst>
            </a:pPr>
            <a:r>
              <a:rPr sz="2000" spc="-5" dirty="0">
                <a:latin typeface="Calibri"/>
                <a:cs typeface="Calibri"/>
              </a:rPr>
              <a:t>Inherited or </a:t>
            </a:r>
            <a:r>
              <a:rPr sz="2000" spc="-10" dirty="0">
                <a:latin typeface="Calibri"/>
                <a:cs typeface="Calibri"/>
              </a:rPr>
              <a:t>synthesized attributes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associated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30" dirty="0">
                <a:latin typeface="Cambria Math"/>
                <a:cs typeface="Cambria Math"/>
              </a:rPr>
              <a:t>𝑋</a:t>
            </a:r>
            <a:r>
              <a:rPr sz="2175" spc="44" baseline="-15325" dirty="0">
                <a:latin typeface="Cambria Math"/>
                <a:cs typeface="Cambria Math"/>
              </a:rPr>
              <a:t>𝑖</a:t>
            </a:r>
            <a:r>
              <a:rPr sz="2000" spc="3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65850" y="2597150"/>
          <a:ext cx="5181600" cy="2407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797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8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90" dirty="0">
                          <a:latin typeface="Cambria Math"/>
                          <a:cs typeface="Cambria Math"/>
                        </a:rPr>
                        <a:t>𝐹𝑇</a:t>
                      </a:r>
                      <a:r>
                        <a:rPr sz="1950" spc="135" baseline="27777" dirty="0">
                          <a:latin typeface="Cambria Math"/>
                          <a:cs typeface="Cambria Math"/>
                        </a:rPr>
                        <a:t>′</a:t>
                      </a:r>
                      <a:endParaRPr sz="195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169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9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142" baseline="27777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800" spc="95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𝑖𝑛ℎ</a:t>
                      </a:r>
                      <a:r>
                        <a:rPr sz="18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30" dirty="0">
                          <a:latin typeface="Cambria Math"/>
                          <a:cs typeface="Cambria Math"/>
                        </a:rPr>
                        <a:t>𝐹.</a:t>
                      </a:r>
                      <a:r>
                        <a:rPr sz="1800" spc="-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4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18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9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120" baseline="27777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𝑛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512445">
                        <a:lnSpc>
                          <a:spcPts val="1535"/>
                        </a:lnSpc>
                        <a:spcBef>
                          <a:spcPts val="1340"/>
                        </a:spcBef>
                      </a:pPr>
                      <a:r>
                        <a:rPr sz="1800" spc="11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165" baseline="27777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950" spc="382" baseline="2777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→∗</a:t>
                      </a:r>
                      <a:r>
                        <a:rPr sz="18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90" dirty="0">
                          <a:latin typeface="Cambria Math"/>
                          <a:cs typeface="Cambria Math"/>
                        </a:rPr>
                        <a:t>𝐹𝑇</a:t>
                      </a:r>
                      <a:r>
                        <a:rPr sz="1950" spc="135" baseline="29914" dirty="0">
                          <a:latin typeface="Cambria Math"/>
                          <a:cs typeface="Cambria Math"/>
                        </a:rPr>
                        <a:t>′</a:t>
                      </a:r>
                      <a:endParaRPr sz="1950" baseline="29914">
                        <a:latin typeface="Cambria Math"/>
                        <a:cs typeface="Cambria Math"/>
                      </a:endParaRPr>
                    </a:p>
                    <a:p>
                      <a:pPr marR="516890" algn="r">
                        <a:lnSpc>
                          <a:spcPts val="935"/>
                        </a:lnSpc>
                      </a:pPr>
                      <a:r>
                        <a:rPr sz="1300" dirty="0">
                          <a:latin typeface="Cambria Math"/>
                          <a:cs typeface="Cambria Math"/>
                        </a:rPr>
                        <a:t>1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35"/>
                        </a:lnSpc>
                        <a:spcBef>
                          <a:spcPts val="259"/>
                        </a:spcBef>
                      </a:pPr>
                      <a:r>
                        <a:rPr sz="1800" spc="9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97" baseline="29914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𝑖𝑛ℎ</a:t>
                      </a:r>
                      <a:r>
                        <a:rPr sz="1800" spc="1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9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97" baseline="27777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𝑖𝑛ℎ</a:t>
                      </a:r>
                      <a:r>
                        <a:rPr sz="180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×</a:t>
                      </a:r>
                      <a:r>
                        <a:rPr sz="18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6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198755">
                        <a:lnSpc>
                          <a:spcPts val="780"/>
                        </a:lnSpc>
                      </a:pPr>
                      <a:r>
                        <a:rPr sz="1300" dirty="0">
                          <a:latin typeface="Cambria Math"/>
                          <a:cs typeface="Cambria Math"/>
                        </a:rPr>
                        <a:t>1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  <a:p>
                      <a:pPr marL="92075">
                        <a:lnSpc>
                          <a:spcPts val="1380"/>
                        </a:lnSpc>
                      </a:pPr>
                      <a:r>
                        <a:rPr sz="1800" spc="9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97" baseline="27777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𝑠𝑦𝑛</a:t>
                      </a:r>
                      <a:r>
                        <a:rPr sz="18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9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97" baseline="29914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𝑠𝑦𝑛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R="709930" algn="ctr">
                        <a:lnSpc>
                          <a:spcPts val="935"/>
                        </a:lnSpc>
                      </a:pPr>
                      <a:r>
                        <a:rPr sz="1300" dirty="0">
                          <a:latin typeface="Cambria Math"/>
                          <a:cs typeface="Cambria Math"/>
                        </a:rPr>
                        <a:t>1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1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165" baseline="27777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950" spc="375" baseline="2777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𝜖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9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97" baseline="27777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𝑠𝑦𝑛</a:t>
                      </a:r>
                      <a:r>
                        <a:rPr sz="18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9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97" baseline="27777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𝑖𝑛ℎ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18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digit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75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1800" spc="1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8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𝑙𝑒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𝑥𝑣</a:t>
                      </a:r>
                      <a:r>
                        <a:rPr sz="1800" spc="5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𝑙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110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S-Attributed</a:t>
            </a:r>
            <a:r>
              <a:rPr spc="-15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spc="-20" dirty="0"/>
              <a:t>L-Attributed</a:t>
            </a:r>
            <a:r>
              <a:rPr spc="-25" dirty="0"/>
              <a:t> </a:t>
            </a:r>
            <a:r>
              <a:rPr spc="-5" dirty="0"/>
              <a:t>Definitions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2103" y="2304288"/>
            <a:ext cx="10528300" cy="1609725"/>
            <a:chOff x="832103" y="2304288"/>
            <a:chExt cx="10528300" cy="1609725"/>
          </a:xfrm>
        </p:grpSpPr>
        <p:sp>
          <p:nvSpPr>
            <p:cNvPr id="4" name="object 4"/>
            <p:cNvSpPr/>
            <p:nvPr/>
          </p:nvSpPr>
          <p:spPr>
            <a:xfrm>
              <a:off x="838199" y="2310384"/>
              <a:ext cx="10515600" cy="1597660"/>
            </a:xfrm>
            <a:custGeom>
              <a:avLst/>
              <a:gdLst/>
              <a:ahLst/>
              <a:cxnLst/>
              <a:rect l="l" t="t" r="r" b="b"/>
              <a:pathLst>
                <a:path w="10515600" h="1597660">
                  <a:moveTo>
                    <a:pt x="10249408" y="0"/>
                  </a:moveTo>
                  <a:lnTo>
                    <a:pt x="266191" y="0"/>
                  </a:lnTo>
                  <a:lnTo>
                    <a:pt x="218343" y="4286"/>
                  </a:lnTo>
                  <a:lnTo>
                    <a:pt x="173308" y="16647"/>
                  </a:lnTo>
                  <a:lnTo>
                    <a:pt x="131839" y="36331"/>
                  </a:lnTo>
                  <a:lnTo>
                    <a:pt x="94687" y="62587"/>
                  </a:lnTo>
                  <a:lnTo>
                    <a:pt x="62604" y="94666"/>
                  </a:lnTo>
                  <a:lnTo>
                    <a:pt x="36342" y="131816"/>
                  </a:lnTo>
                  <a:lnTo>
                    <a:pt x="16653" y="173287"/>
                  </a:lnTo>
                  <a:lnTo>
                    <a:pt x="4288" y="218329"/>
                  </a:lnTo>
                  <a:lnTo>
                    <a:pt x="0" y="266191"/>
                  </a:lnTo>
                  <a:lnTo>
                    <a:pt x="0" y="1330959"/>
                  </a:lnTo>
                  <a:lnTo>
                    <a:pt x="4288" y="1378822"/>
                  </a:lnTo>
                  <a:lnTo>
                    <a:pt x="16653" y="1423864"/>
                  </a:lnTo>
                  <a:lnTo>
                    <a:pt x="36342" y="1465335"/>
                  </a:lnTo>
                  <a:lnTo>
                    <a:pt x="62604" y="1502485"/>
                  </a:lnTo>
                  <a:lnTo>
                    <a:pt x="94687" y="1534564"/>
                  </a:lnTo>
                  <a:lnTo>
                    <a:pt x="131839" y="1560820"/>
                  </a:lnTo>
                  <a:lnTo>
                    <a:pt x="173308" y="1580504"/>
                  </a:lnTo>
                  <a:lnTo>
                    <a:pt x="218343" y="1592865"/>
                  </a:lnTo>
                  <a:lnTo>
                    <a:pt x="266191" y="1597152"/>
                  </a:lnTo>
                  <a:lnTo>
                    <a:pt x="10249408" y="1597152"/>
                  </a:lnTo>
                  <a:lnTo>
                    <a:pt x="10297270" y="1592865"/>
                  </a:lnTo>
                  <a:lnTo>
                    <a:pt x="10342312" y="1580504"/>
                  </a:lnTo>
                  <a:lnTo>
                    <a:pt x="10383783" y="1560820"/>
                  </a:lnTo>
                  <a:lnTo>
                    <a:pt x="10420933" y="1534564"/>
                  </a:lnTo>
                  <a:lnTo>
                    <a:pt x="10453012" y="1502485"/>
                  </a:lnTo>
                  <a:lnTo>
                    <a:pt x="10479268" y="1465335"/>
                  </a:lnTo>
                  <a:lnTo>
                    <a:pt x="10498952" y="1423864"/>
                  </a:lnTo>
                  <a:lnTo>
                    <a:pt x="10511313" y="1378822"/>
                  </a:lnTo>
                  <a:lnTo>
                    <a:pt x="10515600" y="1330959"/>
                  </a:lnTo>
                  <a:lnTo>
                    <a:pt x="10515600" y="266191"/>
                  </a:lnTo>
                  <a:lnTo>
                    <a:pt x="10511313" y="218329"/>
                  </a:lnTo>
                  <a:lnTo>
                    <a:pt x="10498952" y="173287"/>
                  </a:lnTo>
                  <a:lnTo>
                    <a:pt x="10479268" y="131816"/>
                  </a:lnTo>
                  <a:lnTo>
                    <a:pt x="10453012" y="94666"/>
                  </a:lnTo>
                  <a:lnTo>
                    <a:pt x="10420933" y="62587"/>
                  </a:lnTo>
                  <a:lnTo>
                    <a:pt x="10383783" y="36331"/>
                  </a:lnTo>
                  <a:lnTo>
                    <a:pt x="10342312" y="16647"/>
                  </a:lnTo>
                  <a:lnTo>
                    <a:pt x="10297270" y="4286"/>
                  </a:lnTo>
                  <a:lnTo>
                    <a:pt x="1024940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199" y="2310384"/>
              <a:ext cx="10515600" cy="1597660"/>
            </a:xfrm>
            <a:custGeom>
              <a:avLst/>
              <a:gdLst/>
              <a:ahLst/>
              <a:cxnLst/>
              <a:rect l="l" t="t" r="r" b="b"/>
              <a:pathLst>
                <a:path w="10515600" h="1597660">
                  <a:moveTo>
                    <a:pt x="0" y="266191"/>
                  </a:moveTo>
                  <a:lnTo>
                    <a:pt x="4288" y="218329"/>
                  </a:lnTo>
                  <a:lnTo>
                    <a:pt x="16653" y="173287"/>
                  </a:lnTo>
                  <a:lnTo>
                    <a:pt x="36342" y="131816"/>
                  </a:lnTo>
                  <a:lnTo>
                    <a:pt x="62604" y="94666"/>
                  </a:lnTo>
                  <a:lnTo>
                    <a:pt x="94687" y="62587"/>
                  </a:lnTo>
                  <a:lnTo>
                    <a:pt x="131839" y="36331"/>
                  </a:lnTo>
                  <a:lnTo>
                    <a:pt x="173308" y="16647"/>
                  </a:lnTo>
                  <a:lnTo>
                    <a:pt x="218343" y="4286"/>
                  </a:lnTo>
                  <a:lnTo>
                    <a:pt x="266191" y="0"/>
                  </a:lnTo>
                  <a:lnTo>
                    <a:pt x="10249408" y="0"/>
                  </a:lnTo>
                  <a:lnTo>
                    <a:pt x="10297270" y="4286"/>
                  </a:lnTo>
                  <a:lnTo>
                    <a:pt x="10342312" y="16647"/>
                  </a:lnTo>
                  <a:lnTo>
                    <a:pt x="10383783" y="36331"/>
                  </a:lnTo>
                  <a:lnTo>
                    <a:pt x="10420933" y="62587"/>
                  </a:lnTo>
                  <a:lnTo>
                    <a:pt x="10453012" y="94666"/>
                  </a:lnTo>
                  <a:lnTo>
                    <a:pt x="10479268" y="131816"/>
                  </a:lnTo>
                  <a:lnTo>
                    <a:pt x="10498952" y="173287"/>
                  </a:lnTo>
                  <a:lnTo>
                    <a:pt x="10511313" y="218329"/>
                  </a:lnTo>
                  <a:lnTo>
                    <a:pt x="10515600" y="266191"/>
                  </a:lnTo>
                  <a:lnTo>
                    <a:pt x="10515600" y="1330959"/>
                  </a:lnTo>
                  <a:lnTo>
                    <a:pt x="10511313" y="1378822"/>
                  </a:lnTo>
                  <a:lnTo>
                    <a:pt x="10498952" y="1423864"/>
                  </a:lnTo>
                  <a:lnTo>
                    <a:pt x="10479268" y="1465335"/>
                  </a:lnTo>
                  <a:lnTo>
                    <a:pt x="10453012" y="1502485"/>
                  </a:lnTo>
                  <a:lnTo>
                    <a:pt x="10420933" y="1534564"/>
                  </a:lnTo>
                  <a:lnTo>
                    <a:pt x="10383783" y="1560820"/>
                  </a:lnTo>
                  <a:lnTo>
                    <a:pt x="10342312" y="1580504"/>
                  </a:lnTo>
                  <a:lnTo>
                    <a:pt x="10297270" y="1592865"/>
                  </a:lnTo>
                  <a:lnTo>
                    <a:pt x="10249408" y="1597152"/>
                  </a:lnTo>
                  <a:lnTo>
                    <a:pt x="266191" y="1597152"/>
                  </a:lnTo>
                  <a:lnTo>
                    <a:pt x="218343" y="1592865"/>
                  </a:lnTo>
                  <a:lnTo>
                    <a:pt x="173308" y="1580504"/>
                  </a:lnTo>
                  <a:lnTo>
                    <a:pt x="131839" y="1560820"/>
                  </a:lnTo>
                  <a:lnTo>
                    <a:pt x="94687" y="1534564"/>
                  </a:lnTo>
                  <a:lnTo>
                    <a:pt x="62604" y="1502485"/>
                  </a:lnTo>
                  <a:lnTo>
                    <a:pt x="36342" y="1465335"/>
                  </a:lnTo>
                  <a:lnTo>
                    <a:pt x="16653" y="1423864"/>
                  </a:lnTo>
                  <a:lnTo>
                    <a:pt x="4288" y="1378822"/>
                  </a:lnTo>
                  <a:lnTo>
                    <a:pt x="0" y="1330959"/>
                  </a:lnTo>
                  <a:lnTo>
                    <a:pt x="0" y="266191"/>
                  </a:lnTo>
                  <a:close/>
                </a:path>
              </a:pathLst>
            </a:custGeom>
            <a:ln w="12192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32103" y="4088891"/>
            <a:ext cx="10528300" cy="1609725"/>
            <a:chOff x="832103" y="4088891"/>
            <a:chExt cx="10528300" cy="1609725"/>
          </a:xfrm>
        </p:grpSpPr>
        <p:sp>
          <p:nvSpPr>
            <p:cNvPr id="7" name="object 7"/>
            <p:cNvSpPr/>
            <p:nvPr/>
          </p:nvSpPr>
          <p:spPr>
            <a:xfrm>
              <a:off x="838199" y="4094987"/>
              <a:ext cx="10515600" cy="1597660"/>
            </a:xfrm>
            <a:custGeom>
              <a:avLst/>
              <a:gdLst/>
              <a:ahLst/>
              <a:cxnLst/>
              <a:rect l="l" t="t" r="r" b="b"/>
              <a:pathLst>
                <a:path w="10515600" h="1597660">
                  <a:moveTo>
                    <a:pt x="10249408" y="0"/>
                  </a:moveTo>
                  <a:lnTo>
                    <a:pt x="266191" y="0"/>
                  </a:lnTo>
                  <a:lnTo>
                    <a:pt x="218343" y="4286"/>
                  </a:lnTo>
                  <a:lnTo>
                    <a:pt x="173308" y="16647"/>
                  </a:lnTo>
                  <a:lnTo>
                    <a:pt x="131839" y="36331"/>
                  </a:lnTo>
                  <a:lnTo>
                    <a:pt x="94687" y="62587"/>
                  </a:lnTo>
                  <a:lnTo>
                    <a:pt x="62604" y="94666"/>
                  </a:lnTo>
                  <a:lnTo>
                    <a:pt x="36342" y="131816"/>
                  </a:lnTo>
                  <a:lnTo>
                    <a:pt x="16653" y="173287"/>
                  </a:lnTo>
                  <a:lnTo>
                    <a:pt x="4288" y="218329"/>
                  </a:lnTo>
                  <a:lnTo>
                    <a:pt x="0" y="266192"/>
                  </a:lnTo>
                  <a:lnTo>
                    <a:pt x="0" y="1330960"/>
                  </a:lnTo>
                  <a:lnTo>
                    <a:pt x="4288" y="1378822"/>
                  </a:lnTo>
                  <a:lnTo>
                    <a:pt x="16653" y="1423864"/>
                  </a:lnTo>
                  <a:lnTo>
                    <a:pt x="36342" y="1465335"/>
                  </a:lnTo>
                  <a:lnTo>
                    <a:pt x="62604" y="1502485"/>
                  </a:lnTo>
                  <a:lnTo>
                    <a:pt x="94687" y="1534564"/>
                  </a:lnTo>
                  <a:lnTo>
                    <a:pt x="131839" y="1560820"/>
                  </a:lnTo>
                  <a:lnTo>
                    <a:pt x="173308" y="1580504"/>
                  </a:lnTo>
                  <a:lnTo>
                    <a:pt x="218343" y="1592865"/>
                  </a:lnTo>
                  <a:lnTo>
                    <a:pt x="266191" y="1597152"/>
                  </a:lnTo>
                  <a:lnTo>
                    <a:pt x="10249408" y="1597152"/>
                  </a:lnTo>
                  <a:lnTo>
                    <a:pt x="10297270" y="1592865"/>
                  </a:lnTo>
                  <a:lnTo>
                    <a:pt x="10342312" y="1580504"/>
                  </a:lnTo>
                  <a:lnTo>
                    <a:pt x="10383783" y="1560820"/>
                  </a:lnTo>
                  <a:lnTo>
                    <a:pt x="10420933" y="1534564"/>
                  </a:lnTo>
                  <a:lnTo>
                    <a:pt x="10453012" y="1502485"/>
                  </a:lnTo>
                  <a:lnTo>
                    <a:pt x="10479268" y="1465335"/>
                  </a:lnTo>
                  <a:lnTo>
                    <a:pt x="10498952" y="1423864"/>
                  </a:lnTo>
                  <a:lnTo>
                    <a:pt x="10511313" y="1378822"/>
                  </a:lnTo>
                  <a:lnTo>
                    <a:pt x="10515600" y="1330960"/>
                  </a:lnTo>
                  <a:lnTo>
                    <a:pt x="10515600" y="266192"/>
                  </a:lnTo>
                  <a:lnTo>
                    <a:pt x="10511313" y="218329"/>
                  </a:lnTo>
                  <a:lnTo>
                    <a:pt x="10498952" y="173287"/>
                  </a:lnTo>
                  <a:lnTo>
                    <a:pt x="10479268" y="131816"/>
                  </a:lnTo>
                  <a:lnTo>
                    <a:pt x="10453012" y="94666"/>
                  </a:lnTo>
                  <a:lnTo>
                    <a:pt x="10420933" y="62587"/>
                  </a:lnTo>
                  <a:lnTo>
                    <a:pt x="10383783" y="36331"/>
                  </a:lnTo>
                  <a:lnTo>
                    <a:pt x="10342312" y="16647"/>
                  </a:lnTo>
                  <a:lnTo>
                    <a:pt x="10297270" y="4286"/>
                  </a:lnTo>
                  <a:lnTo>
                    <a:pt x="1024940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199" y="4094987"/>
              <a:ext cx="10515600" cy="1597660"/>
            </a:xfrm>
            <a:custGeom>
              <a:avLst/>
              <a:gdLst/>
              <a:ahLst/>
              <a:cxnLst/>
              <a:rect l="l" t="t" r="r" b="b"/>
              <a:pathLst>
                <a:path w="10515600" h="1597660">
                  <a:moveTo>
                    <a:pt x="0" y="266192"/>
                  </a:moveTo>
                  <a:lnTo>
                    <a:pt x="4288" y="218329"/>
                  </a:lnTo>
                  <a:lnTo>
                    <a:pt x="16653" y="173287"/>
                  </a:lnTo>
                  <a:lnTo>
                    <a:pt x="36342" y="131816"/>
                  </a:lnTo>
                  <a:lnTo>
                    <a:pt x="62604" y="94666"/>
                  </a:lnTo>
                  <a:lnTo>
                    <a:pt x="94687" y="62587"/>
                  </a:lnTo>
                  <a:lnTo>
                    <a:pt x="131839" y="36331"/>
                  </a:lnTo>
                  <a:lnTo>
                    <a:pt x="173308" y="16647"/>
                  </a:lnTo>
                  <a:lnTo>
                    <a:pt x="218343" y="4286"/>
                  </a:lnTo>
                  <a:lnTo>
                    <a:pt x="266191" y="0"/>
                  </a:lnTo>
                  <a:lnTo>
                    <a:pt x="10249408" y="0"/>
                  </a:lnTo>
                  <a:lnTo>
                    <a:pt x="10297270" y="4286"/>
                  </a:lnTo>
                  <a:lnTo>
                    <a:pt x="10342312" y="16647"/>
                  </a:lnTo>
                  <a:lnTo>
                    <a:pt x="10383783" y="36331"/>
                  </a:lnTo>
                  <a:lnTo>
                    <a:pt x="10420933" y="62587"/>
                  </a:lnTo>
                  <a:lnTo>
                    <a:pt x="10453012" y="94666"/>
                  </a:lnTo>
                  <a:lnTo>
                    <a:pt x="10479268" y="131816"/>
                  </a:lnTo>
                  <a:lnTo>
                    <a:pt x="10498952" y="173287"/>
                  </a:lnTo>
                  <a:lnTo>
                    <a:pt x="10511313" y="218329"/>
                  </a:lnTo>
                  <a:lnTo>
                    <a:pt x="10515600" y="266192"/>
                  </a:lnTo>
                  <a:lnTo>
                    <a:pt x="10515600" y="1330960"/>
                  </a:lnTo>
                  <a:lnTo>
                    <a:pt x="10511313" y="1378822"/>
                  </a:lnTo>
                  <a:lnTo>
                    <a:pt x="10498952" y="1423864"/>
                  </a:lnTo>
                  <a:lnTo>
                    <a:pt x="10479268" y="1465335"/>
                  </a:lnTo>
                  <a:lnTo>
                    <a:pt x="10453012" y="1502485"/>
                  </a:lnTo>
                  <a:lnTo>
                    <a:pt x="10420933" y="1534564"/>
                  </a:lnTo>
                  <a:lnTo>
                    <a:pt x="10383783" y="1560820"/>
                  </a:lnTo>
                  <a:lnTo>
                    <a:pt x="10342312" y="1580504"/>
                  </a:lnTo>
                  <a:lnTo>
                    <a:pt x="10297270" y="1592865"/>
                  </a:lnTo>
                  <a:lnTo>
                    <a:pt x="10249408" y="1597152"/>
                  </a:lnTo>
                  <a:lnTo>
                    <a:pt x="266191" y="1597152"/>
                  </a:lnTo>
                  <a:lnTo>
                    <a:pt x="218343" y="1592865"/>
                  </a:lnTo>
                  <a:lnTo>
                    <a:pt x="173308" y="1580504"/>
                  </a:lnTo>
                  <a:lnTo>
                    <a:pt x="131839" y="1560820"/>
                  </a:lnTo>
                  <a:lnTo>
                    <a:pt x="94687" y="1534564"/>
                  </a:lnTo>
                  <a:lnTo>
                    <a:pt x="62604" y="1502485"/>
                  </a:lnTo>
                  <a:lnTo>
                    <a:pt x="36342" y="1465335"/>
                  </a:lnTo>
                  <a:lnTo>
                    <a:pt x="16653" y="1423864"/>
                  </a:lnTo>
                  <a:lnTo>
                    <a:pt x="4288" y="1378822"/>
                  </a:lnTo>
                  <a:lnTo>
                    <a:pt x="0" y="1330960"/>
                  </a:lnTo>
                  <a:lnTo>
                    <a:pt x="0" y="266192"/>
                  </a:lnTo>
                  <a:close/>
                </a:path>
              </a:pathLst>
            </a:custGeom>
            <a:ln w="12192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55928" y="2453767"/>
            <a:ext cx="10031095" cy="26987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4390"/>
              </a:lnSpc>
              <a:spcBef>
                <a:spcPts val="580"/>
              </a:spcBef>
            </a:pP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S-attributed</a:t>
            </a:r>
            <a:r>
              <a:rPr sz="4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grammar</a:t>
            </a:r>
            <a:r>
              <a:rPr sz="4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also a</a:t>
            </a:r>
            <a:r>
              <a:rPr sz="4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L-attributed </a:t>
            </a:r>
            <a:r>
              <a:rPr sz="4000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grammar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L-attributed</a:t>
            </a:r>
            <a:r>
              <a:rPr sz="4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grammars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4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S-attributed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8345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/>
              <a:t>Syntax-Directed</a:t>
            </a:r>
            <a:r>
              <a:rPr sz="6000" spc="-20" dirty="0"/>
              <a:t> </a:t>
            </a:r>
            <a:r>
              <a:rPr sz="6000" spc="-55" dirty="0"/>
              <a:t>Translation</a:t>
            </a:r>
            <a:endParaRPr sz="6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989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Associating</a:t>
            </a:r>
            <a:r>
              <a:rPr spc="-10" dirty="0"/>
              <a:t> </a:t>
            </a:r>
            <a:r>
              <a:rPr spc="-5" dirty="0"/>
              <a:t>Semantic</a:t>
            </a:r>
            <a:r>
              <a:rPr spc="-10" dirty="0"/>
              <a:t> </a:t>
            </a:r>
            <a:r>
              <a:rPr spc="-5" dirty="0"/>
              <a:t>Rules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5" dirty="0"/>
              <a:t> </a:t>
            </a:r>
            <a:r>
              <a:rPr spc="-15" dirty="0"/>
              <a:t>Productions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9922510" cy="228727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Syntax-directed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definition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(SDD)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Defines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translations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parse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available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root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Declarative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style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hides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details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Evaluation order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specified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among multiple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production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Only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5" dirty="0">
                <a:latin typeface="Calibri"/>
                <a:cs typeface="Calibri"/>
              </a:rPr>
              <a:t> circularity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989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Associating</a:t>
            </a:r>
            <a:r>
              <a:rPr spc="-10" dirty="0"/>
              <a:t> </a:t>
            </a:r>
            <a:r>
              <a:rPr spc="-5" dirty="0"/>
              <a:t>Semantic</a:t>
            </a:r>
            <a:r>
              <a:rPr spc="-10" dirty="0"/>
              <a:t> </a:t>
            </a:r>
            <a:r>
              <a:rPr spc="-5" dirty="0"/>
              <a:t>Rules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5" dirty="0"/>
              <a:t> </a:t>
            </a:r>
            <a:r>
              <a:rPr spc="-15" dirty="0"/>
              <a:t>Productions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9856470" cy="233807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Syntax-directed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translation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(SDT)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fragments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embedded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semantic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production </a:t>
            </a:r>
            <a:r>
              <a:rPr sz="2400" spc="-5" dirty="0">
                <a:latin typeface="Calibri"/>
                <a:cs typeface="Calibri"/>
              </a:rPr>
              <a:t>body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Generates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parsing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Indicates</a:t>
            </a:r>
            <a:r>
              <a:rPr sz="2400" spc="-15" dirty="0">
                <a:latin typeface="Calibri"/>
                <a:cs typeface="Calibri"/>
              </a:rPr>
              <a:t> order</a:t>
            </a:r>
            <a:r>
              <a:rPr sz="2400" dirty="0">
                <a:latin typeface="Calibri"/>
                <a:cs typeface="Calibri"/>
              </a:rPr>
              <a:t> in 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semantic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evaluated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2735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Executable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specification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SDD,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efficient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4881448"/>
            <a:ext cx="3950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45" dirty="0">
                <a:latin typeface="Calibri"/>
                <a:cs typeface="Calibri"/>
              </a:rPr>
              <a:t>Yacc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translation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schemes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5258" y="4207002"/>
            <a:ext cx="4761865" cy="457200"/>
          </a:xfrm>
          <a:prstGeom prst="rect">
            <a:avLst/>
          </a:prstGeom>
          <a:solidFill>
            <a:srgbClr val="D2DEEE"/>
          </a:solidFill>
          <a:ln w="12700">
            <a:solidFill>
              <a:srgbClr val="FFFFFF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225"/>
              </a:spcBef>
            </a:pPr>
            <a:r>
              <a:rPr sz="2400" spc="-5" dirty="0">
                <a:latin typeface="Cambria Math"/>
                <a:cs typeface="Cambria Math"/>
              </a:rPr>
              <a:t>𝑟𝑒𝑠𝑡</a:t>
            </a:r>
            <a:r>
              <a:rPr sz="2400" spc="1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+𝑡𝑒𝑟𝑚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{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𝑝𝑟𝑖𝑛𝑡("+")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}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𝑟𝑒𝑠𝑡</a:t>
            </a:r>
            <a:r>
              <a:rPr sz="2625" spc="-30" baseline="-15873" dirty="0">
                <a:latin typeface="Cambria Math"/>
                <a:cs typeface="Cambria Math"/>
              </a:rPr>
              <a:t>1</a:t>
            </a:r>
            <a:endParaRPr sz="2625" baseline="-15873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609676"/>
            <a:ext cx="7512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SDT</a:t>
            </a:r>
            <a:r>
              <a:rPr spc="-10" dirty="0"/>
              <a:t> </a:t>
            </a:r>
            <a:r>
              <a:rPr spc="-40" dirty="0"/>
              <a:t>for</a:t>
            </a:r>
            <a:r>
              <a:rPr spc="-5" dirty="0"/>
              <a:t> Infix</a:t>
            </a:r>
            <a:r>
              <a:rPr spc="-20" dirty="0"/>
              <a:t> to</a:t>
            </a:r>
            <a:r>
              <a:rPr spc="10" dirty="0"/>
              <a:t> </a:t>
            </a:r>
            <a:r>
              <a:rPr spc="-25" dirty="0"/>
              <a:t>Postfix</a:t>
            </a:r>
            <a:r>
              <a:rPr spc="-5" dirty="0"/>
              <a:t> </a:t>
            </a:r>
            <a:r>
              <a:rPr spc="-40" dirty="0"/>
              <a:t>Translation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3437" y="1680972"/>
          <a:ext cx="5158105" cy="3779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41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SDD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9177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64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532">
                <a:tc>
                  <a:txBody>
                    <a:bodyPr/>
                    <a:lstStyle/>
                    <a:p>
                      <a:pPr marL="229870">
                        <a:lnSpc>
                          <a:spcPts val="1889"/>
                        </a:lnSpc>
                        <a:spcBef>
                          <a:spcPts val="290"/>
                        </a:spcBef>
                      </a:pPr>
                      <a:r>
                        <a:rPr sz="1600" spc="-10" dirty="0">
                          <a:latin typeface="Cambria Math"/>
                          <a:cs typeface="Cambria Math"/>
                        </a:rPr>
                        <a:t>𝑒𝑥𝑝𝑟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  <a:p>
                      <a:pPr marL="229870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6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45" dirty="0">
                          <a:latin typeface="Cambria Math"/>
                          <a:cs typeface="Cambria Math"/>
                        </a:rPr>
                        <a:t>𝑒𝑥𝑝𝑟</a:t>
                      </a:r>
                      <a:r>
                        <a:rPr sz="1725" spc="-67" baseline="-14492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725" spc="-52" baseline="-14492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6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𝑡𝑒𝑟𝑚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9"/>
                        </a:lnSpc>
                        <a:spcBef>
                          <a:spcPts val="290"/>
                        </a:spcBef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𝑒𝑥𝑝</a:t>
                      </a:r>
                      <a:r>
                        <a:rPr sz="1600" spc="45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𝑐𝑜𝑑𝑒</a:t>
                      </a:r>
                      <a:r>
                        <a:rPr sz="16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=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  <a:p>
                      <a:pPr marL="135890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𝑒𝑥𝑝</a:t>
                      </a:r>
                      <a:r>
                        <a:rPr sz="1600" spc="-22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725" spc="120" baseline="-14492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𝑐𝑜𝑑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||</a:t>
                      </a:r>
                      <a:r>
                        <a:rPr sz="1600" spc="1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600" spc="5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600" spc="45" dirty="0">
                          <a:latin typeface="Cambria Math"/>
                          <a:cs typeface="Cambria Math"/>
                        </a:rPr>
                        <a:t>𝑚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𝑐𝑜𝑑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+ "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532">
                <a:tc>
                  <a:txBody>
                    <a:bodyPr/>
                    <a:lstStyle/>
                    <a:p>
                      <a:pPr marL="229870">
                        <a:lnSpc>
                          <a:spcPts val="1889"/>
                        </a:lnSpc>
                        <a:spcBef>
                          <a:spcPts val="290"/>
                        </a:spcBef>
                      </a:pPr>
                      <a:r>
                        <a:rPr sz="1600" spc="-10" dirty="0">
                          <a:latin typeface="Cambria Math"/>
                          <a:cs typeface="Cambria Math"/>
                        </a:rPr>
                        <a:t>𝑒𝑥𝑝𝑟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  <a:p>
                      <a:pPr marL="229870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6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45" dirty="0">
                          <a:latin typeface="Cambria Math"/>
                          <a:cs typeface="Cambria Math"/>
                        </a:rPr>
                        <a:t>𝑒𝑥𝑝𝑟</a:t>
                      </a:r>
                      <a:r>
                        <a:rPr sz="1725" spc="-67" baseline="-14492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725" spc="-52" baseline="-14492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𝑡𝑒𝑟𝑚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89"/>
                        </a:lnSpc>
                        <a:spcBef>
                          <a:spcPts val="290"/>
                        </a:spcBef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𝑒𝑥𝑝</a:t>
                      </a:r>
                      <a:r>
                        <a:rPr sz="1600" spc="45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𝑐𝑜𝑑𝑒</a:t>
                      </a:r>
                      <a:r>
                        <a:rPr sz="16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=</a:t>
                      </a:r>
                    </a:p>
                    <a:p>
                      <a:pPr marL="135890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𝑒𝑥𝑝</a:t>
                      </a:r>
                      <a:r>
                        <a:rPr sz="1600" spc="-22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725" spc="120" baseline="-14492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𝑐𝑜𝑑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||</a:t>
                      </a:r>
                      <a:r>
                        <a:rPr sz="1600" spc="1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600" spc="5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600" spc="45" dirty="0">
                          <a:latin typeface="Cambria Math"/>
                          <a:cs typeface="Cambria Math"/>
                        </a:rPr>
                        <a:t>𝑚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𝑐𝑜𝑑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− "</a:t>
                      </a: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mbria Math"/>
                          <a:cs typeface="Cambria Math"/>
                        </a:rPr>
                        <a:t>𝑒𝑥𝑝𝑟</a:t>
                      </a:r>
                      <a:r>
                        <a:rPr sz="16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600" spc="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𝑡𝑒𝑟𝑚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𝑒𝑥𝑝</a:t>
                      </a:r>
                      <a:r>
                        <a:rPr sz="1600" spc="45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𝑐𝑜𝑑𝑒</a:t>
                      </a:r>
                      <a:r>
                        <a:rPr sz="16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6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1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600" spc="1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600" spc="5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600" spc="35" dirty="0">
                          <a:latin typeface="Cambria Math"/>
                          <a:cs typeface="Cambria Math"/>
                        </a:rPr>
                        <a:t>𝑚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𝑐𝑜𝑑𝑒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  <a:tabLst>
                          <a:tab pos="1000760" algn="l"/>
                          <a:tab pos="1256665" algn="l"/>
                        </a:tabLst>
                      </a:pPr>
                      <a:r>
                        <a:rPr sz="1600" spc="-1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600" spc="1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600" spc="5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𝑚</a:t>
                      </a:r>
                      <a:r>
                        <a:rPr sz="16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6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0	1	…</a:t>
                      </a:r>
                      <a:r>
                        <a:rPr sz="1600" spc="-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|</a:t>
                      </a:r>
                      <a:r>
                        <a:rPr sz="16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9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600" spc="1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600" spc="35" dirty="0">
                          <a:latin typeface="Cambria Math"/>
                          <a:cs typeface="Cambria Math"/>
                        </a:rPr>
                        <a:t>𝑚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𝑐𝑜𝑑𝑒</a:t>
                      </a:r>
                      <a:r>
                        <a:rPr sz="16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6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"0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"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600" spc="1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600" spc="35" dirty="0">
                          <a:latin typeface="Cambria Math"/>
                          <a:cs typeface="Cambria Math"/>
                        </a:rPr>
                        <a:t>𝑚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𝑐𝑜𝑑𝑒</a:t>
                      </a:r>
                      <a:r>
                        <a:rPr sz="16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6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1"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600" spc="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600" spc="40" dirty="0">
                          <a:latin typeface="Cambria Math"/>
                          <a:cs typeface="Cambria Math"/>
                        </a:rPr>
                        <a:t>𝑚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𝑐𝑜</a:t>
                      </a:r>
                      <a:r>
                        <a:rPr sz="1600" spc="-10" dirty="0">
                          <a:latin typeface="Cambria Math"/>
                          <a:cs typeface="Cambria Math"/>
                        </a:rPr>
                        <a:t>𝑑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6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6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9"</a:t>
                      </a: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124582" y="4846573"/>
            <a:ext cx="15240" cy="184150"/>
          </a:xfrm>
          <a:custGeom>
            <a:avLst/>
            <a:gdLst/>
            <a:ahLst/>
            <a:cxnLst/>
            <a:rect l="l" t="t" r="r" b="b"/>
            <a:pathLst>
              <a:path w="15239" h="184150">
                <a:moveTo>
                  <a:pt x="15240" y="0"/>
                </a:moveTo>
                <a:lnTo>
                  <a:pt x="0" y="0"/>
                </a:lnTo>
                <a:lnTo>
                  <a:pt x="0" y="184150"/>
                </a:lnTo>
                <a:lnTo>
                  <a:pt x="15240" y="18415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7882" y="4846573"/>
            <a:ext cx="15240" cy="184150"/>
          </a:xfrm>
          <a:custGeom>
            <a:avLst/>
            <a:gdLst/>
            <a:ahLst/>
            <a:cxnLst/>
            <a:rect l="l" t="t" r="r" b="b"/>
            <a:pathLst>
              <a:path w="15239" h="184150">
                <a:moveTo>
                  <a:pt x="15240" y="0"/>
                </a:moveTo>
                <a:lnTo>
                  <a:pt x="0" y="0"/>
                </a:lnTo>
                <a:lnTo>
                  <a:pt x="0" y="184150"/>
                </a:lnTo>
                <a:lnTo>
                  <a:pt x="15240" y="18415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763761" y="2875914"/>
            <a:ext cx="2592070" cy="741680"/>
            <a:chOff x="8763761" y="2875914"/>
            <a:chExt cx="2592070" cy="741680"/>
          </a:xfrm>
        </p:grpSpPr>
        <p:sp>
          <p:nvSpPr>
            <p:cNvPr id="7" name="object 7"/>
            <p:cNvSpPr/>
            <p:nvPr/>
          </p:nvSpPr>
          <p:spPr>
            <a:xfrm>
              <a:off x="8763761" y="2875914"/>
              <a:ext cx="2592070" cy="370840"/>
            </a:xfrm>
            <a:custGeom>
              <a:avLst/>
              <a:gdLst/>
              <a:ahLst/>
              <a:cxnLst/>
              <a:rect l="l" t="t" r="r" b="b"/>
              <a:pathLst>
                <a:path w="2592070" h="370839">
                  <a:moveTo>
                    <a:pt x="2591561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2591561" y="370839"/>
                  </a:lnTo>
                  <a:lnTo>
                    <a:pt x="2591561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63761" y="3246754"/>
              <a:ext cx="2592070" cy="370840"/>
            </a:xfrm>
            <a:custGeom>
              <a:avLst/>
              <a:gdLst/>
              <a:ahLst/>
              <a:cxnLst/>
              <a:rect l="l" t="t" r="r" b="b"/>
              <a:pathLst>
                <a:path w="2592070" h="370839">
                  <a:moveTo>
                    <a:pt x="2591561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2591561" y="370840"/>
                  </a:lnTo>
                  <a:lnTo>
                    <a:pt x="2591561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50400" y="2966084"/>
              <a:ext cx="606425" cy="582930"/>
            </a:xfrm>
            <a:custGeom>
              <a:avLst/>
              <a:gdLst/>
              <a:ahLst/>
              <a:cxnLst/>
              <a:rect l="l" t="t" r="r" b="b"/>
              <a:pathLst>
                <a:path w="606425" h="582929">
                  <a:moveTo>
                    <a:pt x="70612" y="379476"/>
                  </a:moveTo>
                  <a:lnTo>
                    <a:pt x="67564" y="370840"/>
                  </a:lnTo>
                  <a:lnTo>
                    <a:pt x="52222" y="376389"/>
                  </a:lnTo>
                  <a:lnTo>
                    <a:pt x="38773" y="384429"/>
                  </a:lnTo>
                  <a:lnTo>
                    <a:pt x="9855" y="422948"/>
                  </a:lnTo>
                  <a:lnTo>
                    <a:pt x="0" y="476758"/>
                  </a:lnTo>
                  <a:lnTo>
                    <a:pt x="1092" y="496214"/>
                  </a:lnTo>
                  <a:lnTo>
                    <a:pt x="17526" y="545592"/>
                  </a:lnTo>
                  <a:lnTo>
                    <a:pt x="52197" y="577024"/>
                  </a:lnTo>
                  <a:lnTo>
                    <a:pt x="67564" y="582561"/>
                  </a:lnTo>
                  <a:lnTo>
                    <a:pt x="70231" y="574040"/>
                  </a:lnTo>
                  <a:lnTo>
                    <a:pt x="58178" y="568642"/>
                  </a:lnTo>
                  <a:lnTo>
                    <a:pt x="47764" y="561174"/>
                  </a:lnTo>
                  <a:lnTo>
                    <a:pt x="26365" y="526478"/>
                  </a:lnTo>
                  <a:lnTo>
                    <a:pt x="19304" y="475615"/>
                  </a:lnTo>
                  <a:lnTo>
                    <a:pt x="20078" y="457568"/>
                  </a:lnTo>
                  <a:lnTo>
                    <a:pt x="31877" y="413004"/>
                  </a:lnTo>
                  <a:lnTo>
                    <a:pt x="58394" y="384797"/>
                  </a:lnTo>
                  <a:lnTo>
                    <a:pt x="70612" y="379476"/>
                  </a:lnTo>
                  <a:close/>
                </a:path>
                <a:path w="606425" h="582929">
                  <a:moveTo>
                    <a:pt x="70612" y="8636"/>
                  </a:moveTo>
                  <a:lnTo>
                    <a:pt x="67564" y="0"/>
                  </a:lnTo>
                  <a:lnTo>
                    <a:pt x="52222" y="5549"/>
                  </a:lnTo>
                  <a:lnTo>
                    <a:pt x="38773" y="13589"/>
                  </a:lnTo>
                  <a:lnTo>
                    <a:pt x="9855" y="52108"/>
                  </a:lnTo>
                  <a:lnTo>
                    <a:pt x="0" y="105918"/>
                  </a:lnTo>
                  <a:lnTo>
                    <a:pt x="1092" y="125374"/>
                  </a:lnTo>
                  <a:lnTo>
                    <a:pt x="17526" y="174752"/>
                  </a:lnTo>
                  <a:lnTo>
                    <a:pt x="52197" y="206184"/>
                  </a:lnTo>
                  <a:lnTo>
                    <a:pt x="67564" y="211709"/>
                  </a:lnTo>
                  <a:lnTo>
                    <a:pt x="70231" y="203200"/>
                  </a:lnTo>
                  <a:lnTo>
                    <a:pt x="58178" y="197802"/>
                  </a:lnTo>
                  <a:lnTo>
                    <a:pt x="47764" y="190334"/>
                  </a:lnTo>
                  <a:lnTo>
                    <a:pt x="26365" y="155638"/>
                  </a:lnTo>
                  <a:lnTo>
                    <a:pt x="19304" y="104775"/>
                  </a:lnTo>
                  <a:lnTo>
                    <a:pt x="20078" y="86728"/>
                  </a:lnTo>
                  <a:lnTo>
                    <a:pt x="31877" y="42164"/>
                  </a:lnTo>
                  <a:lnTo>
                    <a:pt x="58394" y="13957"/>
                  </a:lnTo>
                  <a:lnTo>
                    <a:pt x="70612" y="8636"/>
                  </a:lnTo>
                  <a:close/>
                </a:path>
                <a:path w="606425" h="582929">
                  <a:moveTo>
                    <a:pt x="606425" y="476758"/>
                  </a:moveTo>
                  <a:lnTo>
                    <a:pt x="596607" y="422948"/>
                  </a:lnTo>
                  <a:lnTo>
                    <a:pt x="567702" y="384429"/>
                  </a:lnTo>
                  <a:lnTo>
                    <a:pt x="538861" y="370840"/>
                  </a:lnTo>
                  <a:lnTo>
                    <a:pt x="535940" y="379476"/>
                  </a:lnTo>
                  <a:lnTo>
                    <a:pt x="548144" y="384797"/>
                  </a:lnTo>
                  <a:lnTo>
                    <a:pt x="558685" y="392150"/>
                  </a:lnTo>
                  <a:lnTo>
                    <a:pt x="580097" y="426275"/>
                  </a:lnTo>
                  <a:lnTo>
                    <a:pt x="587121" y="475615"/>
                  </a:lnTo>
                  <a:lnTo>
                    <a:pt x="586333" y="494284"/>
                  </a:lnTo>
                  <a:lnTo>
                    <a:pt x="574548" y="540004"/>
                  </a:lnTo>
                  <a:lnTo>
                    <a:pt x="548284" y="568642"/>
                  </a:lnTo>
                  <a:lnTo>
                    <a:pt x="536194" y="574040"/>
                  </a:lnTo>
                  <a:lnTo>
                    <a:pt x="538861" y="582561"/>
                  </a:lnTo>
                  <a:lnTo>
                    <a:pt x="579374" y="558546"/>
                  </a:lnTo>
                  <a:lnTo>
                    <a:pt x="602056" y="514184"/>
                  </a:lnTo>
                  <a:lnTo>
                    <a:pt x="605320" y="496214"/>
                  </a:lnTo>
                  <a:lnTo>
                    <a:pt x="606425" y="476758"/>
                  </a:lnTo>
                  <a:close/>
                </a:path>
                <a:path w="606425" h="582929">
                  <a:moveTo>
                    <a:pt x="606425" y="105918"/>
                  </a:moveTo>
                  <a:lnTo>
                    <a:pt x="596607" y="52108"/>
                  </a:lnTo>
                  <a:lnTo>
                    <a:pt x="567702" y="13589"/>
                  </a:lnTo>
                  <a:lnTo>
                    <a:pt x="538861" y="0"/>
                  </a:lnTo>
                  <a:lnTo>
                    <a:pt x="535940" y="8636"/>
                  </a:lnTo>
                  <a:lnTo>
                    <a:pt x="548144" y="13957"/>
                  </a:lnTo>
                  <a:lnTo>
                    <a:pt x="558685" y="21310"/>
                  </a:lnTo>
                  <a:lnTo>
                    <a:pt x="580097" y="55435"/>
                  </a:lnTo>
                  <a:lnTo>
                    <a:pt x="587121" y="104775"/>
                  </a:lnTo>
                  <a:lnTo>
                    <a:pt x="586333" y="123456"/>
                  </a:lnTo>
                  <a:lnTo>
                    <a:pt x="574548" y="169164"/>
                  </a:lnTo>
                  <a:lnTo>
                    <a:pt x="548284" y="197802"/>
                  </a:lnTo>
                  <a:lnTo>
                    <a:pt x="536194" y="203200"/>
                  </a:lnTo>
                  <a:lnTo>
                    <a:pt x="538861" y="211709"/>
                  </a:lnTo>
                  <a:lnTo>
                    <a:pt x="579374" y="187706"/>
                  </a:lnTo>
                  <a:lnTo>
                    <a:pt x="602056" y="143344"/>
                  </a:lnTo>
                  <a:lnTo>
                    <a:pt x="605320" y="125374"/>
                  </a:lnTo>
                  <a:lnTo>
                    <a:pt x="606425" y="105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165850" y="1680972"/>
          <a:ext cx="5182870" cy="3496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41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400" b="1" spc="-15" dirty="0">
                          <a:latin typeface="Calibri"/>
                          <a:cs typeface="Calibri"/>
                        </a:rPr>
                        <a:t>SDT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9177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2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𝑒𝑥𝑝𝑟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45" dirty="0">
                          <a:latin typeface="Cambria Math"/>
                          <a:cs typeface="Cambria Math"/>
                        </a:rPr>
                        <a:t>𝑒𝑥𝑝𝑟</a:t>
                      </a:r>
                      <a:r>
                        <a:rPr sz="1950" spc="-67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950" spc="240" baseline="-1495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𝑡𝑒𝑟𝑚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1465580" algn="l"/>
                        </a:tabLst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{</a:t>
                      </a:r>
                      <a:r>
                        <a:rPr sz="18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𝑝𝑟𝑖𝑛𝑡</a:t>
                      </a:r>
                      <a:r>
                        <a:rPr sz="1800" spc="3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	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}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𝑒𝑥𝑝𝑟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45" dirty="0">
                          <a:latin typeface="Cambria Math"/>
                          <a:cs typeface="Cambria Math"/>
                        </a:rPr>
                        <a:t>𝑒𝑥𝑝𝑟</a:t>
                      </a:r>
                      <a:r>
                        <a:rPr sz="1950" spc="-67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950" spc="240" baseline="-1495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𝑡𝑒𝑟𝑚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1465580" algn="l"/>
                        </a:tabLst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{</a:t>
                      </a:r>
                      <a:r>
                        <a:rPr sz="18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𝑝𝑟𝑖𝑛𝑡</a:t>
                      </a:r>
                      <a:r>
                        <a:rPr sz="1800" spc="3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8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	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}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𝑒𝑥𝑝𝑟</a:t>
                      </a:r>
                      <a:r>
                        <a:rPr sz="18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𝑡𝑒𝑟𝑚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430"/>
                        </a:spcBef>
                        <a:tabLst>
                          <a:tab pos="1127125" algn="l"/>
                          <a:tab pos="1414780" algn="l"/>
                        </a:tabLst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𝑟𝑚</a:t>
                      </a:r>
                      <a:r>
                        <a:rPr sz="18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18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0	1	…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|</a:t>
                      </a:r>
                      <a:r>
                        <a:rPr sz="18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9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{</a:t>
                      </a:r>
                      <a:r>
                        <a:rPr sz="180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5" dirty="0">
                          <a:latin typeface="Cambria Math"/>
                          <a:cs typeface="Cambria Math"/>
                        </a:rPr>
                        <a:t>𝑝𝑟𝑖𝑛𝑡(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"0</a:t>
                      </a:r>
                      <a:r>
                        <a:rPr sz="1800" spc="5" dirty="0">
                          <a:latin typeface="Cambria Math"/>
                          <a:cs typeface="Cambria Math"/>
                        </a:rPr>
                        <a:t>")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}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{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𝑝𝑟𝑖𝑛𝑡(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1")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}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…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{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𝑝𝑟𝑖𝑛𝑡(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9")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}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862443" y="4491609"/>
            <a:ext cx="17145" cy="208279"/>
          </a:xfrm>
          <a:custGeom>
            <a:avLst/>
            <a:gdLst/>
            <a:ahLst/>
            <a:cxnLst/>
            <a:rect l="l" t="t" r="r" b="b"/>
            <a:pathLst>
              <a:path w="17145" h="208279">
                <a:moveTo>
                  <a:pt x="17145" y="0"/>
                </a:moveTo>
                <a:lnTo>
                  <a:pt x="0" y="0"/>
                </a:lnTo>
                <a:lnTo>
                  <a:pt x="0" y="207772"/>
                </a:lnTo>
                <a:lnTo>
                  <a:pt x="17145" y="207772"/>
                </a:lnTo>
                <a:lnTo>
                  <a:pt x="17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2215" y="4491609"/>
            <a:ext cx="17145" cy="208279"/>
          </a:xfrm>
          <a:custGeom>
            <a:avLst/>
            <a:gdLst/>
            <a:ahLst/>
            <a:cxnLst/>
            <a:rect l="l" t="t" r="r" b="b"/>
            <a:pathLst>
              <a:path w="17145" h="208279">
                <a:moveTo>
                  <a:pt x="17144" y="0"/>
                </a:moveTo>
                <a:lnTo>
                  <a:pt x="0" y="0"/>
                </a:lnTo>
                <a:lnTo>
                  <a:pt x="0" y="207772"/>
                </a:lnTo>
                <a:lnTo>
                  <a:pt x="17144" y="207772"/>
                </a:lnTo>
                <a:lnTo>
                  <a:pt x="17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106"/>
            <a:ext cx="26676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SDT</a:t>
            </a:r>
            <a:r>
              <a:rPr spc="-70" dirty="0"/>
              <a:t> </a:t>
            </a:r>
            <a:r>
              <a:rPr spc="-5" dirty="0"/>
              <a:t>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2717" y="1303731"/>
            <a:ext cx="496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 Math"/>
                <a:cs typeface="Cambria Math"/>
              </a:rPr>
              <a:t>𝑒</a:t>
            </a:r>
            <a:r>
              <a:rPr sz="1800" spc="-5" dirty="0">
                <a:latin typeface="Cambria Math"/>
                <a:cs typeface="Cambria Math"/>
              </a:rPr>
              <a:t>𝑥𝑝𝑟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0834" y="2376042"/>
            <a:ext cx="497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𝑒𝑥𝑝𝑟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5018" y="2376042"/>
            <a:ext cx="528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𝑡</a:t>
            </a:r>
            <a:r>
              <a:rPr sz="1800" spc="-10" dirty="0">
                <a:latin typeface="Cambria Math"/>
                <a:cs typeface="Cambria Math"/>
              </a:rPr>
              <a:t>𝑒</a:t>
            </a:r>
            <a:r>
              <a:rPr sz="1800" dirty="0">
                <a:latin typeface="Cambria Math"/>
                <a:cs typeface="Cambria Math"/>
              </a:rPr>
              <a:t>𝑟𝑚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6894" y="3447415"/>
            <a:ext cx="497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𝑒𝑥𝑝𝑟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7835" y="3447415"/>
            <a:ext cx="528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𝑡</a:t>
            </a:r>
            <a:r>
              <a:rPr sz="1800" spc="-10" dirty="0">
                <a:latin typeface="Cambria Math"/>
                <a:cs typeface="Cambria Math"/>
              </a:rPr>
              <a:t>𝑒</a:t>
            </a:r>
            <a:r>
              <a:rPr sz="1800" dirty="0">
                <a:latin typeface="Cambria Math"/>
                <a:cs typeface="Cambria Math"/>
              </a:rPr>
              <a:t>𝑟𝑚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654" y="4422140"/>
            <a:ext cx="528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𝑡</a:t>
            </a:r>
            <a:r>
              <a:rPr sz="1800" spc="-10" dirty="0">
                <a:latin typeface="Cambria Math"/>
                <a:cs typeface="Cambria Math"/>
              </a:rPr>
              <a:t>𝑒</a:t>
            </a:r>
            <a:r>
              <a:rPr sz="1800" dirty="0">
                <a:latin typeface="Cambria Math"/>
                <a:cs typeface="Cambria Math"/>
              </a:rPr>
              <a:t>𝑟𝑚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6341" y="5150611"/>
            <a:ext cx="33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"9"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0121" y="3447415"/>
            <a:ext cx="4800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"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"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55033" y="4422140"/>
            <a:ext cx="33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"5"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0790" y="2376042"/>
            <a:ext cx="47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"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"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3728" y="3447415"/>
            <a:ext cx="33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"2"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81500" y="1644395"/>
            <a:ext cx="5454650" cy="722630"/>
            <a:chOff x="4381500" y="1644395"/>
            <a:chExt cx="5454650" cy="722630"/>
          </a:xfrm>
        </p:grpSpPr>
        <p:sp>
          <p:nvSpPr>
            <p:cNvPr id="15" name="object 15"/>
            <p:cNvSpPr/>
            <p:nvPr/>
          </p:nvSpPr>
          <p:spPr>
            <a:xfrm>
              <a:off x="4391405" y="1654301"/>
              <a:ext cx="4019550" cy="702310"/>
            </a:xfrm>
            <a:custGeom>
              <a:avLst/>
              <a:gdLst/>
              <a:ahLst/>
              <a:cxnLst/>
              <a:rect l="l" t="t" r="r" b="b"/>
              <a:pathLst>
                <a:path w="4019550" h="702310">
                  <a:moveTo>
                    <a:pt x="2111883" y="0"/>
                  </a:moveTo>
                  <a:lnTo>
                    <a:pt x="0" y="702310"/>
                  </a:lnTo>
                </a:path>
                <a:path w="4019550" h="702310">
                  <a:moveTo>
                    <a:pt x="2112264" y="0"/>
                  </a:moveTo>
                  <a:lnTo>
                    <a:pt x="2168905" y="702310"/>
                  </a:lnTo>
                </a:path>
                <a:path w="4019550" h="702310">
                  <a:moveTo>
                    <a:pt x="2112264" y="0"/>
                  </a:moveTo>
                  <a:lnTo>
                    <a:pt x="4019423" y="70231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03670" y="1654301"/>
              <a:ext cx="3322320" cy="702310"/>
            </a:xfrm>
            <a:custGeom>
              <a:avLst/>
              <a:gdLst/>
              <a:ahLst/>
              <a:cxnLst/>
              <a:rect l="l" t="t" r="r" b="b"/>
              <a:pathLst>
                <a:path w="3322320" h="702310">
                  <a:moveTo>
                    <a:pt x="0" y="0"/>
                  </a:moveTo>
                  <a:lnTo>
                    <a:pt x="3322320" y="702310"/>
                  </a:lnTo>
                </a:path>
              </a:pathLst>
            </a:custGeom>
            <a:ln w="19812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567939" y="2715767"/>
            <a:ext cx="4069715" cy="721360"/>
            <a:chOff x="2567939" y="2715767"/>
            <a:chExt cx="4069715" cy="721360"/>
          </a:xfrm>
        </p:grpSpPr>
        <p:sp>
          <p:nvSpPr>
            <p:cNvPr id="18" name="object 18"/>
            <p:cNvSpPr/>
            <p:nvPr/>
          </p:nvSpPr>
          <p:spPr>
            <a:xfrm>
              <a:off x="2577845" y="2725673"/>
              <a:ext cx="2726055" cy="701675"/>
            </a:xfrm>
            <a:custGeom>
              <a:avLst/>
              <a:gdLst/>
              <a:ahLst/>
              <a:cxnLst/>
              <a:rect l="l" t="t" r="r" b="b"/>
              <a:pathLst>
                <a:path w="2726054" h="701675">
                  <a:moveTo>
                    <a:pt x="1813559" y="0"/>
                  </a:moveTo>
                  <a:lnTo>
                    <a:pt x="1432559" y="701548"/>
                  </a:lnTo>
                </a:path>
                <a:path w="2726054" h="701675">
                  <a:moveTo>
                    <a:pt x="1813559" y="0"/>
                  </a:moveTo>
                  <a:lnTo>
                    <a:pt x="0" y="701548"/>
                  </a:lnTo>
                </a:path>
                <a:path w="2726054" h="701675">
                  <a:moveTo>
                    <a:pt x="1813559" y="0"/>
                  </a:moveTo>
                  <a:lnTo>
                    <a:pt x="2725801" y="70154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1405" y="2725673"/>
              <a:ext cx="2236470" cy="701675"/>
            </a:xfrm>
            <a:custGeom>
              <a:avLst/>
              <a:gdLst/>
              <a:ahLst/>
              <a:cxnLst/>
              <a:rect l="l" t="t" r="r" b="b"/>
              <a:pathLst>
                <a:path w="2236470" h="701675">
                  <a:moveTo>
                    <a:pt x="0" y="0"/>
                  </a:moveTo>
                  <a:lnTo>
                    <a:pt x="2235962" y="701548"/>
                  </a:lnTo>
                </a:path>
              </a:pathLst>
            </a:custGeom>
            <a:ln w="19812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2577845" y="3797046"/>
            <a:ext cx="0" cy="605790"/>
          </a:xfrm>
          <a:custGeom>
            <a:avLst/>
            <a:gdLst/>
            <a:ahLst/>
            <a:cxnLst/>
            <a:rect l="l" t="t" r="r" b="b"/>
            <a:pathLst>
              <a:path h="605789">
                <a:moveTo>
                  <a:pt x="0" y="0"/>
                </a:moveTo>
                <a:lnTo>
                  <a:pt x="0" y="60540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613147" y="3787140"/>
            <a:ext cx="1666875" cy="625475"/>
            <a:chOff x="4613147" y="3787140"/>
            <a:chExt cx="1666875" cy="625475"/>
          </a:xfrm>
        </p:grpSpPr>
        <p:sp>
          <p:nvSpPr>
            <p:cNvPr id="22" name="object 22"/>
            <p:cNvSpPr/>
            <p:nvPr/>
          </p:nvSpPr>
          <p:spPr>
            <a:xfrm>
              <a:off x="4623053" y="3797046"/>
              <a:ext cx="681990" cy="605790"/>
            </a:xfrm>
            <a:custGeom>
              <a:avLst/>
              <a:gdLst/>
              <a:ahLst/>
              <a:cxnLst/>
              <a:rect l="l" t="t" r="r" b="b"/>
              <a:pathLst>
                <a:path w="681989" h="605789">
                  <a:moveTo>
                    <a:pt x="681482" y="0"/>
                  </a:moveTo>
                  <a:lnTo>
                    <a:pt x="0" y="60540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04281" y="3797046"/>
              <a:ext cx="965835" cy="605790"/>
            </a:xfrm>
            <a:custGeom>
              <a:avLst/>
              <a:gdLst/>
              <a:ahLst/>
              <a:cxnLst/>
              <a:rect l="l" t="t" r="r" b="b"/>
              <a:pathLst>
                <a:path w="965835" h="605789">
                  <a:moveTo>
                    <a:pt x="0" y="0"/>
                  </a:moveTo>
                  <a:lnTo>
                    <a:pt x="965580" y="605408"/>
                  </a:lnTo>
                </a:path>
              </a:pathLst>
            </a:custGeom>
            <a:ln w="19812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124455" y="4762500"/>
            <a:ext cx="1605280" cy="379095"/>
            <a:chOff x="2124455" y="4762500"/>
            <a:chExt cx="1605280" cy="379095"/>
          </a:xfrm>
        </p:grpSpPr>
        <p:sp>
          <p:nvSpPr>
            <p:cNvPr id="25" name="object 25"/>
            <p:cNvSpPr/>
            <p:nvPr/>
          </p:nvSpPr>
          <p:spPr>
            <a:xfrm>
              <a:off x="2134361" y="4772405"/>
              <a:ext cx="444500" cy="358775"/>
            </a:xfrm>
            <a:custGeom>
              <a:avLst/>
              <a:gdLst/>
              <a:ahLst/>
              <a:cxnLst/>
              <a:rect l="l" t="t" r="r" b="b"/>
              <a:pathLst>
                <a:path w="444500" h="358775">
                  <a:moveTo>
                    <a:pt x="444119" y="0"/>
                  </a:moveTo>
                  <a:lnTo>
                    <a:pt x="0" y="35877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77845" y="4772405"/>
              <a:ext cx="1142365" cy="358775"/>
            </a:xfrm>
            <a:custGeom>
              <a:avLst/>
              <a:gdLst/>
              <a:ahLst/>
              <a:cxnLst/>
              <a:rect l="l" t="t" r="r" b="b"/>
              <a:pathLst>
                <a:path w="1142364" h="358775">
                  <a:moveTo>
                    <a:pt x="0" y="0"/>
                  </a:moveTo>
                  <a:lnTo>
                    <a:pt x="1141857" y="358775"/>
                  </a:lnTo>
                </a:path>
              </a:pathLst>
            </a:custGeom>
            <a:ln w="19812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8141207" y="2715767"/>
            <a:ext cx="1497965" cy="721360"/>
            <a:chOff x="8141207" y="2715767"/>
            <a:chExt cx="1497965" cy="721360"/>
          </a:xfrm>
        </p:grpSpPr>
        <p:sp>
          <p:nvSpPr>
            <p:cNvPr id="28" name="object 28"/>
            <p:cNvSpPr/>
            <p:nvPr/>
          </p:nvSpPr>
          <p:spPr>
            <a:xfrm>
              <a:off x="8151113" y="2725673"/>
              <a:ext cx="260350" cy="701675"/>
            </a:xfrm>
            <a:custGeom>
              <a:avLst/>
              <a:gdLst/>
              <a:ahLst/>
              <a:cxnLst/>
              <a:rect l="l" t="t" r="r" b="b"/>
              <a:pathLst>
                <a:path w="260350" h="701675">
                  <a:moveTo>
                    <a:pt x="260222" y="0"/>
                  </a:moveTo>
                  <a:lnTo>
                    <a:pt x="0" y="70154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11717" y="2725673"/>
              <a:ext cx="1217295" cy="701675"/>
            </a:xfrm>
            <a:custGeom>
              <a:avLst/>
              <a:gdLst/>
              <a:ahLst/>
              <a:cxnLst/>
              <a:rect l="l" t="t" r="r" b="b"/>
              <a:pathLst>
                <a:path w="1217295" h="701675">
                  <a:moveTo>
                    <a:pt x="0" y="0"/>
                  </a:moveTo>
                  <a:lnTo>
                    <a:pt x="1217040" y="701548"/>
                  </a:lnTo>
                </a:path>
              </a:pathLst>
            </a:custGeom>
            <a:ln w="19812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6593713" y="3517265"/>
            <a:ext cx="601980" cy="212090"/>
          </a:xfrm>
          <a:custGeom>
            <a:avLst/>
            <a:gdLst/>
            <a:ahLst/>
            <a:cxnLst/>
            <a:rect l="l" t="t" r="r" b="b"/>
            <a:pathLst>
              <a:path w="601979" h="212089">
                <a:moveTo>
                  <a:pt x="534288" y="0"/>
                </a:moveTo>
                <a:lnTo>
                  <a:pt x="531240" y="8636"/>
                </a:lnTo>
                <a:lnTo>
                  <a:pt x="543526" y="13946"/>
                </a:lnTo>
                <a:lnTo>
                  <a:pt x="554085" y="21304"/>
                </a:lnTo>
                <a:lnTo>
                  <a:pt x="575476" y="55429"/>
                </a:lnTo>
                <a:lnTo>
                  <a:pt x="582548" y="104775"/>
                </a:lnTo>
                <a:lnTo>
                  <a:pt x="581763" y="123443"/>
                </a:lnTo>
                <a:lnTo>
                  <a:pt x="569976" y="169164"/>
                </a:lnTo>
                <a:lnTo>
                  <a:pt x="543669" y="197792"/>
                </a:lnTo>
                <a:lnTo>
                  <a:pt x="531621" y="203200"/>
                </a:lnTo>
                <a:lnTo>
                  <a:pt x="534288" y="211709"/>
                </a:lnTo>
                <a:lnTo>
                  <a:pt x="574758" y="187706"/>
                </a:lnTo>
                <a:lnTo>
                  <a:pt x="597487" y="143335"/>
                </a:lnTo>
                <a:lnTo>
                  <a:pt x="601852" y="105918"/>
                </a:lnTo>
                <a:lnTo>
                  <a:pt x="600757" y="86536"/>
                </a:lnTo>
                <a:lnTo>
                  <a:pt x="584326" y="37084"/>
                </a:lnTo>
                <a:lnTo>
                  <a:pt x="549644" y="5544"/>
                </a:lnTo>
                <a:lnTo>
                  <a:pt x="534288" y="0"/>
                </a:lnTo>
                <a:close/>
              </a:path>
              <a:path w="601979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85179" y="3447415"/>
            <a:ext cx="1483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2395" algn="l"/>
              </a:tabLst>
            </a:pPr>
            <a:r>
              <a:rPr sz="1800" dirty="0">
                <a:latin typeface="Cambria Math"/>
                <a:cs typeface="Cambria Math"/>
              </a:rPr>
              <a:t>{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𝑝𝑟𝑖𝑛𝑡 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"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"	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07201" y="4491990"/>
            <a:ext cx="457200" cy="212090"/>
          </a:xfrm>
          <a:custGeom>
            <a:avLst/>
            <a:gdLst/>
            <a:ahLst/>
            <a:cxnLst/>
            <a:rect l="l" t="t" r="r" b="b"/>
            <a:pathLst>
              <a:path w="457200" h="212089">
                <a:moveTo>
                  <a:pt x="389508" y="0"/>
                </a:moveTo>
                <a:lnTo>
                  <a:pt x="386588" y="8636"/>
                </a:lnTo>
                <a:lnTo>
                  <a:pt x="398799" y="13946"/>
                </a:lnTo>
                <a:lnTo>
                  <a:pt x="409321" y="21304"/>
                </a:lnTo>
                <a:lnTo>
                  <a:pt x="430696" y="55449"/>
                </a:lnTo>
                <a:lnTo>
                  <a:pt x="437769" y="104902"/>
                </a:lnTo>
                <a:lnTo>
                  <a:pt x="436983" y="123571"/>
                </a:lnTo>
                <a:lnTo>
                  <a:pt x="425196" y="169291"/>
                </a:lnTo>
                <a:lnTo>
                  <a:pt x="398889" y="197866"/>
                </a:lnTo>
                <a:lnTo>
                  <a:pt x="386842" y="203200"/>
                </a:lnTo>
                <a:lnTo>
                  <a:pt x="389508" y="211836"/>
                </a:lnTo>
                <a:lnTo>
                  <a:pt x="429978" y="187707"/>
                </a:lnTo>
                <a:lnTo>
                  <a:pt x="452707" y="143335"/>
                </a:lnTo>
                <a:lnTo>
                  <a:pt x="457073" y="105918"/>
                </a:lnTo>
                <a:lnTo>
                  <a:pt x="455977" y="86536"/>
                </a:lnTo>
                <a:lnTo>
                  <a:pt x="439547" y="37084"/>
                </a:lnTo>
                <a:lnTo>
                  <a:pt x="404864" y="5544"/>
                </a:lnTo>
                <a:lnTo>
                  <a:pt x="389508" y="0"/>
                </a:lnTo>
                <a:close/>
              </a:path>
              <a:path w="457200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2"/>
                </a:lnTo>
                <a:lnTo>
                  <a:pt x="20089" y="86830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99938" y="4422140"/>
            <a:ext cx="1337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6345" algn="l"/>
              </a:tabLst>
            </a:pPr>
            <a:r>
              <a:rPr sz="1800" dirty="0">
                <a:latin typeface="Cambria Math"/>
                <a:cs typeface="Cambria Math"/>
              </a:rPr>
              <a:t>{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𝑝𝑟𝑖𝑛𝑡 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"</a:t>
            </a:r>
            <a:r>
              <a:rPr sz="1800" spc="-5" dirty="0">
                <a:latin typeface="Cambria Math"/>
                <a:cs typeface="Cambria Math"/>
              </a:rPr>
              <a:t>5</a:t>
            </a:r>
            <a:r>
              <a:rPr sz="1800" dirty="0">
                <a:latin typeface="Cambria Math"/>
                <a:cs typeface="Cambria Math"/>
              </a:rPr>
              <a:t>"	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665461" y="3517265"/>
            <a:ext cx="457200" cy="212090"/>
          </a:xfrm>
          <a:custGeom>
            <a:avLst/>
            <a:gdLst/>
            <a:ahLst/>
            <a:cxnLst/>
            <a:rect l="l" t="t" r="r" b="b"/>
            <a:pathLst>
              <a:path w="457200" h="212089">
                <a:moveTo>
                  <a:pt x="389509" y="0"/>
                </a:moveTo>
                <a:lnTo>
                  <a:pt x="386461" y="8636"/>
                </a:lnTo>
                <a:lnTo>
                  <a:pt x="398746" y="13946"/>
                </a:lnTo>
                <a:lnTo>
                  <a:pt x="409305" y="21304"/>
                </a:lnTo>
                <a:lnTo>
                  <a:pt x="430696" y="55429"/>
                </a:lnTo>
                <a:lnTo>
                  <a:pt x="437769" y="104775"/>
                </a:lnTo>
                <a:lnTo>
                  <a:pt x="436983" y="123443"/>
                </a:lnTo>
                <a:lnTo>
                  <a:pt x="425196" y="169164"/>
                </a:lnTo>
                <a:lnTo>
                  <a:pt x="398889" y="197792"/>
                </a:lnTo>
                <a:lnTo>
                  <a:pt x="386842" y="203200"/>
                </a:lnTo>
                <a:lnTo>
                  <a:pt x="389509" y="211709"/>
                </a:lnTo>
                <a:lnTo>
                  <a:pt x="429978" y="187706"/>
                </a:lnTo>
                <a:lnTo>
                  <a:pt x="452707" y="143335"/>
                </a:lnTo>
                <a:lnTo>
                  <a:pt x="457073" y="105918"/>
                </a:lnTo>
                <a:lnTo>
                  <a:pt x="455977" y="86536"/>
                </a:lnTo>
                <a:lnTo>
                  <a:pt x="439547" y="37084"/>
                </a:lnTo>
                <a:lnTo>
                  <a:pt x="404864" y="5544"/>
                </a:lnTo>
                <a:lnTo>
                  <a:pt x="389509" y="0"/>
                </a:lnTo>
                <a:close/>
              </a:path>
              <a:path w="457200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958833" y="3447415"/>
            <a:ext cx="1337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6345" algn="l"/>
              </a:tabLst>
            </a:pPr>
            <a:r>
              <a:rPr sz="1800" dirty="0">
                <a:latin typeface="Cambria Math"/>
                <a:cs typeface="Cambria Math"/>
              </a:rPr>
              <a:t>{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𝑝𝑟𝑖𝑛𝑡 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"</a:t>
            </a:r>
            <a:r>
              <a:rPr sz="1800" spc="-5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"	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57803" y="5220080"/>
            <a:ext cx="457200" cy="212090"/>
          </a:xfrm>
          <a:custGeom>
            <a:avLst/>
            <a:gdLst/>
            <a:ahLst/>
            <a:cxnLst/>
            <a:rect l="l" t="t" r="r" b="b"/>
            <a:pathLst>
              <a:path w="457200" h="212089">
                <a:moveTo>
                  <a:pt x="389509" y="0"/>
                </a:moveTo>
                <a:lnTo>
                  <a:pt x="386461" y="8636"/>
                </a:lnTo>
                <a:lnTo>
                  <a:pt x="398746" y="13946"/>
                </a:lnTo>
                <a:lnTo>
                  <a:pt x="409305" y="21304"/>
                </a:lnTo>
                <a:lnTo>
                  <a:pt x="430696" y="55449"/>
                </a:lnTo>
                <a:lnTo>
                  <a:pt x="437769" y="104902"/>
                </a:lnTo>
                <a:lnTo>
                  <a:pt x="436983" y="123571"/>
                </a:lnTo>
                <a:lnTo>
                  <a:pt x="425196" y="169291"/>
                </a:lnTo>
                <a:lnTo>
                  <a:pt x="398889" y="197866"/>
                </a:lnTo>
                <a:lnTo>
                  <a:pt x="386842" y="203200"/>
                </a:lnTo>
                <a:lnTo>
                  <a:pt x="389509" y="211836"/>
                </a:lnTo>
                <a:lnTo>
                  <a:pt x="429978" y="187707"/>
                </a:lnTo>
                <a:lnTo>
                  <a:pt x="452707" y="143335"/>
                </a:lnTo>
                <a:lnTo>
                  <a:pt x="457073" y="105918"/>
                </a:lnTo>
                <a:lnTo>
                  <a:pt x="455977" y="86538"/>
                </a:lnTo>
                <a:lnTo>
                  <a:pt x="439547" y="37211"/>
                </a:lnTo>
                <a:lnTo>
                  <a:pt x="404846" y="5546"/>
                </a:lnTo>
                <a:lnTo>
                  <a:pt x="389509" y="0"/>
                </a:lnTo>
                <a:close/>
              </a:path>
              <a:path w="457200" h="212089">
                <a:moveTo>
                  <a:pt x="67563" y="0"/>
                </a:moveTo>
                <a:lnTo>
                  <a:pt x="27166" y="24163"/>
                </a:lnTo>
                <a:lnTo>
                  <a:pt x="4381" y="68611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4" y="104902"/>
                </a:lnTo>
                <a:lnTo>
                  <a:pt x="20089" y="86830"/>
                </a:lnTo>
                <a:lnTo>
                  <a:pt x="31876" y="42164"/>
                </a:lnTo>
                <a:lnTo>
                  <a:pt x="58344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050285" y="5150611"/>
            <a:ext cx="1337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6345" algn="l"/>
              </a:tabLst>
            </a:pPr>
            <a:r>
              <a:rPr sz="1800" dirty="0">
                <a:latin typeface="Cambria Math"/>
                <a:cs typeface="Cambria Math"/>
              </a:rPr>
              <a:t>{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𝑝𝑟𝑖𝑛𝑡 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"9"	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842245" y="2446401"/>
            <a:ext cx="499745" cy="212090"/>
          </a:xfrm>
          <a:custGeom>
            <a:avLst/>
            <a:gdLst/>
            <a:ahLst/>
            <a:cxnLst/>
            <a:rect l="l" t="t" r="r" b="b"/>
            <a:pathLst>
              <a:path w="499745" h="212089">
                <a:moveTo>
                  <a:pt x="432180" y="0"/>
                </a:moveTo>
                <a:lnTo>
                  <a:pt x="429132" y="8509"/>
                </a:lnTo>
                <a:lnTo>
                  <a:pt x="441418" y="13837"/>
                </a:lnTo>
                <a:lnTo>
                  <a:pt x="451977" y="21224"/>
                </a:lnTo>
                <a:lnTo>
                  <a:pt x="473368" y="55322"/>
                </a:lnTo>
                <a:lnTo>
                  <a:pt x="480440" y="104775"/>
                </a:lnTo>
                <a:lnTo>
                  <a:pt x="479655" y="123444"/>
                </a:lnTo>
                <a:lnTo>
                  <a:pt x="467868" y="169163"/>
                </a:lnTo>
                <a:lnTo>
                  <a:pt x="441561" y="197738"/>
                </a:lnTo>
                <a:lnTo>
                  <a:pt x="429513" y="203073"/>
                </a:lnTo>
                <a:lnTo>
                  <a:pt x="432180" y="211709"/>
                </a:lnTo>
                <a:lnTo>
                  <a:pt x="472650" y="187705"/>
                </a:lnTo>
                <a:lnTo>
                  <a:pt x="495379" y="143287"/>
                </a:lnTo>
                <a:lnTo>
                  <a:pt x="499745" y="105918"/>
                </a:lnTo>
                <a:lnTo>
                  <a:pt x="498649" y="86483"/>
                </a:lnTo>
                <a:lnTo>
                  <a:pt x="482219" y="37084"/>
                </a:lnTo>
                <a:lnTo>
                  <a:pt x="447536" y="5526"/>
                </a:lnTo>
                <a:lnTo>
                  <a:pt x="432180" y="0"/>
                </a:lnTo>
                <a:close/>
              </a:path>
              <a:path w="499745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52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37"/>
                </a:lnTo>
                <a:lnTo>
                  <a:pt x="70611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135618" y="2376042"/>
            <a:ext cx="1382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0160" algn="l"/>
              </a:tabLst>
            </a:pPr>
            <a:r>
              <a:rPr sz="1800" dirty="0">
                <a:latin typeface="Cambria Math"/>
                <a:cs typeface="Cambria Math"/>
              </a:rPr>
              <a:t>{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𝑝𝑟𝑖𝑛𝑡 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"</a:t>
            </a:r>
            <a:r>
              <a:rPr sz="1800" spc="-5" dirty="0">
                <a:latin typeface="Cambria Math"/>
                <a:cs typeface="Cambria Math"/>
              </a:rPr>
              <a:t>+</a:t>
            </a:r>
            <a:r>
              <a:rPr sz="1800" dirty="0">
                <a:latin typeface="Cambria Math"/>
                <a:cs typeface="Cambria Math"/>
              </a:rPr>
              <a:t>"	}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305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SDDs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0" dirty="0"/>
              <a:t>SDTs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290238"/>
            <a:ext cx="5567680" cy="20643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Evaluation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semantic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Generate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latin typeface="Calibri"/>
                <a:cs typeface="Calibri"/>
              </a:rPr>
              <a:t>Save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symbol </a:t>
            </a:r>
            <a:r>
              <a:rPr sz="2400" spc="-5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Issue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messages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latin typeface="Calibri"/>
                <a:cs typeface="Calibri"/>
              </a:rPr>
              <a:t>Perform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1916" y="1952320"/>
            <a:ext cx="5473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4985" y="1952320"/>
            <a:ext cx="5340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parse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5213" y="1952320"/>
            <a:ext cx="11696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dependen</a:t>
            </a:r>
            <a:r>
              <a:rPr sz="1800" spc="-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graph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1173" y="1952320"/>
            <a:ext cx="18796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evaluation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semantic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84298" y="2219705"/>
            <a:ext cx="1363345" cy="76200"/>
          </a:xfrm>
          <a:custGeom>
            <a:avLst/>
            <a:gdLst/>
            <a:ahLst/>
            <a:cxnLst/>
            <a:rect l="l" t="t" r="r" b="b"/>
            <a:pathLst>
              <a:path w="1363345" h="76200">
                <a:moveTo>
                  <a:pt x="1286637" y="0"/>
                </a:moveTo>
                <a:lnTo>
                  <a:pt x="1286637" y="76200"/>
                </a:lnTo>
                <a:lnTo>
                  <a:pt x="1343024" y="48006"/>
                </a:lnTo>
                <a:lnTo>
                  <a:pt x="1299337" y="48006"/>
                </a:lnTo>
                <a:lnTo>
                  <a:pt x="1299337" y="28194"/>
                </a:lnTo>
                <a:lnTo>
                  <a:pt x="1343025" y="28194"/>
                </a:lnTo>
                <a:lnTo>
                  <a:pt x="1286637" y="0"/>
                </a:lnTo>
                <a:close/>
              </a:path>
              <a:path w="1363345" h="76200">
                <a:moveTo>
                  <a:pt x="1286637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1286637" y="48006"/>
                </a:lnTo>
                <a:lnTo>
                  <a:pt x="1286637" y="28194"/>
                </a:lnTo>
                <a:close/>
              </a:path>
              <a:path w="1363345" h="76200">
                <a:moveTo>
                  <a:pt x="1343025" y="28194"/>
                </a:moveTo>
                <a:lnTo>
                  <a:pt x="1299337" y="28194"/>
                </a:lnTo>
                <a:lnTo>
                  <a:pt x="1299337" y="48006"/>
                </a:lnTo>
                <a:lnTo>
                  <a:pt x="1343024" y="48006"/>
                </a:lnTo>
                <a:lnTo>
                  <a:pt x="1362837" y="38100"/>
                </a:lnTo>
                <a:lnTo>
                  <a:pt x="1343025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3890" y="2219705"/>
            <a:ext cx="1363345" cy="76200"/>
          </a:xfrm>
          <a:custGeom>
            <a:avLst/>
            <a:gdLst/>
            <a:ahLst/>
            <a:cxnLst/>
            <a:rect l="l" t="t" r="r" b="b"/>
            <a:pathLst>
              <a:path w="1363345" h="76200">
                <a:moveTo>
                  <a:pt x="1286637" y="0"/>
                </a:moveTo>
                <a:lnTo>
                  <a:pt x="1286637" y="76200"/>
                </a:lnTo>
                <a:lnTo>
                  <a:pt x="1343024" y="48006"/>
                </a:lnTo>
                <a:lnTo>
                  <a:pt x="1299337" y="48006"/>
                </a:lnTo>
                <a:lnTo>
                  <a:pt x="1299337" y="28194"/>
                </a:lnTo>
                <a:lnTo>
                  <a:pt x="1343025" y="28194"/>
                </a:lnTo>
                <a:lnTo>
                  <a:pt x="1286637" y="0"/>
                </a:lnTo>
                <a:close/>
              </a:path>
              <a:path w="1363345" h="76200">
                <a:moveTo>
                  <a:pt x="1286637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1286637" y="48006"/>
                </a:lnTo>
                <a:lnTo>
                  <a:pt x="1286637" y="28194"/>
                </a:lnTo>
                <a:close/>
              </a:path>
              <a:path w="1363345" h="76200">
                <a:moveTo>
                  <a:pt x="1343025" y="28194"/>
                </a:moveTo>
                <a:lnTo>
                  <a:pt x="1299337" y="28194"/>
                </a:lnTo>
                <a:lnTo>
                  <a:pt x="1299337" y="48006"/>
                </a:lnTo>
                <a:lnTo>
                  <a:pt x="1343024" y="48006"/>
                </a:lnTo>
                <a:lnTo>
                  <a:pt x="1362837" y="38100"/>
                </a:lnTo>
                <a:lnTo>
                  <a:pt x="1343025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89469" y="2219705"/>
            <a:ext cx="1363345" cy="76200"/>
          </a:xfrm>
          <a:custGeom>
            <a:avLst/>
            <a:gdLst/>
            <a:ahLst/>
            <a:cxnLst/>
            <a:rect l="l" t="t" r="r" b="b"/>
            <a:pathLst>
              <a:path w="1363345" h="76200">
                <a:moveTo>
                  <a:pt x="1286636" y="0"/>
                </a:moveTo>
                <a:lnTo>
                  <a:pt x="1286636" y="76200"/>
                </a:lnTo>
                <a:lnTo>
                  <a:pt x="1343024" y="48006"/>
                </a:lnTo>
                <a:lnTo>
                  <a:pt x="1299336" y="48006"/>
                </a:lnTo>
                <a:lnTo>
                  <a:pt x="1299336" y="28194"/>
                </a:lnTo>
                <a:lnTo>
                  <a:pt x="1343025" y="28194"/>
                </a:lnTo>
                <a:lnTo>
                  <a:pt x="1286636" y="0"/>
                </a:lnTo>
                <a:close/>
              </a:path>
              <a:path w="1363345" h="76200">
                <a:moveTo>
                  <a:pt x="1286636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1286636" y="48006"/>
                </a:lnTo>
                <a:lnTo>
                  <a:pt x="1286636" y="28194"/>
                </a:lnTo>
                <a:close/>
              </a:path>
              <a:path w="1363345" h="76200">
                <a:moveTo>
                  <a:pt x="1343025" y="28194"/>
                </a:moveTo>
                <a:lnTo>
                  <a:pt x="1299336" y="28194"/>
                </a:lnTo>
                <a:lnTo>
                  <a:pt x="1299336" y="48006"/>
                </a:lnTo>
                <a:lnTo>
                  <a:pt x="1343024" y="48006"/>
                </a:lnTo>
                <a:lnTo>
                  <a:pt x="1362836" y="38100"/>
                </a:lnTo>
                <a:lnTo>
                  <a:pt x="1343025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1" y="609676"/>
            <a:ext cx="109728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Construction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AST</a:t>
            </a:r>
            <a:r>
              <a:rPr lang="en-GB" spc="-10" dirty="0"/>
              <a:t>(Abstract Syntax Tree)</a:t>
            </a:r>
            <a:r>
              <a:rPr spc="-10" dirty="0"/>
              <a:t> </a:t>
            </a:r>
            <a:r>
              <a:rPr spc="-35" dirty="0"/>
              <a:t>for</a:t>
            </a:r>
            <a:r>
              <a:rPr spc="-10" dirty="0"/>
              <a:t> 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2194552"/>
            <a:ext cx="10067925" cy="26492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66700" marR="30480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b="1" spc="-5" dirty="0">
                <a:latin typeface="Calibri"/>
                <a:cs typeface="Calibri"/>
              </a:rPr>
              <a:t>Idea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Construct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subtrees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subexpressions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operand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nodes</a:t>
            </a:r>
            <a:endParaRPr sz="2800" dirty="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10" dirty="0">
                <a:latin typeface="Calibri"/>
                <a:cs typeface="Calibri"/>
              </a:rPr>
              <a:t>Internal</a:t>
            </a:r>
            <a:r>
              <a:rPr sz="2800" spc="-5" dirty="0">
                <a:latin typeface="Calibri"/>
                <a:cs typeface="Calibri"/>
              </a:rPr>
              <a:t> node: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𝑁𝑜𝑑𝑒</a:t>
            </a:r>
            <a:r>
              <a:rPr sz="1800" spc="5" dirty="0">
                <a:latin typeface="Cambria Math"/>
                <a:cs typeface="Cambria Math"/>
              </a:rPr>
              <a:t>(𝑜𝑝,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𝑐</a:t>
            </a:r>
            <a:r>
              <a:rPr sz="1950" spc="7" baseline="-21367" dirty="0">
                <a:latin typeface="Cambria Math"/>
                <a:cs typeface="Cambria Math"/>
              </a:rPr>
              <a:t>1</a:t>
            </a:r>
            <a:r>
              <a:rPr sz="1800" spc="5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𝑐</a:t>
            </a:r>
            <a:r>
              <a:rPr sz="1950" spc="37" baseline="-21367" dirty="0">
                <a:latin typeface="Cambria Math"/>
                <a:cs typeface="Cambria Math"/>
              </a:rPr>
              <a:t>2</a:t>
            </a:r>
            <a:r>
              <a:rPr sz="1800" spc="25" dirty="0">
                <a:latin typeface="Cambria Math"/>
                <a:cs typeface="Cambria Math"/>
              </a:rPr>
              <a:t>,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spc="55" dirty="0">
                <a:latin typeface="Cambria Math"/>
                <a:cs typeface="Cambria Math"/>
              </a:rPr>
              <a:t>𝑐</a:t>
            </a:r>
            <a:r>
              <a:rPr sz="1950" spc="82" baseline="-21367" dirty="0">
                <a:latin typeface="Cambria Math"/>
                <a:cs typeface="Cambria Math"/>
              </a:rPr>
              <a:t>𝑘</a:t>
            </a:r>
            <a:r>
              <a:rPr sz="1800" spc="55" dirty="0">
                <a:latin typeface="Cambria Math"/>
                <a:cs typeface="Cambria Math"/>
              </a:rPr>
              <a:t>)</a:t>
            </a:r>
            <a:endParaRPr sz="1800" dirty="0">
              <a:latin typeface="Cambria Math"/>
              <a:cs typeface="Cambria Math"/>
            </a:endParaRPr>
          </a:p>
          <a:p>
            <a:pPr marL="723900" lvl="1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724535" algn="l"/>
              </a:tabLst>
            </a:pP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𝑜𝑝</a:t>
            </a:r>
            <a:r>
              <a:rPr sz="2400" spc="5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𝑘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fields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𝑘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children</a:t>
            </a:r>
            <a:endParaRPr sz="2400" dirty="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10" dirty="0">
                <a:latin typeface="Calibri"/>
                <a:cs typeface="Calibri"/>
              </a:rPr>
              <a:t>Lea</a:t>
            </a:r>
            <a:r>
              <a:rPr sz="2800" spc="-5" dirty="0">
                <a:latin typeface="Calibri"/>
                <a:cs typeface="Calibri"/>
              </a:rPr>
              <a:t>f </a:t>
            </a:r>
            <a:r>
              <a:rPr sz="2800" spc="-10" dirty="0">
                <a:latin typeface="Calibri"/>
                <a:cs typeface="Calibri"/>
              </a:rPr>
              <a:t>node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𝐿</a:t>
            </a:r>
            <a:r>
              <a:rPr sz="2400" spc="-10" dirty="0">
                <a:latin typeface="Cambria Math"/>
                <a:cs typeface="Cambria Math"/>
              </a:rPr>
              <a:t>𝑒</a:t>
            </a:r>
            <a:r>
              <a:rPr sz="2400" spc="-5" dirty="0">
                <a:latin typeface="Cambria Math"/>
                <a:cs typeface="Cambria Math"/>
              </a:rPr>
              <a:t>𝑎</a:t>
            </a:r>
            <a:r>
              <a:rPr sz="2400" spc="75" dirty="0">
                <a:latin typeface="Cambria Math"/>
                <a:cs typeface="Cambria Math"/>
              </a:rPr>
              <a:t>𝑓</a:t>
            </a:r>
            <a:r>
              <a:rPr sz="2400" spc="-5" dirty="0">
                <a:latin typeface="Cambria Math"/>
                <a:cs typeface="Cambria Math"/>
              </a:rPr>
              <a:t>(</a:t>
            </a:r>
            <a:r>
              <a:rPr sz="2400" dirty="0">
                <a:latin typeface="Cambria Math"/>
                <a:cs typeface="Cambria Math"/>
              </a:rPr>
              <a:t>𝑜</a:t>
            </a:r>
            <a:r>
              <a:rPr sz="2400" spc="10" dirty="0">
                <a:latin typeface="Cambria Math"/>
                <a:cs typeface="Cambria Math"/>
              </a:rPr>
              <a:t>𝑝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𝑣𝑎</a:t>
            </a:r>
            <a:r>
              <a:rPr sz="2400" spc="75" dirty="0">
                <a:latin typeface="Cambria Math"/>
                <a:cs typeface="Cambria Math"/>
              </a:rPr>
              <a:t>𝑙</a:t>
            </a:r>
            <a:r>
              <a:rPr sz="2400" dirty="0">
                <a:latin typeface="Cambria Math"/>
                <a:cs typeface="Cambria Math"/>
              </a:rPr>
              <a:t>)</a:t>
            </a:r>
          </a:p>
          <a:p>
            <a:pPr marL="7239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724535" algn="l"/>
              </a:tabLst>
            </a:pP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𝑜𝑝</a:t>
            </a:r>
            <a:r>
              <a:rPr sz="2400" spc="5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𝑣𝑎𝑙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lexical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519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Questions</a:t>
            </a:r>
            <a:r>
              <a:rPr spc="-10" dirty="0"/>
              <a:t> </a:t>
            </a:r>
            <a:r>
              <a:rPr spc="-15" dirty="0"/>
              <a:t>That</a:t>
            </a:r>
            <a:r>
              <a:rPr spc="-5" dirty="0"/>
              <a:t> Compiler</a:t>
            </a:r>
            <a:r>
              <a:rPr spc="-10" dirty="0"/>
              <a:t> </a:t>
            </a:r>
            <a:r>
              <a:rPr spc="-5" dirty="0"/>
              <a:t>Needs</a:t>
            </a:r>
            <a:r>
              <a:rPr spc="-15" dirty="0"/>
              <a:t> </a:t>
            </a:r>
            <a:r>
              <a:rPr spc="-20" dirty="0"/>
              <a:t>to</a:t>
            </a:r>
            <a:r>
              <a:rPr spc="-10" dirty="0"/>
              <a:t> 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507" y="3744214"/>
            <a:ext cx="13214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Questions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1220" y="1694688"/>
            <a:ext cx="521334" cy="4578350"/>
          </a:xfrm>
          <a:custGeom>
            <a:avLst/>
            <a:gdLst/>
            <a:ahLst/>
            <a:cxnLst/>
            <a:rect l="l" t="t" r="r" b="b"/>
            <a:pathLst>
              <a:path w="521335" h="4578350">
                <a:moveTo>
                  <a:pt x="521207" y="4578096"/>
                </a:moveTo>
                <a:lnTo>
                  <a:pt x="468697" y="4574389"/>
                </a:lnTo>
                <a:lnTo>
                  <a:pt x="419784" y="4563760"/>
                </a:lnTo>
                <a:lnTo>
                  <a:pt x="375517" y="4546940"/>
                </a:lnTo>
                <a:lnTo>
                  <a:pt x="336946" y="4524665"/>
                </a:lnTo>
                <a:lnTo>
                  <a:pt x="305120" y="4497667"/>
                </a:lnTo>
                <a:lnTo>
                  <a:pt x="281088" y="4466680"/>
                </a:lnTo>
                <a:lnTo>
                  <a:pt x="260604" y="4395673"/>
                </a:lnTo>
                <a:lnTo>
                  <a:pt x="260604" y="2471420"/>
                </a:lnTo>
                <a:lnTo>
                  <a:pt x="255307" y="2434668"/>
                </a:lnTo>
                <a:lnTo>
                  <a:pt x="216087" y="2369458"/>
                </a:lnTo>
                <a:lnTo>
                  <a:pt x="184261" y="2342467"/>
                </a:lnTo>
                <a:lnTo>
                  <a:pt x="145690" y="2320196"/>
                </a:lnTo>
                <a:lnTo>
                  <a:pt x="101423" y="2303381"/>
                </a:lnTo>
                <a:lnTo>
                  <a:pt x="52510" y="2292753"/>
                </a:lnTo>
                <a:lnTo>
                  <a:pt x="0" y="2289048"/>
                </a:lnTo>
                <a:lnTo>
                  <a:pt x="52510" y="2285342"/>
                </a:lnTo>
                <a:lnTo>
                  <a:pt x="101423" y="2274714"/>
                </a:lnTo>
                <a:lnTo>
                  <a:pt x="145690" y="2257899"/>
                </a:lnTo>
                <a:lnTo>
                  <a:pt x="184261" y="2235628"/>
                </a:lnTo>
                <a:lnTo>
                  <a:pt x="216087" y="2208637"/>
                </a:lnTo>
                <a:lnTo>
                  <a:pt x="240119" y="2177659"/>
                </a:lnTo>
                <a:lnTo>
                  <a:pt x="260604" y="2106676"/>
                </a:lnTo>
                <a:lnTo>
                  <a:pt x="260604" y="182372"/>
                </a:lnTo>
                <a:lnTo>
                  <a:pt x="265900" y="145620"/>
                </a:lnTo>
                <a:lnTo>
                  <a:pt x="305120" y="80410"/>
                </a:lnTo>
                <a:lnTo>
                  <a:pt x="336946" y="53419"/>
                </a:lnTo>
                <a:lnTo>
                  <a:pt x="375517" y="31148"/>
                </a:lnTo>
                <a:lnTo>
                  <a:pt x="419784" y="14333"/>
                </a:lnTo>
                <a:lnTo>
                  <a:pt x="468697" y="3705"/>
                </a:lnTo>
                <a:lnTo>
                  <a:pt x="521207" y="0"/>
                </a:lnTo>
              </a:path>
            </a:pathLst>
          </a:custGeom>
          <a:ln w="12192">
            <a:solidFill>
              <a:srgbClr val="3441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65120" y="1688592"/>
            <a:ext cx="8624570" cy="4590415"/>
            <a:chOff x="2865120" y="1688592"/>
            <a:chExt cx="8624570" cy="4590415"/>
          </a:xfrm>
        </p:grpSpPr>
        <p:sp>
          <p:nvSpPr>
            <p:cNvPr id="6" name="object 6"/>
            <p:cNvSpPr/>
            <p:nvPr/>
          </p:nvSpPr>
          <p:spPr>
            <a:xfrm>
              <a:off x="2871216" y="1694688"/>
              <a:ext cx="8612505" cy="4578350"/>
            </a:xfrm>
            <a:custGeom>
              <a:avLst/>
              <a:gdLst/>
              <a:ahLst/>
              <a:cxnLst/>
              <a:rect l="l" t="t" r="r" b="b"/>
              <a:pathLst>
                <a:path w="8612505" h="4578350">
                  <a:moveTo>
                    <a:pt x="8612124" y="0"/>
                  </a:moveTo>
                  <a:lnTo>
                    <a:pt x="0" y="0"/>
                  </a:lnTo>
                  <a:lnTo>
                    <a:pt x="0" y="4578096"/>
                  </a:lnTo>
                  <a:lnTo>
                    <a:pt x="8612124" y="4578096"/>
                  </a:lnTo>
                  <a:lnTo>
                    <a:pt x="8612124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1216" y="1694688"/>
              <a:ext cx="8612505" cy="4578350"/>
            </a:xfrm>
            <a:custGeom>
              <a:avLst/>
              <a:gdLst/>
              <a:ahLst/>
              <a:cxnLst/>
              <a:rect l="l" t="t" r="r" b="b"/>
              <a:pathLst>
                <a:path w="8612505" h="4578350">
                  <a:moveTo>
                    <a:pt x="0" y="4578096"/>
                  </a:moveTo>
                  <a:lnTo>
                    <a:pt x="8612124" y="4578096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4578096"/>
                  </a:lnTo>
                  <a:close/>
                </a:path>
              </a:pathLst>
            </a:custGeom>
            <a:ln w="12192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53257" y="1711223"/>
            <a:ext cx="8020050" cy="44462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5"/>
              </a:spcBef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 variable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 declared?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241300" algn="l"/>
              </a:tabLst>
            </a:pP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is the type and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r>
              <a:rPr sz="2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of a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variable?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 scalar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array?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Is an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array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A[i][j][k]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consistent</a:t>
            </a:r>
            <a:r>
              <a:rPr sz="2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declaration?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Does the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2500" spc="15" dirty="0">
                <a:solidFill>
                  <a:srgbClr val="FFFFFF"/>
                </a:solidFill>
                <a:latin typeface="Calibri"/>
                <a:cs typeface="Calibri"/>
              </a:rPr>
              <a:t> “x”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correspond</a:t>
            </a:r>
            <a:r>
              <a:rPr sz="2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 variable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function?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If x is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function,</a:t>
            </a:r>
            <a:r>
              <a:rPr sz="2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arguments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Calibri"/>
                <a:cs typeface="Calibri"/>
              </a:rPr>
              <a:t>take?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241300" algn="l"/>
              </a:tabLst>
            </a:pP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kind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value,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Calibri"/>
                <a:cs typeface="Calibri"/>
              </a:rPr>
              <a:t>any,</a:t>
            </a:r>
            <a:r>
              <a:rPr sz="2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does a function</a:t>
            </a:r>
            <a:r>
              <a:rPr sz="25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x return?</a:t>
            </a:r>
            <a:endParaRPr sz="2500">
              <a:latin typeface="Calibri"/>
              <a:cs typeface="Calibri"/>
            </a:endParaRPr>
          </a:p>
          <a:p>
            <a:pPr marL="241300" marR="1176020" indent="-228600">
              <a:lnSpc>
                <a:spcPts val="2740"/>
              </a:lnSpc>
              <a:spcBef>
                <a:spcPts val="525"/>
              </a:spcBef>
              <a:buChar char="•"/>
              <a:tabLst>
                <a:tab pos="241300" algn="l"/>
              </a:tabLst>
            </a:pP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all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invocations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of a</a:t>
            </a:r>
            <a:r>
              <a:rPr sz="2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consistent</a:t>
            </a:r>
            <a:r>
              <a:rPr sz="2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5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500" spc="-5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declaration?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65"/>
              </a:spcBef>
              <a:buChar char="•"/>
              <a:tabLst>
                <a:tab pos="241300" algn="l"/>
              </a:tabLst>
            </a:pPr>
            <a:r>
              <a:rPr sz="2500" spc="-45" dirty="0">
                <a:solidFill>
                  <a:srgbClr val="FFFFFF"/>
                </a:solidFill>
                <a:latin typeface="Calibri"/>
                <a:cs typeface="Calibri"/>
              </a:rPr>
              <a:t>Track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inheritance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241300" algn="l"/>
              </a:tabLst>
            </a:pP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Ensure</a:t>
            </a:r>
            <a:r>
              <a:rPr sz="25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classes</a:t>
            </a:r>
            <a:r>
              <a:rPr sz="25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and its</a:t>
            </a:r>
            <a:r>
              <a:rPr sz="25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multiply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defined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550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Creating</a:t>
            </a:r>
            <a:r>
              <a:rPr spc="-30" dirty="0"/>
              <a:t> </a:t>
            </a:r>
            <a:r>
              <a:rPr dirty="0"/>
              <a:t>an</a:t>
            </a:r>
            <a:r>
              <a:rPr spc="-30" dirty="0"/>
              <a:t> </a:t>
            </a:r>
            <a:r>
              <a:rPr spc="-10" dirty="0"/>
              <a:t>AST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017"/>
            <a:ext cx="9497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Following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</a:t>
            </a:r>
            <a:r>
              <a:rPr sz="2800" spc="8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4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 𝑐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8994" y="2737840"/>
            <a:ext cx="3711575" cy="17157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  <a:tabLst>
                <a:tab pos="551180" algn="l"/>
              </a:tabLst>
            </a:pPr>
            <a:r>
              <a:rPr sz="2000" dirty="0">
                <a:latin typeface="Calibri"/>
                <a:cs typeface="Calibri"/>
              </a:rPr>
              <a:t>1.	</a:t>
            </a:r>
            <a:r>
              <a:rPr sz="2000" spc="-5" dirty="0">
                <a:latin typeface="Cambria Math"/>
                <a:cs typeface="Cambria Math"/>
              </a:rPr>
              <a:t>𝑝</a:t>
            </a:r>
            <a:r>
              <a:rPr sz="1950" spc="22" baseline="-21367" dirty="0">
                <a:latin typeface="Cambria Math"/>
                <a:cs typeface="Cambria Math"/>
              </a:rPr>
              <a:t>1</a:t>
            </a:r>
            <a:r>
              <a:rPr sz="1950" baseline="-21367" dirty="0">
                <a:latin typeface="Cambria Math"/>
                <a:cs typeface="Cambria Math"/>
              </a:rPr>
              <a:t>  </a:t>
            </a:r>
            <a:r>
              <a:rPr sz="1950" spc="172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n</a:t>
            </a:r>
            <a:r>
              <a:rPr sz="2000" dirty="0">
                <a:latin typeface="Cambria Math"/>
                <a:cs typeface="Cambria Math"/>
              </a:rPr>
              <a:t>ew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𝐿</a:t>
            </a:r>
            <a:r>
              <a:rPr sz="2000" spc="-10" dirty="0">
                <a:latin typeface="Cambria Math"/>
                <a:cs typeface="Cambria Math"/>
              </a:rPr>
              <a:t>𝑒</a:t>
            </a:r>
            <a:r>
              <a:rPr sz="2000" spc="-5" dirty="0">
                <a:latin typeface="Cambria Math"/>
                <a:cs typeface="Cambria Math"/>
              </a:rPr>
              <a:t>𝑎</a:t>
            </a:r>
            <a:r>
              <a:rPr sz="2000" spc="35" dirty="0">
                <a:latin typeface="Cambria Math"/>
                <a:cs typeface="Cambria Math"/>
              </a:rPr>
              <a:t>𝑓</a:t>
            </a:r>
            <a:r>
              <a:rPr sz="2000" spc="-5" dirty="0">
                <a:latin typeface="Cambria Math"/>
                <a:cs typeface="Cambria Math"/>
              </a:rPr>
              <a:t>(</a:t>
            </a:r>
            <a:r>
              <a:rPr sz="2000" spc="5" dirty="0">
                <a:latin typeface="Cambria Math"/>
                <a:cs typeface="Cambria Math"/>
              </a:rPr>
              <a:t>i</a:t>
            </a:r>
            <a:r>
              <a:rPr sz="2000" spc="-35" dirty="0">
                <a:latin typeface="Cambria Math"/>
                <a:cs typeface="Cambria Math"/>
              </a:rPr>
              <a:t>d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𝑒𝑛</a:t>
            </a:r>
            <a:r>
              <a:rPr sz="2000" spc="-10" dirty="0">
                <a:latin typeface="Cambria Math"/>
                <a:cs typeface="Cambria Math"/>
              </a:rPr>
              <a:t>𝑡</a:t>
            </a:r>
            <a:r>
              <a:rPr sz="2000" dirty="0">
                <a:latin typeface="Cambria Math"/>
                <a:cs typeface="Cambria Math"/>
              </a:rPr>
              <a:t>𝑟</a:t>
            </a:r>
            <a:r>
              <a:rPr sz="2000" spc="-15" dirty="0">
                <a:latin typeface="Cambria Math"/>
                <a:cs typeface="Cambria Math"/>
              </a:rPr>
              <a:t>𝑦</a:t>
            </a:r>
            <a:r>
              <a:rPr sz="2000" spc="45" dirty="0">
                <a:latin typeface="Cambria Math"/>
                <a:cs typeface="Cambria Math"/>
              </a:rPr>
              <a:t>𝑎</a:t>
            </a:r>
            <a:r>
              <a:rPr sz="2000" dirty="0">
                <a:latin typeface="Cambria Math"/>
                <a:cs typeface="Cambria Math"/>
              </a:rPr>
              <a:t>)</a:t>
            </a:r>
          </a:p>
          <a:p>
            <a:pPr marL="38100">
              <a:lnSpc>
                <a:spcPct val="100000"/>
              </a:lnSpc>
              <a:spcBef>
                <a:spcPts val="265"/>
              </a:spcBef>
              <a:tabLst>
                <a:tab pos="551180" algn="l"/>
              </a:tabLst>
            </a:pPr>
            <a:r>
              <a:rPr sz="2000" dirty="0">
                <a:latin typeface="Calibri"/>
                <a:cs typeface="Calibri"/>
              </a:rPr>
              <a:t>2.	</a:t>
            </a:r>
            <a:r>
              <a:rPr sz="2000" spc="-5" dirty="0">
                <a:latin typeface="Cambria Math"/>
                <a:cs typeface="Cambria Math"/>
              </a:rPr>
              <a:t>𝑝</a:t>
            </a:r>
            <a:r>
              <a:rPr sz="1950" spc="22" baseline="-21367" dirty="0">
                <a:latin typeface="Cambria Math"/>
                <a:cs typeface="Cambria Math"/>
              </a:rPr>
              <a:t>2</a:t>
            </a:r>
            <a:r>
              <a:rPr sz="1950" baseline="-21367" dirty="0">
                <a:latin typeface="Cambria Math"/>
                <a:cs typeface="Cambria Math"/>
              </a:rPr>
              <a:t>  </a:t>
            </a:r>
            <a:r>
              <a:rPr sz="1950" spc="172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n</a:t>
            </a:r>
            <a:r>
              <a:rPr sz="2000" dirty="0">
                <a:latin typeface="Cambria Math"/>
                <a:cs typeface="Cambria Math"/>
              </a:rPr>
              <a:t>ew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𝐿</a:t>
            </a:r>
            <a:r>
              <a:rPr sz="2000" spc="-10" dirty="0">
                <a:latin typeface="Cambria Math"/>
                <a:cs typeface="Cambria Math"/>
              </a:rPr>
              <a:t>𝑒</a:t>
            </a:r>
            <a:r>
              <a:rPr sz="2000" spc="-5" dirty="0">
                <a:latin typeface="Cambria Math"/>
                <a:cs typeface="Cambria Math"/>
              </a:rPr>
              <a:t>𝑎</a:t>
            </a:r>
            <a:r>
              <a:rPr sz="2000" spc="35" dirty="0">
                <a:latin typeface="Cambria Math"/>
                <a:cs typeface="Cambria Math"/>
              </a:rPr>
              <a:t>𝑓</a:t>
            </a:r>
            <a:r>
              <a:rPr sz="2000" spc="-5" dirty="0">
                <a:latin typeface="Cambria Math"/>
                <a:cs typeface="Cambria Math"/>
              </a:rPr>
              <a:t>(n</a:t>
            </a:r>
            <a:r>
              <a:rPr sz="2000" spc="-30" dirty="0">
                <a:latin typeface="Cambria Math"/>
                <a:cs typeface="Cambria Math"/>
              </a:rPr>
              <a:t>u</a:t>
            </a:r>
            <a:r>
              <a:rPr sz="2000" spc="-25" dirty="0">
                <a:latin typeface="Cambria Math"/>
                <a:cs typeface="Cambria Math"/>
              </a:rPr>
              <a:t>m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4</a:t>
            </a:r>
            <a:r>
              <a:rPr sz="2000" dirty="0">
                <a:latin typeface="Cambria Math"/>
                <a:cs typeface="Cambria Math"/>
              </a:rPr>
              <a:t>)</a:t>
            </a:r>
          </a:p>
          <a:p>
            <a:pPr marL="38100">
              <a:lnSpc>
                <a:spcPct val="100000"/>
              </a:lnSpc>
              <a:spcBef>
                <a:spcPts val="265"/>
              </a:spcBef>
              <a:tabLst>
                <a:tab pos="551180" algn="l"/>
              </a:tabLst>
            </a:pPr>
            <a:r>
              <a:rPr sz="2000" dirty="0">
                <a:latin typeface="Calibri"/>
                <a:cs typeface="Calibri"/>
              </a:rPr>
              <a:t>3.	</a:t>
            </a:r>
            <a:r>
              <a:rPr sz="2000" dirty="0">
                <a:latin typeface="Cambria Math"/>
                <a:cs typeface="Cambria Math"/>
              </a:rPr>
              <a:t>𝑝</a:t>
            </a:r>
            <a:r>
              <a:rPr sz="1950" spc="22" baseline="-21367" dirty="0">
                <a:latin typeface="Cambria Math"/>
                <a:cs typeface="Cambria Math"/>
              </a:rPr>
              <a:t>3</a:t>
            </a:r>
            <a:r>
              <a:rPr sz="1950" baseline="-21367" dirty="0">
                <a:latin typeface="Cambria Math"/>
                <a:cs typeface="Cambria Math"/>
              </a:rPr>
              <a:t>  </a:t>
            </a:r>
            <a:r>
              <a:rPr sz="1950" spc="172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n</a:t>
            </a:r>
            <a:r>
              <a:rPr sz="2000" spc="-10" dirty="0">
                <a:latin typeface="Cambria Math"/>
                <a:cs typeface="Cambria Math"/>
              </a:rPr>
              <a:t>e</a:t>
            </a:r>
            <a:r>
              <a:rPr sz="2000" spc="5" dirty="0">
                <a:latin typeface="Cambria Math"/>
                <a:cs typeface="Cambria Math"/>
              </a:rPr>
              <a:t>w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𝑁</a:t>
            </a:r>
            <a:r>
              <a:rPr sz="2000" spc="-5" dirty="0">
                <a:latin typeface="Cambria Math"/>
                <a:cs typeface="Cambria Math"/>
              </a:rPr>
              <a:t>𝑜</a:t>
            </a:r>
            <a:r>
              <a:rPr sz="2000" spc="-10" dirty="0">
                <a:latin typeface="Cambria Math"/>
                <a:cs typeface="Cambria Math"/>
              </a:rPr>
              <a:t>𝑑</a:t>
            </a:r>
            <a:r>
              <a:rPr sz="2000" spc="30" dirty="0">
                <a:latin typeface="Cambria Math"/>
                <a:cs typeface="Cambria Math"/>
              </a:rPr>
              <a:t>𝑒</a:t>
            </a:r>
            <a:r>
              <a:rPr sz="2000" spc="-5" dirty="0">
                <a:latin typeface="Cambria Math"/>
                <a:cs typeface="Cambria Math"/>
              </a:rPr>
              <a:t>(</a:t>
            </a:r>
            <a:r>
              <a:rPr sz="2000" dirty="0">
                <a:latin typeface="Cambria Math"/>
                <a:cs typeface="Cambria Math"/>
              </a:rPr>
              <a:t>“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 ”,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𝑝</a:t>
            </a:r>
            <a:r>
              <a:rPr sz="1950" spc="30" baseline="-21367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𝑝</a:t>
            </a:r>
            <a:r>
              <a:rPr sz="1950" spc="7" baseline="-21367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)</a:t>
            </a:r>
          </a:p>
          <a:p>
            <a:pPr marL="38100">
              <a:lnSpc>
                <a:spcPct val="100000"/>
              </a:lnSpc>
              <a:spcBef>
                <a:spcPts val="254"/>
              </a:spcBef>
              <a:tabLst>
                <a:tab pos="551180" algn="l"/>
              </a:tabLst>
            </a:pPr>
            <a:r>
              <a:rPr sz="2000" dirty="0">
                <a:latin typeface="Calibri"/>
                <a:cs typeface="Calibri"/>
              </a:rPr>
              <a:t>4.	</a:t>
            </a:r>
            <a:r>
              <a:rPr sz="2000" spc="-5" dirty="0">
                <a:latin typeface="Cambria Math"/>
                <a:cs typeface="Cambria Math"/>
              </a:rPr>
              <a:t>𝑝</a:t>
            </a:r>
            <a:r>
              <a:rPr sz="1950" spc="22" baseline="-21367" dirty="0">
                <a:latin typeface="Cambria Math"/>
                <a:cs typeface="Cambria Math"/>
              </a:rPr>
              <a:t>4</a:t>
            </a:r>
            <a:r>
              <a:rPr sz="1950" baseline="-21367" dirty="0">
                <a:latin typeface="Cambria Math"/>
                <a:cs typeface="Cambria Math"/>
              </a:rPr>
              <a:t>  </a:t>
            </a:r>
            <a:r>
              <a:rPr sz="1950" spc="172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n</a:t>
            </a:r>
            <a:r>
              <a:rPr sz="2000" dirty="0">
                <a:latin typeface="Cambria Math"/>
                <a:cs typeface="Cambria Math"/>
              </a:rPr>
              <a:t>ew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𝐿</a:t>
            </a:r>
            <a:r>
              <a:rPr sz="2000" spc="-10" dirty="0">
                <a:latin typeface="Cambria Math"/>
                <a:cs typeface="Cambria Math"/>
              </a:rPr>
              <a:t>𝑒</a:t>
            </a:r>
            <a:r>
              <a:rPr sz="2000" spc="-5" dirty="0">
                <a:latin typeface="Cambria Math"/>
                <a:cs typeface="Cambria Math"/>
              </a:rPr>
              <a:t>𝑎</a:t>
            </a:r>
            <a:r>
              <a:rPr sz="2000" spc="35" dirty="0">
                <a:latin typeface="Cambria Math"/>
                <a:cs typeface="Cambria Math"/>
              </a:rPr>
              <a:t>𝑓</a:t>
            </a:r>
            <a:r>
              <a:rPr sz="2000" spc="-5" dirty="0">
                <a:latin typeface="Cambria Math"/>
                <a:cs typeface="Cambria Math"/>
              </a:rPr>
              <a:t>(</a:t>
            </a:r>
            <a:r>
              <a:rPr sz="2000" spc="5" dirty="0">
                <a:latin typeface="Cambria Math"/>
                <a:cs typeface="Cambria Math"/>
              </a:rPr>
              <a:t>i</a:t>
            </a:r>
            <a:r>
              <a:rPr sz="2000" spc="-35" dirty="0">
                <a:latin typeface="Cambria Math"/>
                <a:cs typeface="Cambria Math"/>
              </a:rPr>
              <a:t>d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𝑒𝑛</a:t>
            </a:r>
            <a:r>
              <a:rPr sz="2000" spc="-10" dirty="0">
                <a:latin typeface="Cambria Math"/>
                <a:cs typeface="Cambria Math"/>
              </a:rPr>
              <a:t>𝑡</a:t>
            </a:r>
            <a:r>
              <a:rPr sz="2000" dirty="0">
                <a:latin typeface="Cambria Math"/>
                <a:cs typeface="Cambria Math"/>
              </a:rPr>
              <a:t>𝑟</a:t>
            </a:r>
            <a:r>
              <a:rPr sz="2000" spc="-15" dirty="0">
                <a:latin typeface="Cambria Math"/>
                <a:cs typeface="Cambria Math"/>
              </a:rPr>
              <a:t>𝑦</a:t>
            </a:r>
            <a:r>
              <a:rPr sz="2000" spc="75" dirty="0">
                <a:latin typeface="Cambria Math"/>
                <a:cs typeface="Cambria Math"/>
              </a:rPr>
              <a:t>𝑐</a:t>
            </a:r>
            <a:r>
              <a:rPr sz="2000" dirty="0">
                <a:latin typeface="Cambria Math"/>
                <a:cs typeface="Cambria Math"/>
              </a:rPr>
              <a:t>)</a:t>
            </a:r>
          </a:p>
          <a:p>
            <a:pPr marL="38100">
              <a:lnSpc>
                <a:spcPct val="100000"/>
              </a:lnSpc>
              <a:spcBef>
                <a:spcPts val="265"/>
              </a:spcBef>
              <a:tabLst>
                <a:tab pos="551180" algn="l"/>
              </a:tabLst>
            </a:pPr>
            <a:r>
              <a:rPr sz="2000" dirty="0">
                <a:latin typeface="Calibri"/>
                <a:cs typeface="Calibri"/>
              </a:rPr>
              <a:t>5.	</a:t>
            </a:r>
            <a:r>
              <a:rPr sz="2000" spc="-5" dirty="0">
                <a:latin typeface="Cambria Math"/>
                <a:cs typeface="Cambria Math"/>
              </a:rPr>
              <a:t>𝑝</a:t>
            </a:r>
            <a:r>
              <a:rPr sz="1950" spc="22" baseline="-21367" dirty="0">
                <a:latin typeface="Cambria Math"/>
                <a:cs typeface="Cambria Math"/>
              </a:rPr>
              <a:t>5</a:t>
            </a:r>
            <a:r>
              <a:rPr sz="1950" baseline="-21367" dirty="0">
                <a:latin typeface="Cambria Math"/>
                <a:cs typeface="Cambria Math"/>
              </a:rPr>
              <a:t>  </a:t>
            </a:r>
            <a:r>
              <a:rPr sz="1950" spc="172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n</a:t>
            </a:r>
            <a:r>
              <a:rPr sz="2000" dirty="0">
                <a:latin typeface="Cambria Math"/>
                <a:cs typeface="Cambria Math"/>
              </a:rPr>
              <a:t>ew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𝑁𝑜</a:t>
            </a:r>
            <a:r>
              <a:rPr sz="2000" spc="-15" dirty="0">
                <a:latin typeface="Cambria Math"/>
                <a:cs typeface="Cambria Math"/>
              </a:rPr>
              <a:t>𝑑</a:t>
            </a:r>
            <a:r>
              <a:rPr sz="2000" spc="25" dirty="0">
                <a:latin typeface="Cambria Math"/>
                <a:cs typeface="Cambria Math"/>
              </a:rPr>
              <a:t>𝑒</a:t>
            </a:r>
            <a:r>
              <a:rPr sz="2000" spc="-5" dirty="0">
                <a:latin typeface="Cambria Math"/>
                <a:cs typeface="Cambria Math"/>
              </a:rPr>
              <a:t>(</a:t>
            </a:r>
            <a:r>
              <a:rPr sz="2000" dirty="0">
                <a:latin typeface="Cambria Math"/>
                <a:cs typeface="Cambria Math"/>
              </a:rPr>
              <a:t>“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”,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𝑝</a:t>
            </a:r>
            <a:r>
              <a:rPr sz="1950" spc="30" baseline="-21367" dirty="0">
                <a:latin typeface="Cambria Math"/>
                <a:cs typeface="Cambria Math"/>
              </a:rPr>
              <a:t>3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𝑝</a:t>
            </a:r>
            <a:r>
              <a:rPr sz="1950" spc="7" baseline="-21367" dirty="0">
                <a:latin typeface="Cambria Math"/>
                <a:cs typeface="Cambria Math"/>
              </a:rPr>
              <a:t>4</a:t>
            </a:r>
            <a:r>
              <a:rPr sz="2000" dirty="0">
                <a:latin typeface="Cambria Math"/>
                <a:cs typeface="Cambria Math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8008619" y="5216652"/>
            <a:ext cx="486409" cy="403860"/>
          </a:xfrm>
          <a:custGeom>
            <a:avLst/>
            <a:gdLst/>
            <a:ahLst/>
            <a:cxnLst/>
            <a:rect l="l" t="t" r="r" b="b"/>
            <a:pathLst>
              <a:path w="486409" h="403860">
                <a:moveTo>
                  <a:pt x="0" y="403860"/>
                </a:moveTo>
                <a:lnTo>
                  <a:pt x="486155" y="403860"/>
                </a:lnTo>
                <a:lnTo>
                  <a:pt x="486155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14716" y="5216652"/>
            <a:ext cx="466725" cy="39814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794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535"/>
              </a:spcBef>
            </a:pPr>
            <a:r>
              <a:rPr sz="1600" spc="-15" dirty="0">
                <a:latin typeface="Cambria Math"/>
                <a:cs typeface="Cambria Math"/>
              </a:rPr>
              <a:t>num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87156" y="5216652"/>
            <a:ext cx="486409" cy="403860"/>
          </a:xfrm>
          <a:custGeom>
            <a:avLst/>
            <a:gdLst/>
            <a:ahLst/>
            <a:cxnLst/>
            <a:rect l="l" t="t" r="r" b="b"/>
            <a:pathLst>
              <a:path w="486409" h="403860">
                <a:moveTo>
                  <a:pt x="0" y="403860"/>
                </a:moveTo>
                <a:lnTo>
                  <a:pt x="486155" y="403860"/>
                </a:lnTo>
                <a:lnTo>
                  <a:pt x="486155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00871" y="5222747"/>
            <a:ext cx="466725" cy="3917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80505" y="5210302"/>
            <a:ext cx="500380" cy="416559"/>
            <a:chOff x="6080505" y="5210302"/>
            <a:chExt cx="500380" cy="416559"/>
          </a:xfrm>
        </p:grpSpPr>
        <p:sp>
          <p:nvSpPr>
            <p:cNvPr id="10" name="object 10"/>
            <p:cNvSpPr/>
            <p:nvPr/>
          </p:nvSpPr>
          <p:spPr>
            <a:xfrm>
              <a:off x="6086855" y="5216652"/>
              <a:ext cx="487680" cy="403860"/>
            </a:xfrm>
            <a:custGeom>
              <a:avLst/>
              <a:gdLst/>
              <a:ahLst/>
              <a:cxnLst/>
              <a:rect l="l" t="t" r="r" b="b"/>
              <a:pathLst>
                <a:path w="487679" h="403860">
                  <a:moveTo>
                    <a:pt x="487679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87679" y="403860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86855" y="5216652"/>
              <a:ext cx="487680" cy="403860"/>
            </a:xfrm>
            <a:custGeom>
              <a:avLst/>
              <a:gdLst/>
              <a:ahLst/>
              <a:cxnLst/>
              <a:rect l="l" t="t" r="r" b="b"/>
              <a:pathLst>
                <a:path w="487679" h="403860">
                  <a:moveTo>
                    <a:pt x="0" y="403860"/>
                  </a:moveTo>
                  <a:lnTo>
                    <a:pt x="487679" y="403860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92952" y="5222747"/>
            <a:ext cx="472440" cy="3917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2229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89"/>
              </a:spcBef>
            </a:pPr>
            <a:r>
              <a:rPr sz="1600" spc="-5" dirty="0">
                <a:latin typeface="Cambria Math"/>
                <a:cs typeface="Cambria Math"/>
              </a:rPr>
              <a:t>id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1485" y="5918098"/>
            <a:ext cx="1015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entry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𝑎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72018" y="2649982"/>
            <a:ext cx="499109" cy="416559"/>
            <a:chOff x="8272018" y="2649982"/>
            <a:chExt cx="499109" cy="416559"/>
          </a:xfrm>
        </p:grpSpPr>
        <p:sp>
          <p:nvSpPr>
            <p:cNvPr id="15" name="object 15"/>
            <p:cNvSpPr/>
            <p:nvPr/>
          </p:nvSpPr>
          <p:spPr>
            <a:xfrm>
              <a:off x="8278368" y="2656332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09" h="403860">
                  <a:moveTo>
                    <a:pt x="486155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86155" y="403860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78368" y="2656332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09" h="403860">
                  <a:moveTo>
                    <a:pt x="0" y="403860"/>
                  </a:moveTo>
                  <a:lnTo>
                    <a:pt x="486155" y="403860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565138" y="3890771"/>
            <a:ext cx="1935480" cy="1736089"/>
            <a:chOff x="6565138" y="3890771"/>
            <a:chExt cx="1935480" cy="1736089"/>
          </a:xfrm>
        </p:grpSpPr>
        <p:sp>
          <p:nvSpPr>
            <p:cNvPr id="18" name="object 18"/>
            <p:cNvSpPr/>
            <p:nvPr/>
          </p:nvSpPr>
          <p:spPr>
            <a:xfrm>
              <a:off x="8000365" y="4120768"/>
              <a:ext cx="500380" cy="1113155"/>
            </a:xfrm>
            <a:custGeom>
              <a:avLst/>
              <a:gdLst/>
              <a:ahLst/>
              <a:cxnLst/>
              <a:rect l="l" t="t" r="r" b="b"/>
              <a:pathLst>
                <a:path w="500379" h="1113154">
                  <a:moveTo>
                    <a:pt x="456044" y="1046816"/>
                  </a:moveTo>
                  <a:lnTo>
                    <a:pt x="430149" y="1058163"/>
                  </a:lnTo>
                  <a:lnTo>
                    <a:pt x="495680" y="1112646"/>
                  </a:lnTo>
                  <a:lnTo>
                    <a:pt x="498432" y="1058417"/>
                  </a:lnTo>
                  <a:lnTo>
                    <a:pt x="461136" y="1058417"/>
                  </a:lnTo>
                  <a:lnTo>
                    <a:pt x="456044" y="1046816"/>
                  </a:lnTo>
                  <a:close/>
                </a:path>
                <a:path w="500379" h="1113154">
                  <a:moveTo>
                    <a:pt x="474219" y="1038852"/>
                  </a:moveTo>
                  <a:lnTo>
                    <a:pt x="456044" y="1046816"/>
                  </a:lnTo>
                  <a:lnTo>
                    <a:pt x="461136" y="1058417"/>
                  </a:lnTo>
                  <a:lnTo>
                    <a:pt x="479298" y="1050416"/>
                  </a:lnTo>
                  <a:lnTo>
                    <a:pt x="474219" y="1038852"/>
                  </a:lnTo>
                  <a:close/>
                </a:path>
                <a:path w="500379" h="1113154">
                  <a:moveTo>
                    <a:pt x="499999" y="1027556"/>
                  </a:moveTo>
                  <a:lnTo>
                    <a:pt x="474219" y="1038852"/>
                  </a:lnTo>
                  <a:lnTo>
                    <a:pt x="479298" y="1050416"/>
                  </a:lnTo>
                  <a:lnTo>
                    <a:pt x="461136" y="1058417"/>
                  </a:lnTo>
                  <a:lnTo>
                    <a:pt x="498432" y="1058417"/>
                  </a:lnTo>
                  <a:lnTo>
                    <a:pt x="499999" y="1027556"/>
                  </a:lnTo>
                  <a:close/>
                </a:path>
                <a:path w="500379" h="1113154">
                  <a:moveTo>
                    <a:pt x="18033" y="0"/>
                  </a:moveTo>
                  <a:lnTo>
                    <a:pt x="0" y="7873"/>
                  </a:lnTo>
                  <a:lnTo>
                    <a:pt x="456044" y="1046816"/>
                  </a:lnTo>
                  <a:lnTo>
                    <a:pt x="474219" y="1038852"/>
                  </a:lnTo>
                  <a:lnTo>
                    <a:pt x="180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71488" y="5216651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09" h="403860">
                  <a:moveTo>
                    <a:pt x="486155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86155" y="403860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71488" y="5216651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09" h="403860">
                  <a:moveTo>
                    <a:pt x="0" y="403860"/>
                  </a:moveTo>
                  <a:lnTo>
                    <a:pt x="486155" y="403860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82918" y="4118101"/>
              <a:ext cx="982344" cy="1115695"/>
            </a:xfrm>
            <a:custGeom>
              <a:avLst/>
              <a:gdLst/>
              <a:ahLst/>
              <a:cxnLst/>
              <a:rect l="l" t="t" r="r" b="b"/>
              <a:pathLst>
                <a:path w="982345" h="1115695">
                  <a:moveTo>
                    <a:pt x="21716" y="1032891"/>
                  </a:moveTo>
                  <a:lnTo>
                    <a:pt x="0" y="1115314"/>
                  </a:lnTo>
                  <a:lnTo>
                    <a:pt x="78993" y="1083183"/>
                  </a:lnTo>
                  <a:lnTo>
                    <a:pt x="68724" y="1074166"/>
                  </a:lnTo>
                  <a:lnTo>
                    <a:pt x="49402" y="1074166"/>
                  </a:lnTo>
                  <a:lnTo>
                    <a:pt x="34543" y="1061085"/>
                  </a:lnTo>
                  <a:lnTo>
                    <a:pt x="42944" y="1051530"/>
                  </a:lnTo>
                  <a:lnTo>
                    <a:pt x="21716" y="1032891"/>
                  </a:lnTo>
                  <a:close/>
                </a:path>
                <a:path w="982345" h="1115695">
                  <a:moveTo>
                    <a:pt x="42944" y="1051530"/>
                  </a:moveTo>
                  <a:lnTo>
                    <a:pt x="34543" y="1061085"/>
                  </a:lnTo>
                  <a:lnTo>
                    <a:pt x="49402" y="1074166"/>
                  </a:lnTo>
                  <a:lnTo>
                    <a:pt x="57820" y="1064591"/>
                  </a:lnTo>
                  <a:lnTo>
                    <a:pt x="42944" y="1051530"/>
                  </a:lnTo>
                  <a:close/>
                </a:path>
                <a:path w="982345" h="1115695">
                  <a:moveTo>
                    <a:pt x="57820" y="1064591"/>
                  </a:moveTo>
                  <a:lnTo>
                    <a:pt x="49402" y="1074166"/>
                  </a:lnTo>
                  <a:lnTo>
                    <a:pt x="68724" y="1074166"/>
                  </a:lnTo>
                  <a:lnTo>
                    <a:pt x="57820" y="1064591"/>
                  </a:lnTo>
                  <a:close/>
                </a:path>
                <a:path w="982345" h="1115695">
                  <a:moveTo>
                    <a:pt x="967485" y="0"/>
                  </a:moveTo>
                  <a:lnTo>
                    <a:pt x="42944" y="1051530"/>
                  </a:lnTo>
                  <a:lnTo>
                    <a:pt x="57820" y="1064591"/>
                  </a:lnTo>
                  <a:lnTo>
                    <a:pt x="982345" y="13081"/>
                  </a:lnTo>
                  <a:lnTo>
                    <a:pt x="967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06184" y="3890771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09" h="403860">
                  <a:moveTo>
                    <a:pt x="486155" y="0"/>
                  </a:moveTo>
                  <a:lnTo>
                    <a:pt x="0" y="0"/>
                  </a:lnTo>
                  <a:lnTo>
                    <a:pt x="0" y="403859"/>
                  </a:lnTo>
                  <a:lnTo>
                    <a:pt x="486155" y="403859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284464" y="2711957"/>
            <a:ext cx="466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+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750807" y="2650235"/>
            <a:ext cx="982980" cy="416559"/>
            <a:chOff x="8750807" y="2650235"/>
            <a:chExt cx="982980" cy="416559"/>
          </a:xfrm>
        </p:grpSpPr>
        <p:sp>
          <p:nvSpPr>
            <p:cNvPr id="25" name="object 25"/>
            <p:cNvSpPr/>
            <p:nvPr/>
          </p:nvSpPr>
          <p:spPr>
            <a:xfrm>
              <a:off x="8756903" y="2656331"/>
              <a:ext cx="487680" cy="403860"/>
            </a:xfrm>
            <a:custGeom>
              <a:avLst/>
              <a:gdLst/>
              <a:ahLst/>
              <a:cxnLst/>
              <a:rect l="l" t="t" r="r" b="b"/>
              <a:pathLst>
                <a:path w="487679" h="403860">
                  <a:moveTo>
                    <a:pt x="487679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87679" y="403860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56903" y="2656331"/>
              <a:ext cx="487680" cy="403860"/>
            </a:xfrm>
            <a:custGeom>
              <a:avLst/>
              <a:gdLst/>
              <a:ahLst/>
              <a:cxnLst/>
              <a:rect l="l" t="t" r="r" b="b"/>
              <a:pathLst>
                <a:path w="487679" h="403860">
                  <a:moveTo>
                    <a:pt x="0" y="403860"/>
                  </a:moveTo>
                  <a:lnTo>
                    <a:pt x="487679" y="403860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41535" y="2656331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09" h="403860">
                  <a:moveTo>
                    <a:pt x="486155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86155" y="403860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241535" y="2656331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09" h="403860">
                  <a:moveTo>
                    <a:pt x="0" y="403860"/>
                  </a:moveTo>
                  <a:lnTo>
                    <a:pt x="486155" y="403860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806183" y="3890771"/>
            <a:ext cx="486409" cy="4038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600" spc="-5" dirty="0">
                <a:latin typeface="Cambria Math"/>
                <a:cs typeface="Cambria Math"/>
              </a:rPr>
              <a:t>−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286243" y="3884676"/>
            <a:ext cx="984885" cy="416559"/>
            <a:chOff x="7286243" y="3884676"/>
            <a:chExt cx="984885" cy="416559"/>
          </a:xfrm>
        </p:grpSpPr>
        <p:sp>
          <p:nvSpPr>
            <p:cNvPr id="31" name="object 31"/>
            <p:cNvSpPr/>
            <p:nvPr/>
          </p:nvSpPr>
          <p:spPr>
            <a:xfrm>
              <a:off x="7292339" y="3890772"/>
              <a:ext cx="487680" cy="403860"/>
            </a:xfrm>
            <a:custGeom>
              <a:avLst/>
              <a:gdLst/>
              <a:ahLst/>
              <a:cxnLst/>
              <a:rect l="l" t="t" r="r" b="b"/>
              <a:pathLst>
                <a:path w="487679" h="403860">
                  <a:moveTo>
                    <a:pt x="487679" y="0"/>
                  </a:moveTo>
                  <a:lnTo>
                    <a:pt x="0" y="0"/>
                  </a:lnTo>
                  <a:lnTo>
                    <a:pt x="0" y="403859"/>
                  </a:lnTo>
                  <a:lnTo>
                    <a:pt x="487679" y="403859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92339" y="3890772"/>
              <a:ext cx="487680" cy="403860"/>
            </a:xfrm>
            <a:custGeom>
              <a:avLst/>
              <a:gdLst/>
              <a:ahLst/>
              <a:cxnLst/>
              <a:rect l="l" t="t" r="r" b="b"/>
              <a:pathLst>
                <a:path w="487679" h="403860">
                  <a:moveTo>
                    <a:pt x="0" y="403859"/>
                  </a:moveTo>
                  <a:lnTo>
                    <a:pt x="487679" y="403859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40385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76971" y="3890772"/>
              <a:ext cx="487680" cy="403860"/>
            </a:xfrm>
            <a:custGeom>
              <a:avLst/>
              <a:gdLst/>
              <a:ahLst/>
              <a:cxnLst/>
              <a:rect l="l" t="t" r="r" b="b"/>
              <a:pathLst>
                <a:path w="487679" h="403860">
                  <a:moveTo>
                    <a:pt x="487679" y="0"/>
                  </a:moveTo>
                  <a:lnTo>
                    <a:pt x="0" y="0"/>
                  </a:lnTo>
                  <a:lnTo>
                    <a:pt x="0" y="403859"/>
                  </a:lnTo>
                  <a:lnTo>
                    <a:pt x="487679" y="403859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76971" y="3890772"/>
              <a:ext cx="487680" cy="403860"/>
            </a:xfrm>
            <a:custGeom>
              <a:avLst/>
              <a:gdLst/>
              <a:ahLst/>
              <a:cxnLst/>
              <a:rect l="l" t="t" r="r" b="b"/>
              <a:pathLst>
                <a:path w="487679" h="403860">
                  <a:moveTo>
                    <a:pt x="0" y="403859"/>
                  </a:moveTo>
                  <a:lnTo>
                    <a:pt x="487679" y="403859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40385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7498842" y="2892679"/>
            <a:ext cx="1504315" cy="998855"/>
          </a:xfrm>
          <a:custGeom>
            <a:avLst/>
            <a:gdLst/>
            <a:ahLst/>
            <a:cxnLst/>
            <a:rect l="l" t="t" r="r" b="b"/>
            <a:pathLst>
              <a:path w="1504315" h="998854">
                <a:moveTo>
                  <a:pt x="42544" y="925068"/>
                </a:moveTo>
                <a:lnTo>
                  <a:pt x="0" y="998855"/>
                </a:lnTo>
                <a:lnTo>
                  <a:pt x="84581" y="988568"/>
                </a:lnTo>
                <a:lnTo>
                  <a:pt x="73652" y="972058"/>
                </a:lnTo>
                <a:lnTo>
                  <a:pt x="58419" y="972058"/>
                </a:lnTo>
                <a:lnTo>
                  <a:pt x="47498" y="955548"/>
                </a:lnTo>
                <a:lnTo>
                  <a:pt x="58088" y="948547"/>
                </a:lnTo>
                <a:lnTo>
                  <a:pt x="42544" y="925068"/>
                </a:lnTo>
                <a:close/>
              </a:path>
              <a:path w="1504315" h="998854">
                <a:moveTo>
                  <a:pt x="58088" y="948547"/>
                </a:moveTo>
                <a:lnTo>
                  <a:pt x="47498" y="955548"/>
                </a:lnTo>
                <a:lnTo>
                  <a:pt x="58419" y="972058"/>
                </a:lnTo>
                <a:lnTo>
                  <a:pt x="69015" y="965053"/>
                </a:lnTo>
                <a:lnTo>
                  <a:pt x="58088" y="948547"/>
                </a:lnTo>
                <a:close/>
              </a:path>
              <a:path w="1504315" h="998854">
                <a:moveTo>
                  <a:pt x="69015" y="965053"/>
                </a:moveTo>
                <a:lnTo>
                  <a:pt x="58419" y="972058"/>
                </a:lnTo>
                <a:lnTo>
                  <a:pt x="73652" y="972058"/>
                </a:lnTo>
                <a:lnTo>
                  <a:pt x="69015" y="965053"/>
                </a:lnTo>
                <a:close/>
              </a:path>
              <a:path w="1504315" h="998854">
                <a:moveTo>
                  <a:pt x="1493011" y="0"/>
                </a:moveTo>
                <a:lnTo>
                  <a:pt x="58088" y="948547"/>
                </a:lnTo>
                <a:lnTo>
                  <a:pt x="69015" y="965053"/>
                </a:lnTo>
                <a:lnTo>
                  <a:pt x="1503933" y="16510"/>
                </a:lnTo>
                <a:lnTo>
                  <a:pt x="1493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75089" y="2893441"/>
            <a:ext cx="1144905" cy="998219"/>
          </a:xfrm>
          <a:custGeom>
            <a:avLst/>
            <a:gdLst/>
            <a:ahLst/>
            <a:cxnLst/>
            <a:rect l="l" t="t" r="r" b="b"/>
            <a:pathLst>
              <a:path w="1144904" h="998220">
                <a:moveTo>
                  <a:pt x="1080440" y="955572"/>
                </a:moveTo>
                <a:lnTo>
                  <a:pt x="1061974" y="976757"/>
                </a:lnTo>
                <a:lnTo>
                  <a:pt x="1144396" y="998093"/>
                </a:lnTo>
                <a:lnTo>
                  <a:pt x="1130346" y="963930"/>
                </a:lnTo>
                <a:lnTo>
                  <a:pt x="1090040" y="963930"/>
                </a:lnTo>
                <a:lnTo>
                  <a:pt x="1080440" y="955572"/>
                </a:lnTo>
                <a:close/>
              </a:path>
              <a:path w="1144904" h="998220">
                <a:moveTo>
                  <a:pt x="1093456" y="940640"/>
                </a:moveTo>
                <a:lnTo>
                  <a:pt x="1080440" y="955572"/>
                </a:lnTo>
                <a:lnTo>
                  <a:pt x="1090040" y="963930"/>
                </a:lnTo>
                <a:lnTo>
                  <a:pt x="1102994" y="948944"/>
                </a:lnTo>
                <a:lnTo>
                  <a:pt x="1093456" y="940640"/>
                </a:lnTo>
                <a:close/>
              </a:path>
              <a:path w="1144904" h="998220">
                <a:moveTo>
                  <a:pt x="1112011" y="919353"/>
                </a:moveTo>
                <a:lnTo>
                  <a:pt x="1093456" y="940640"/>
                </a:lnTo>
                <a:lnTo>
                  <a:pt x="1102994" y="948944"/>
                </a:lnTo>
                <a:lnTo>
                  <a:pt x="1090040" y="963930"/>
                </a:lnTo>
                <a:lnTo>
                  <a:pt x="1130346" y="963930"/>
                </a:lnTo>
                <a:lnTo>
                  <a:pt x="1112011" y="919353"/>
                </a:lnTo>
                <a:close/>
              </a:path>
              <a:path w="1144904" h="998220">
                <a:moveTo>
                  <a:pt x="12953" y="0"/>
                </a:moveTo>
                <a:lnTo>
                  <a:pt x="0" y="14986"/>
                </a:lnTo>
                <a:lnTo>
                  <a:pt x="1080440" y="955572"/>
                </a:lnTo>
                <a:lnTo>
                  <a:pt x="1093456" y="940640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10141966" y="3884421"/>
            <a:ext cx="499109" cy="416559"/>
            <a:chOff x="10141966" y="3884421"/>
            <a:chExt cx="499109" cy="416559"/>
          </a:xfrm>
        </p:grpSpPr>
        <p:sp>
          <p:nvSpPr>
            <p:cNvPr id="38" name="object 38"/>
            <p:cNvSpPr/>
            <p:nvPr/>
          </p:nvSpPr>
          <p:spPr>
            <a:xfrm>
              <a:off x="10148316" y="3890771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09" h="403860">
                  <a:moveTo>
                    <a:pt x="486155" y="0"/>
                  </a:moveTo>
                  <a:lnTo>
                    <a:pt x="0" y="0"/>
                  </a:lnTo>
                  <a:lnTo>
                    <a:pt x="0" y="403859"/>
                  </a:lnTo>
                  <a:lnTo>
                    <a:pt x="486155" y="403859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148316" y="3890771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09" h="403860">
                  <a:moveTo>
                    <a:pt x="0" y="403859"/>
                  </a:moveTo>
                  <a:lnTo>
                    <a:pt x="486155" y="403859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4038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154411" y="3896867"/>
            <a:ext cx="467995" cy="3917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1594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Cambria Math"/>
                <a:cs typeface="Cambria Math"/>
              </a:rPr>
              <a:t>id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622280" y="3884676"/>
            <a:ext cx="498475" cy="416559"/>
            <a:chOff x="10622280" y="3884676"/>
            <a:chExt cx="498475" cy="416559"/>
          </a:xfrm>
        </p:grpSpPr>
        <p:sp>
          <p:nvSpPr>
            <p:cNvPr id="42" name="object 42"/>
            <p:cNvSpPr/>
            <p:nvPr/>
          </p:nvSpPr>
          <p:spPr>
            <a:xfrm>
              <a:off x="10628376" y="3890772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09" h="403860">
                  <a:moveTo>
                    <a:pt x="486155" y="0"/>
                  </a:moveTo>
                  <a:lnTo>
                    <a:pt x="0" y="0"/>
                  </a:lnTo>
                  <a:lnTo>
                    <a:pt x="0" y="403859"/>
                  </a:lnTo>
                  <a:lnTo>
                    <a:pt x="486155" y="403859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628376" y="3890772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09" h="403860">
                  <a:moveTo>
                    <a:pt x="0" y="403859"/>
                  </a:moveTo>
                  <a:lnTo>
                    <a:pt x="486155" y="403859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4038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0359643" y="4549267"/>
            <a:ext cx="993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entry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𝑐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776466" y="5418582"/>
            <a:ext cx="76200" cy="479425"/>
          </a:xfrm>
          <a:custGeom>
            <a:avLst/>
            <a:gdLst/>
            <a:ahLst/>
            <a:cxnLst/>
            <a:rect l="l" t="t" r="r" b="b"/>
            <a:pathLst>
              <a:path w="76200" h="479425">
                <a:moveTo>
                  <a:pt x="28193" y="402755"/>
                </a:moveTo>
                <a:lnTo>
                  <a:pt x="0" y="402755"/>
                </a:lnTo>
                <a:lnTo>
                  <a:pt x="38100" y="478955"/>
                </a:lnTo>
                <a:lnTo>
                  <a:pt x="69850" y="415455"/>
                </a:lnTo>
                <a:lnTo>
                  <a:pt x="28193" y="415455"/>
                </a:lnTo>
                <a:lnTo>
                  <a:pt x="28193" y="402755"/>
                </a:lnTo>
                <a:close/>
              </a:path>
              <a:path w="76200" h="479425">
                <a:moveTo>
                  <a:pt x="48005" y="0"/>
                </a:moveTo>
                <a:lnTo>
                  <a:pt x="28193" y="0"/>
                </a:lnTo>
                <a:lnTo>
                  <a:pt x="28193" y="415455"/>
                </a:lnTo>
                <a:lnTo>
                  <a:pt x="48005" y="415455"/>
                </a:lnTo>
                <a:lnTo>
                  <a:pt x="48005" y="0"/>
                </a:lnTo>
                <a:close/>
              </a:path>
              <a:path w="76200" h="479425">
                <a:moveTo>
                  <a:pt x="76200" y="402755"/>
                </a:moveTo>
                <a:lnTo>
                  <a:pt x="48005" y="402755"/>
                </a:lnTo>
                <a:lnTo>
                  <a:pt x="48005" y="415455"/>
                </a:lnTo>
                <a:lnTo>
                  <a:pt x="69850" y="415455"/>
                </a:lnTo>
                <a:lnTo>
                  <a:pt x="76200" y="402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834878" y="4092702"/>
            <a:ext cx="76200" cy="436880"/>
          </a:xfrm>
          <a:custGeom>
            <a:avLst/>
            <a:gdLst/>
            <a:ahLst/>
            <a:cxnLst/>
            <a:rect l="l" t="t" r="r" b="b"/>
            <a:pathLst>
              <a:path w="76200" h="436879">
                <a:moveTo>
                  <a:pt x="28194" y="360172"/>
                </a:moveTo>
                <a:lnTo>
                  <a:pt x="0" y="360172"/>
                </a:lnTo>
                <a:lnTo>
                  <a:pt x="38100" y="436372"/>
                </a:lnTo>
                <a:lnTo>
                  <a:pt x="69850" y="372872"/>
                </a:lnTo>
                <a:lnTo>
                  <a:pt x="28194" y="372872"/>
                </a:lnTo>
                <a:lnTo>
                  <a:pt x="28194" y="360172"/>
                </a:lnTo>
                <a:close/>
              </a:path>
              <a:path w="76200" h="436879">
                <a:moveTo>
                  <a:pt x="48005" y="0"/>
                </a:moveTo>
                <a:lnTo>
                  <a:pt x="28194" y="0"/>
                </a:lnTo>
                <a:lnTo>
                  <a:pt x="28194" y="372872"/>
                </a:lnTo>
                <a:lnTo>
                  <a:pt x="48005" y="372872"/>
                </a:lnTo>
                <a:lnTo>
                  <a:pt x="48005" y="0"/>
                </a:lnTo>
                <a:close/>
              </a:path>
              <a:path w="76200" h="436879">
                <a:moveTo>
                  <a:pt x="76200" y="360172"/>
                </a:moveTo>
                <a:lnTo>
                  <a:pt x="48005" y="360172"/>
                </a:lnTo>
                <a:lnTo>
                  <a:pt x="48005" y="372872"/>
                </a:lnTo>
                <a:lnTo>
                  <a:pt x="69850" y="372872"/>
                </a:lnTo>
                <a:lnTo>
                  <a:pt x="76200" y="360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8839835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pc="-20" dirty="0"/>
              <a:t>S-Attributed</a:t>
            </a:r>
            <a:r>
              <a:rPr spc="-30" dirty="0"/>
              <a:t> </a:t>
            </a:r>
            <a:r>
              <a:rPr spc="-5" dirty="0"/>
              <a:t>Definition</a:t>
            </a:r>
            <a:r>
              <a:rPr dirty="0"/>
              <a:t> </a:t>
            </a:r>
            <a:r>
              <a:rPr spc="-40" dirty="0"/>
              <a:t>for</a:t>
            </a:r>
            <a:r>
              <a:rPr spc="10" dirty="0"/>
              <a:t> </a:t>
            </a:r>
            <a:r>
              <a:rPr spc="-5" dirty="0"/>
              <a:t>Constructing </a:t>
            </a:r>
            <a:r>
              <a:rPr spc="-980" dirty="0"/>
              <a:t> </a:t>
            </a:r>
            <a:r>
              <a:rPr spc="-35" dirty="0"/>
              <a:t>Syntax</a:t>
            </a:r>
            <a:r>
              <a:rPr spc="-25" dirty="0"/>
              <a:t> </a:t>
            </a:r>
            <a:r>
              <a:rPr spc="-80" dirty="0"/>
              <a:t>Trees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2361438"/>
          <a:ext cx="105156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0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400" spc="2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625" spc="-120" baseline="-15873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625" spc="-89" baseline="-1587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400" spc="-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𝑇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???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400" spc="2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625" spc="-120" baseline="-15873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625" spc="-89" baseline="-1587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00" spc="-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𝑇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???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400" spc="20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𝑇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???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400" spc="1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30" dirty="0">
                          <a:latin typeface="Cambria Math"/>
                          <a:cs typeface="Cambria Math"/>
                        </a:rPr>
                        <a:t>(𝐸)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???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4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???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400" spc="1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num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???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8839835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pc="-20" dirty="0"/>
              <a:t>S-Attributed</a:t>
            </a:r>
            <a:r>
              <a:rPr spc="-30" dirty="0"/>
              <a:t> </a:t>
            </a:r>
            <a:r>
              <a:rPr spc="-5" dirty="0"/>
              <a:t>Definition</a:t>
            </a:r>
            <a:r>
              <a:rPr dirty="0"/>
              <a:t> </a:t>
            </a:r>
            <a:r>
              <a:rPr spc="-40" dirty="0"/>
              <a:t>for</a:t>
            </a:r>
            <a:r>
              <a:rPr spc="10" dirty="0"/>
              <a:t> </a:t>
            </a:r>
            <a:r>
              <a:rPr spc="-5" dirty="0"/>
              <a:t>Constructing </a:t>
            </a:r>
            <a:r>
              <a:rPr spc="-980" dirty="0"/>
              <a:t> </a:t>
            </a:r>
            <a:r>
              <a:rPr spc="-35" dirty="0"/>
              <a:t>Syntax</a:t>
            </a:r>
            <a:r>
              <a:rPr spc="-25" dirty="0"/>
              <a:t> </a:t>
            </a:r>
            <a:r>
              <a:rPr spc="-80" dirty="0"/>
              <a:t>Trees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2361438"/>
          <a:ext cx="105156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0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400" spc="2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625" spc="-120" baseline="-15873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625" spc="-89" baseline="-1587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400" spc="-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𝑇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95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𝑛𝑜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𝑑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4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𝐧𝐞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𝐰</a:t>
                      </a:r>
                      <a:r>
                        <a:rPr sz="24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𝑁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𝑜𝑑</a:t>
                      </a:r>
                      <a:r>
                        <a:rPr sz="2400" spc="3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400" spc="10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4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195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625" spc="150" baseline="-15873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5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𝑜𝑑</a:t>
                      </a:r>
                      <a:r>
                        <a:rPr sz="2400" spc="3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4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𝑛𝑜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𝑑</a:t>
                      </a:r>
                      <a:r>
                        <a:rPr sz="2400" spc="4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)</a:t>
                      </a: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400" spc="2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625" spc="-120" baseline="-15873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625" spc="-89" baseline="-1587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00" spc="-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𝑇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95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𝑛𝑜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𝑑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4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𝐧𝐞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𝐰</a:t>
                      </a:r>
                      <a:r>
                        <a:rPr sz="24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𝑁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𝑜𝑑</a:t>
                      </a:r>
                      <a:r>
                        <a:rPr sz="2400" spc="3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400" spc="10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195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625" spc="150" baseline="-15873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5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𝑜𝑑</a:t>
                      </a:r>
                      <a:r>
                        <a:rPr sz="2400" spc="3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4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𝑛𝑜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𝑑</a:t>
                      </a:r>
                      <a:r>
                        <a:rPr sz="2400" spc="4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)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400" spc="20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𝑇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95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𝑛𝑜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𝑑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4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4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𝑛𝑜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𝑑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𝑒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400" spc="1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30" dirty="0">
                          <a:latin typeface="Cambria Math"/>
                          <a:cs typeface="Cambria Math"/>
                        </a:rPr>
                        <a:t>(𝐸)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4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𝑛𝑜𝑑𝑒</a:t>
                      </a:r>
                      <a:r>
                        <a:rPr sz="2400" spc="1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95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𝑛𝑜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𝑑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𝑒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4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id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4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𝑛𝑜𝑑𝑒</a:t>
                      </a:r>
                      <a:r>
                        <a:rPr sz="2400" spc="1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𝐧𝐞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𝐰</a:t>
                      </a:r>
                      <a:r>
                        <a:rPr sz="24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𝐿𝑒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400" spc="70" dirty="0">
                          <a:latin typeface="Cambria Math"/>
                          <a:cs typeface="Cambria Math"/>
                        </a:rPr>
                        <a:t>𝑓</a:t>
                      </a:r>
                      <a:r>
                        <a:rPr sz="2400" spc="10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𝑒𝑛𝑡𝑟</a:t>
                      </a:r>
                      <a:r>
                        <a:rPr sz="2400" spc="4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)</a:t>
                      </a: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400" spc="1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num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4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𝑛𝑜𝑑𝑒</a:t>
                      </a:r>
                      <a:r>
                        <a:rPr sz="2400" spc="1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𝐧𝐞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𝐰</a:t>
                      </a:r>
                      <a:r>
                        <a:rPr sz="24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𝐿𝑒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400" spc="70" dirty="0">
                          <a:latin typeface="Cambria Math"/>
                          <a:cs typeface="Cambria Math"/>
                        </a:rPr>
                        <a:t>𝑓</a:t>
                      </a:r>
                      <a:r>
                        <a:rPr sz="2400" spc="10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nu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nu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𝑣𝑎</a:t>
                      </a:r>
                      <a:r>
                        <a:rPr sz="2400" spc="75" dirty="0">
                          <a:latin typeface="Cambria Math"/>
                          <a:cs typeface="Cambria Math"/>
                        </a:rPr>
                        <a:t>𝑙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)</a:t>
                      </a: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0083"/>
            <a:ext cx="75730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Construction </a:t>
            </a:r>
            <a:r>
              <a:rPr dirty="0"/>
              <a:t>of</a:t>
            </a:r>
            <a:r>
              <a:rPr spc="-10" dirty="0"/>
              <a:t> AST </a:t>
            </a:r>
            <a:r>
              <a:rPr spc="-35" dirty="0"/>
              <a:t>for</a:t>
            </a:r>
            <a:r>
              <a:rPr spc="-45" dirty="0"/>
              <a:t> </a:t>
            </a:r>
            <a:r>
              <a:rPr dirty="0">
                <a:latin typeface="Cambria Math"/>
                <a:cs typeface="Cambria Math"/>
              </a:rPr>
              <a:t>𝑎</a:t>
            </a:r>
            <a:r>
              <a:rPr spc="11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</a:t>
            </a:r>
            <a:r>
              <a:rPr spc="-1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4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182" y="1331214"/>
            <a:ext cx="114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0555" algn="l"/>
              </a:tabLst>
            </a:pPr>
            <a:r>
              <a:rPr sz="2700" baseline="1543" dirty="0">
                <a:latin typeface="Cambria Math"/>
                <a:cs typeface="Cambria Math"/>
              </a:rPr>
              <a:t>𝐸	</a:t>
            </a:r>
            <a:r>
              <a:rPr sz="1800" dirty="0">
                <a:latin typeface="Cambria Math"/>
                <a:cs typeface="Cambria Math"/>
              </a:rPr>
              <a:t>𝑛𝑜𝑑𝑒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822012"/>
            <a:ext cx="217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id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984" y="3015741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6514" y="2166620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4318" y="3015741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id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0653" y="2166620"/>
            <a:ext cx="855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900" algn="l"/>
              </a:tabLst>
            </a:pPr>
            <a:r>
              <a:rPr sz="1800" dirty="0">
                <a:latin typeface="Cambria Math"/>
                <a:cs typeface="Cambria Math"/>
              </a:rPr>
              <a:t>𝐸	𝑛𝑜𝑑𝑒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7179" y="2166620"/>
            <a:ext cx="944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2434" algn="l"/>
              </a:tabLst>
            </a:pPr>
            <a:r>
              <a:rPr sz="1800" dirty="0">
                <a:latin typeface="Cambria Math"/>
                <a:cs typeface="Cambria Math"/>
              </a:rPr>
              <a:t>𝑇	𝑛𝑜𝑑𝑒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1346" y="3015741"/>
            <a:ext cx="101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555" algn="l"/>
              </a:tabLst>
            </a:pPr>
            <a:r>
              <a:rPr sz="1800" dirty="0">
                <a:latin typeface="Cambria Math"/>
                <a:cs typeface="Cambria Math"/>
              </a:rPr>
              <a:t>𝑇	𝑛𝑜𝑑𝑒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6742" y="3967098"/>
            <a:ext cx="775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𝑇</a:t>
            </a:r>
            <a:r>
              <a:rPr sz="1800" spc="4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𝑛𝑜𝑑𝑒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10561" y="3365753"/>
            <a:ext cx="0" cy="581660"/>
          </a:xfrm>
          <a:custGeom>
            <a:avLst/>
            <a:gdLst/>
            <a:ahLst/>
            <a:cxnLst/>
            <a:rect l="l" t="t" r="r" b="b"/>
            <a:pathLst>
              <a:path h="581660">
                <a:moveTo>
                  <a:pt x="0" y="0"/>
                </a:moveTo>
                <a:lnTo>
                  <a:pt x="0" y="581660"/>
                </a:lnTo>
              </a:path>
            </a:pathLst>
          </a:custGeom>
          <a:ln w="19812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0561" y="4316729"/>
            <a:ext cx="0" cy="486409"/>
          </a:xfrm>
          <a:custGeom>
            <a:avLst/>
            <a:gdLst/>
            <a:ahLst/>
            <a:cxnLst/>
            <a:rect l="l" t="t" r="r" b="b"/>
            <a:pathLst>
              <a:path h="486410">
                <a:moveTo>
                  <a:pt x="0" y="0"/>
                </a:moveTo>
                <a:lnTo>
                  <a:pt x="0" y="485902"/>
                </a:lnTo>
              </a:path>
            </a:pathLst>
          </a:custGeom>
          <a:ln w="19812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00109" y="2516885"/>
            <a:ext cx="0" cy="480059"/>
          </a:xfrm>
          <a:custGeom>
            <a:avLst/>
            <a:gdLst/>
            <a:ahLst/>
            <a:cxnLst/>
            <a:rect l="l" t="t" r="r" b="b"/>
            <a:pathLst>
              <a:path h="480060">
                <a:moveTo>
                  <a:pt x="0" y="0"/>
                </a:moveTo>
                <a:lnTo>
                  <a:pt x="0" y="479805"/>
                </a:lnTo>
              </a:path>
            </a:pathLst>
          </a:custGeom>
          <a:ln w="19812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00300" y="5359908"/>
            <a:ext cx="486409" cy="403860"/>
          </a:xfrm>
          <a:custGeom>
            <a:avLst/>
            <a:gdLst/>
            <a:ahLst/>
            <a:cxnLst/>
            <a:rect l="l" t="t" r="r" b="b"/>
            <a:pathLst>
              <a:path w="486410" h="403860">
                <a:moveTo>
                  <a:pt x="0" y="403859"/>
                </a:moveTo>
                <a:lnTo>
                  <a:pt x="486156" y="403859"/>
                </a:lnTo>
                <a:lnTo>
                  <a:pt x="486156" y="0"/>
                </a:lnTo>
                <a:lnTo>
                  <a:pt x="0" y="0"/>
                </a:lnTo>
                <a:lnTo>
                  <a:pt x="0" y="40385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60320" y="5473931"/>
            <a:ext cx="1689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5"/>
              </a:lnSpc>
            </a:pPr>
            <a:r>
              <a:rPr sz="1600" spc="-5" dirty="0">
                <a:latin typeface="Cambria Math"/>
                <a:cs typeface="Cambria Math"/>
              </a:rPr>
              <a:t>id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64658" y="3365753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101"/>
                </a:lnTo>
              </a:path>
            </a:pathLst>
          </a:custGeom>
          <a:ln w="19812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45608" y="5359908"/>
            <a:ext cx="486409" cy="403860"/>
          </a:xfrm>
          <a:custGeom>
            <a:avLst/>
            <a:gdLst/>
            <a:ahLst/>
            <a:cxnLst/>
            <a:rect l="l" t="t" r="r" b="b"/>
            <a:pathLst>
              <a:path w="486410" h="403860">
                <a:moveTo>
                  <a:pt x="0" y="403859"/>
                </a:moveTo>
                <a:lnTo>
                  <a:pt x="486156" y="403859"/>
                </a:lnTo>
                <a:lnTo>
                  <a:pt x="486156" y="0"/>
                </a:lnTo>
                <a:lnTo>
                  <a:pt x="0" y="0"/>
                </a:lnTo>
                <a:lnTo>
                  <a:pt x="0" y="40385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605404" y="4316729"/>
            <a:ext cx="766445" cy="1453515"/>
            <a:chOff x="2605404" y="4316729"/>
            <a:chExt cx="766445" cy="1453515"/>
          </a:xfrm>
        </p:grpSpPr>
        <p:sp>
          <p:nvSpPr>
            <p:cNvPr id="20" name="object 20"/>
            <p:cNvSpPr/>
            <p:nvPr/>
          </p:nvSpPr>
          <p:spPr>
            <a:xfrm>
              <a:off x="2878835" y="5359907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10" h="403860">
                  <a:moveTo>
                    <a:pt x="486156" y="0"/>
                  </a:moveTo>
                  <a:lnTo>
                    <a:pt x="0" y="0"/>
                  </a:lnTo>
                  <a:lnTo>
                    <a:pt x="0" y="403859"/>
                  </a:lnTo>
                  <a:lnTo>
                    <a:pt x="486156" y="403859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78835" y="5359907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10" h="403860">
                  <a:moveTo>
                    <a:pt x="0" y="403859"/>
                  </a:moveTo>
                  <a:lnTo>
                    <a:pt x="486156" y="403859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4038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05404" y="4316729"/>
              <a:ext cx="76200" cy="1043940"/>
            </a:xfrm>
            <a:custGeom>
              <a:avLst/>
              <a:gdLst/>
              <a:ahLst/>
              <a:cxnLst/>
              <a:rect l="l" t="t" r="r" b="b"/>
              <a:pathLst>
                <a:path w="76200" h="1043939">
                  <a:moveTo>
                    <a:pt x="47878" y="0"/>
                  </a:moveTo>
                  <a:lnTo>
                    <a:pt x="28067" y="0"/>
                  </a:lnTo>
                  <a:lnTo>
                    <a:pt x="28067" y="79248"/>
                  </a:lnTo>
                  <a:lnTo>
                    <a:pt x="47878" y="79248"/>
                  </a:lnTo>
                  <a:lnTo>
                    <a:pt x="47878" y="0"/>
                  </a:lnTo>
                  <a:close/>
                </a:path>
                <a:path w="76200" h="1043939">
                  <a:moveTo>
                    <a:pt x="47878" y="138684"/>
                  </a:moveTo>
                  <a:lnTo>
                    <a:pt x="28067" y="138684"/>
                  </a:lnTo>
                  <a:lnTo>
                    <a:pt x="28067" y="217932"/>
                  </a:lnTo>
                  <a:lnTo>
                    <a:pt x="47878" y="217932"/>
                  </a:lnTo>
                  <a:lnTo>
                    <a:pt x="47878" y="138684"/>
                  </a:lnTo>
                  <a:close/>
                </a:path>
                <a:path w="76200" h="1043939">
                  <a:moveTo>
                    <a:pt x="47878" y="277368"/>
                  </a:moveTo>
                  <a:lnTo>
                    <a:pt x="28067" y="277368"/>
                  </a:lnTo>
                  <a:lnTo>
                    <a:pt x="28067" y="356616"/>
                  </a:lnTo>
                  <a:lnTo>
                    <a:pt x="47878" y="356616"/>
                  </a:lnTo>
                  <a:lnTo>
                    <a:pt x="47878" y="277368"/>
                  </a:lnTo>
                  <a:close/>
                </a:path>
                <a:path w="76200" h="1043939">
                  <a:moveTo>
                    <a:pt x="47878" y="416052"/>
                  </a:moveTo>
                  <a:lnTo>
                    <a:pt x="28067" y="416052"/>
                  </a:lnTo>
                  <a:lnTo>
                    <a:pt x="28067" y="495300"/>
                  </a:lnTo>
                  <a:lnTo>
                    <a:pt x="47878" y="495300"/>
                  </a:lnTo>
                  <a:lnTo>
                    <a:pt x="47878" y="416052"/>
                  </a:lnTo>
                  <a:close/>
                </a:path>
                <a:path w="76200" h="1043939">
                  <a:moveTo>
                    <a:pt x="47878" y="554736"/>
                  </a:moveTo>
                  <a:lnTo>
                    <a:pt x="28067" y="554736"/>
                  </a:lnTo>
                  <a:lnTo>
                    <a:pt x="28067" y="633984"/>
                  </a:lnTo>
                  <a:lnTo>
                    <a:pt x="47878" y="633984"/>
                  </a:lnTo>
                  <a:lnTo>
                    <a:pt x="47878" y="554736"/>
                  </a:lnTo>
                  <a:close/>
                </a:path>
                <a:path w="76200" h="1043939">
                  <a:moveTo>
                    <a:pt x="47878" y="693420"/>
                  </a:moveTo>
                  <a:lnTo>
                    <a:pt x="28067" y="693420"/>
                  </a:lnTo>
                  <a:lnTo>
                    <a:pt x="28067" y="772668"/>
                  </a:lnTo>
                  <a:lnTo>
                    <a:pt x="47878" y="772668"/>
                  </a:lnTo>
                  <a:lnTo>
                    <a:pt x="47878" y="693420"/>
                  </a:lnTo>
                  <a:close/>
                </a:path>
                <a:path w="76200" h="1043939">
                  <a:moveTo>
                    <a:pt x="47878" y="832104"/>
                  </a:moveTo>
                  <a:lnTo>
                    <a:pt x="28067" y="832104"/>
                  </a:lnTo>
                  <a:lnTo>
                    <a:pt x="28067" y="911352"/>
                  </a:lnTo>
                  <a:lnTo>
                    <a:pt x="47878" y="911352"/>
                  </a:lnTo>
                  <a:lnTo>
                    <a:pt x="47878" y="832104"/>
                  </a:lnTo>
                  <a:close/>
                </a:path>
                <a:path w="76200" h="1043939">
                  <a:moveTo>
                    <a:pt x="76200" y="967613"/>
                  </a:moveTo>
                  <a:lnTo>
                    <a:pt x="0" y="967613"/>
                  </a:lnTo>
                  <a:lnTo>
                    <a:pt x="38100" y="1043813"/>
                  </a:lnTo>
                  <a:lnTo>
                    <a:pt x="69850" y="980313"/>
                  </a:lnTo>
                  <a:lnTo>
                    <a:pt x="28193" y="980313"/>
                  </a:lnTo>
                  <a:lnTo>
                    <a:pt x="28193" y="970788"/>
                  </a:lnTo>
                  <a:lnTo>
                    <a:pt x="74612" y="970788"/>
                  </a:lnTo>
                  <a:lnTo>
                    <a:pt x="76200" y="967613"/>
                  </a:lnTo>
                  <a:close/>
                </a:path>
                <a:path w="76200" h="1043939">
                  <a:moveTo>
                    <a:pt x="48006" y="970788"/>
                  </a:moveTo>
                  <a:lnTo>
                    <a:pt x="28193" y="970788"/>
                  </a:lnTo>
                  <a:lnTo>
                    <a:pt x="28193" y="980313"/>
                  </a:lnTo>
                  <a:lnTo>
                    <a:pt x="48006" y="980313"/>
                  </a:lnTo>
                  <a:lnTo>
                    <a:pt x="48006" y="970788"/>
                  </a:lnTo>
                  <a:close/>
                </a:path>
                <a:path w="76200" h="1043939">
                  <a:moveTo>
                    <a:pt x="74612" y="970788"/>
                  </a:moveTo>
                  <a:lnTo>
                    <a:pt x="48006" y="970788"/>
                  </a:lnTo>
                  <a:lnTo>
                    <a:pt x="48006" y="980313"/>
                  </a:lnTo>
                  <a:lnTo>
                    <a:pt x="69850" y="980313"/>
                  </a:lnTo>
                  <a:lnTo>
                    <a:pt x="74612" y="970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200401" y="1665477"/>
            <a:ext cx="6310630" cy="2967990"/>
            <a:chOff x="2200401" y="1665477"/>
            <a:chExt cx="6310630" cy="2967990"/>
          </a:xfrm>
        </p:grpSpPr>
        <p:sp>
          <p:nvSpPr>
            <p:cNvPr id="24" name="object 24"/>
            <p:cNvSpPr/>
            <p:nvPr/>
          </p:nvSpPr>
          <p:spPr>
            <a:xfrm>
              <a:off x="2210561" y="1675637"/>
              <a:ext cx="6290310" cy="1321435"/>
            </a:xfrm>
            <a:custGeom>
              <a:avLst/>
              <a:gdLst/>
              <a:ahLst/>
              <a:cxnLst/>
              <a:rect l="l" t="t" r="r" b="b"/>
              <a:pathLst>
                <a:path w="6290309" h="1321435">
                  <a:moveTo>
                    <a:pt x="3525266" y="0"/>
                  </a:moveTo>
                  <a:lnTo>
                    <a:pt x="1578864" y="471042"/>
                  </a:lnTo>
                </a:path>
                <a:path w="6290309" h="1321435">
                  <a:moveTo>
                    <a:pt x="3525012" y="0"/>
                  </a:moveTo>
                  <a:lnTo>
                    <a:pt x="6289929" y="471042"/>
                  </a:lnTo>
                </a:path>
                <a:path w="6290309" h="1321435">
                  <a:moveTo>
                    <a:pt x="3525012" y="0"/>
                  </a:moveTo>
                  <a:lnTo>
                    <a:pt x="3525012" y="471042"/>
                  </a:lnTo>
                </a:path>
                <a:path w="6290309" h="1321435">
                  <a:moveTo>
                    <a:pt x="1578483" y="841248"/>
                  </a:moveTo>
                  <a:lnTo>
                    <a:pt x="0" y="1321053"/>
                  </a:lnTo>
                </a:path>
                <a:path w="6290309" h="1321435">
                  <a:moveTo>
                    <a:pt x="1578864" y="841248"/>
                  </a:moveTo>
                  <a:lnTo>
                    <a:pt x="1578864" y="1321053"/>
                  </a:lnTo>
                </a:path>
                <a:path w="6290309" h="1321435">
                  <a:moveTo>
                    <a:pt x="1578864" y="841248"/>
                  </a:moveTo>
                  <a:lnTo>
                    <a:pt x="3054985" y="1321053"/>
                  </a:lnTo>
                </a:path>
              </a:pathLst>
            </a:custGeom>
            <a:ln w="1981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64635" y="4223004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10" h="403860">
                  <a:moveTo>
                    <a:pt x="486156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86156" y="403860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64635" y="4223004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10" h="403860">
                  <a:moveTo>
                    <a:pt x="0" y="403860"/>
                  </a:moveTo>
                  <a:lnTo>
                    <a:pt x="486156" y="403860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51703" y="5359908"/>
            <a:ext cx="466725" cy="39814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858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540"/>
              </a:spcBef>
            </a:pPr>
            <a:r>
              <a:rPr sz="1600" spc="-15" dirty="0">
                <a:latin typeface="Cambria Math"/>
                <a:cs typeface="Cambria Math"/>
              </a:rPr>
              <a:t>num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24144" y="5359908"/>
            <a:ext cx="486409" cy="403860"/>
          </a:xfrm>
          <a:custGeom>
            <a:avLst/>
            <a:gdLst/>
            <a:ahLst/>
            <a:cxnLst/>
            <a:rect l="l" t="t" r="r" b="b"/>
            <a:pathLst>
              <a:path w="486410" h="403860">
                <a:moveTo>
                  <a:pt x="0" y="403859"/>
                </a:moveTo>
                <a:lnTo>
                  <a:pt x="486155" y="403859"/>
                </a:lnTo>
                <a:lnTo>
                  <a:pt x="486155" y="0"/>
                </a:lnTo>
                <a:lnTo>
                  <a:pt x="0" y="0"/>
                </a:lnTo>
                <a:lnTo>
                  <a:pt x="0" y="40385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37859" y="5366003"/>
            <a:ext cx="466725" cy="3917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223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490"/>
              </a:spcBef>
            </a:pPr>
            <a:r>
              <a:rPr sz="1600" spc="-5" dirty="0">
                <a:latin typeface="Cambria Math"/>
                <a:cs typeface="Cambria Math"/>
              </a:rPr>
              <a:t>4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389366" y="4018534"/>
            <a:ext cx="499109" cy="416559"/>
            <a:chOff x="8389366" y="4018534"/>
            <a:chExt cx="499109" cy="416559"/>
          </a:xfrm>
        </p:grpSpPr>
        <p:sp>
          <p:nvSpPr>
            <p:cNvPr id="31" name="object 31"/>
            <p:cNvSpPr/>
            <p:nvPr/>
          </p:nvSpPr>
          <p:spPr>
            <a:xfrm>
              <a:off x="8395716" y="4024884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09" h="403860">
                  <a:moveTo>
                    <a:pt x="486155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86155" y="403860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95716" y="4024884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09" h="403860">
                  <a:moveTo>
                    <a:pt x="0" y="403860"/>
                  </a:moveTo>
                  <a:lnTo>
                    <a:pt x="486155" y="403860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395716" y="4024884"/>
            <a:ext cx="487045" cy="403860"/>
          </a:xfrm>
          <a:prstGeom prst="rect">
            <a:avLst/>
          </a:prstGeom>
          <a:solidFill>
            <a:srgbClr val="F1F1F1"/>
          </a:solidFill>
          <a:ln w="13716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540"/>
              </a:spcBef>
            </a:pPr>
            <a:r>
              <a:rPr sz="1600" spc="-5" dirty="0">
                <a:latin typeface="Cambria Math"/>
                <a:cs typeface="Cambria Math"/>
              </a:rPr>
              <a:t>id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28359" y="3365627"/>
            <a:ext cx="77470" cy="1995170"/>
          </a:xfrm>
          <a:custGeom>
            <a:avLst/>
            <a:gdLst/>
            <a:ahLst/>
            <a:cxnLst/>
            <a:rect l="l" t="t" r="r" b="b"/>
            <a:pathLst>
              <a:path w="77470" h="1995170">
                <a:moveTo>
                  <a:pt x="19812" y="0"/>
                </a:moveTo>
                <a:lnTo>
                  <a:pt x="0" y="253"/>
                </a:lnTo>
                <a:lnTo>
                  <a:pt x="1269" y="79501"/>
                </a:lnTo>
                <a:lnTo>
                  <a:pt x="20954" y="79248"/>
                </a:lnTo>
                <a:lnTo>
                  <a:pt x="19812" y="0"/>
                </a:lnTo>
                <a:close/>
              </a:path>
              <a:path w="77470" h="1995170">
                <a:moveTo>
                  <a:pt x="21970" y="138684"/>
                </a:moveTo>
                <a:lnTo>
                  <a:pt x="2159" y="138937"/>
                </a:lnTo>
                <a:lnTo>
                  <a:pt x="3301" y="218186"/>
                </a:lnTo>
                <a:lnTo>
                  <a:pt x="23113" y="217932"/>
                </a:lnTo>
                <a:lnTo>
                  <a:pt x="21970" y="138684"/>
                </a:lnTo>
                <a:close/>
              </a:path>
              <a:path w="77470" h="1995170">
                <a:moveTo>
                  <a:pt x="24002" y="277368"/>
                </a:moveTo>
                <a:lnTo>
                  <a:pt x="4190" y="277622"/>
                </a:lnTo>
                <a:lnTo>
                  <a:pt x="5461" y="356870"/>
                </a:lnTo>
                <a:lnTo>
                  <a:pt x="25273" y="356489"/>
                </a:lnTo>
                <a:lnTo>
                  <a:pt x="24002" y="277368"/>
                </a:lnTo>
                <a:close/>
              </a:path>
              <a:path w="77470" h="1995170">
                <a:moveTo>
                  <a:pt x="26162" y="415925"/>
                </a:moveTo>
                <a:lnTo>
                  <a:pt x="6350" y="416306"/>
                </a:lnTo>
                <a:lnTo>
                  <a:pt x="7492" y="495554"/>
                </a:lnTo>
                <a:lnTo>
                  <a:pt x="27304" y="495173"/>
                </a:lnTo>
                <a:lnTo>
                  <a:pt x="26162" y="415925"/>
                </a:lnTo>
                <a:close/>
              </a:path>
              <a:path w="77470" h="1995170">
                <a:moveTo>
                  <a:pt x="28320" y="554609"/>
                </a:moveTo>
                <a:lnTo>
                  <a:pt x="8509" y="554990"/>
                </a:lnTo>
                <a:lnTo>
                  <a:pt x="9651" y="634238"/>
                </a:lnTo>
                <a:lnTo>
                  <a:pt x="29463" y="633857"/>
                </a:lnTo>
                <a:lnTo>
                  <a:pt x="28320" y="554609"/>
                </a:lnTo>
                <a:close/>
              </a:path>
              <a:path w="77470" h="1995170">
                <a:moveTo>
                  <a:pt x="30352" y="693293"/>
                </a:moveTo>
                <a:lnTo>
                  <a:pt x="10540" y="693674"/>
                </a:lnTo>
                <a:lnTo>
                  <a:pt x="11811" y="772795"/>
                </a:lnTo>
                <a:lnTo>
                  <a:pt x="31623" y="772541"/>
                </a:lnTo>
                <a:lnTo>
                  <a:pt x="30352" y="693293"/>
                </a:lnTo>
                <a:close/>
              </a:path>
              <a:path w="77470" h="1995170">
                <a:moveTo>
                  <a:pt x="32512" y="831977"/>
                </a:moveTo>
                <a:lnTo>
                  <a:pt x="12700" y="832231"/>
                </a:lnTo>
                <a:lnTo>
                  <a:pt x="13842" y="911479"/>
                </a:lnTo>
                <a:lnTo>
                  <a:pt x="33654" y="911225"/>
                </a:lnTo>
                <a:lnTo>
                  <a:pt x="32512" y="831977"/>
                </a:lnTo>
                <a:close/>
              </a:path>
              <a:path w="77470" h="1995170">
                <a:moveTo>
                  <a:pt x="34543" y="970661"/>
                </a:moveTo>
                <a:lnTo>
                  <a:pt x="14859" y="970915"/>
                </a:lnTo>
                <a:lnTo>
                  <a:pt x="16001" y="1050163"/>
                </a:lnTo>
                <a:lnTo>
                  <a:pt x="35813" y="1049909"/>
                </a:lnTo>
                <a:lnTo>
                  <a:pt x="34543" y="970661"/>
                </a:lnTo>
                <a:close/>
              </a:path>
              <a:path w="77470" h="1995170">
                <a:moveTo>
                  <a:pt x="36702" y="1109345"/>
                </a:moveTo>
                <a:lnTo>
                  <a:pt x="16890" y="1109599"/>
                </a:lnTo>
                <a:lnTo>
                  <a:pt x="18161" y="1188847"/>
                </a:lnTo>
                <a:lnTo>
                  <a:pt x="37973" y="1188593"/>
                </a:lnTo>
                <a:lnTo>
                  <a:pt x="36702" y="1109345"/>
                </a:lnTo>
                <a:close/>
              </a:path>
              <a:path w="77470" h="1995170">
                <a:moveTo>
                  <a:pt x="38862" y="1248029"/>
                </a:moveTo>
                <a:lnTo>
                  <a:pt x="19050" y="1248283"/>
                </a:lnTo>
                <a:lnTo>
                  <a:pt x="20192" y="1327531"/>
                </a:lnTo>
                <a:lnTo>
                  <a:pt x="40004" y="1327277"/>
                </a:lnTo>
                <a:lnTo>
                  <a:pt x="38862" y="1248029"/>
                </a:lnTo>
                <a:close/>
              </a:path>
              <a:path w="77470" h="1995170">
                <a:moveTo>
                  <a:pt x="40893" y="1386713"/>
                </a:moveTo>
                <a:lnTo>
                  <a:pt x="21081" y="1386967"/>
                </a:lnTo>
                <a:lnTo>
                  <a:pt x="22351" y="1466215"/>
                </a:lnTo>
                <a:lnTo>
                  <a:pt x="42163" y="1465834"/>
                </a:lnTo>
                <a:lnTo>
                  <a:pt x="40893" y="1386713"/>
                </a:lnTo>
                <a:close/>
              </a:path>
              <a:path w="77470" h="1995170">
                <a:moveTo>
                  <a:pt x="43052" y="1525270"/>
                </a:moveTo>
                <a:lnTo>
                  <a:pt x="23240" y="1525651"/>
                </a:lnTo>
                <a:lnTo>
                  <a:pt x="24511" y="1604899"/>
                </a:lnTo>
                <a:lnTo>
                  <a:pt x="44323" y="1604518"/>
                </a:lnTo>
                <a:lnTo>
                  <a:pt x="43052" y="1525270"/>
                </a:lnTo>
                <a:close/>
              </a:path>
              <a:path w="77470" h="1995170">
                <a:moveTo>
                  <a:pt x="45212" y="1663954"/>
                </a:moveTo>
                <a:lnTo>
                  <a:pt x="25400" y="1664335"/>
                </a:lnTo>
                <a:lnTo>
                  <a:pt x="26542" y="1743583"/>
                </a:lnTo>
                <a:lnTo>
                  <a:pt x="46354" y="1743202"/>
                </a:lnTo>
                <a:lnTo>
                  <a:pt x="45212" y="1663954"/>
                </a:lnTo>
                <a:close/>
              </a:path>
              <a:path w="77470" h="1995170">
                <a:moveTo>
                  <a:pt x="47243" y="1802638"/>
                </a:moveTo>
                <a:lnTo>
                  <a:pt x="27431" y="1803019"/>
                </a:lnTo>
                <a:lnTo>
                  <a:pt x="28701" y="1882139"/>
                </a:lnTo>
                <a:lnTo>
                  <a:pt x="48513" y="1881886"/>
                </a:lnTo>
                <a:lnTo>
                  <a:pt x="47243" y="1802638"/>
                </a:lnTo>
                <a:close/>
              </a:path>
              <a:path w="77470" h="1995170">
                <a:moveTo>
                  <a:pt x="77215" y="1918081"/>
                </a:moveTo>
                <a:lnTo>
                  <a:pt x="1015" y="1919351"/>
                </a:lnTo>
                <a:lnTo>
                  <a:pt x="40259" y="1994916"/>
                </a:lnTo>
                <a:lnTo>
                  <a:pt x="77215" y="1918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8877300" y="2516758"/>
            <a:ext cx="498475" cy="1918335"/>
            <a:chOff x="8877300" y="2516758"/>
            <a:chExt cx="498475" cy="1918335"/>
          </a:xfrm>
        </p:grpSpPr>
        <p:sp>
          <p:nvSpPr>
            <p:cNvPr id="36" name="object 36"/>
            <p:cNvSpPr/>
            <p:nvPr/>
          </p:nvSpPr>
          <p:spPr>
            <a:xfrm>
              <a:off x="8883395" y="4024883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09" h="403860">
                  <a:moveTo>
                    <a:pt x="486155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86155" y="403860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83395" y="4024883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09" h="403860">
                  <a:moveTo>
                    <a:pt x="0" y="403860"/>
                  </a:moveTo>
                  <a:lnTo>
                    <a:pt x="486155" y="403860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088754" y="2516758"/>
              <a:ext cx="76200" cy="1509395"/>
            </a:xfrm>
            <a:custGeom>
              <a:avLst/>
              <a:gdLst/>
              <a:ahLst/>
              <a:cxnLst/>
              <a:rect l="l" t="t" r="r" b="b"/>
              <a:pathLst>
                <a:path w="76200" h="1509395">
                  <a:moveTo>
                    <a:pt x="23241" y="0"/>
                  </a:moveTo>
                  <a:lnTo>
                    <a:pt x="3428" y="253"/>
                  </a:lnTo>
                  <a:lnTo>
                    <a:pt x="4825" y="79501"/>
                  </a:lnTo>
                  <a:lnTo>
                    <a:pt x="24638" y="79248"/>
                  </a:lnTo>
                  <a:lnTo>
                    <a:pt x="23241" y="0"/>
                  </a:lnTo>
                  <a:close/>
                </a:path>
                <a:path w="76200" h="1509395">
                  <a:moveTo>
                    <a:pt x="25653" y="138556"/>
                  </a:moveTo>
                  <a:lnTo>
                    <a:pt x="5842" y="138937"/>
                  </a:lnTo>
                  <a:lnTo>
                    <a:pt x="7239" y="218186"/>
                  </a:lnTo>
                  <a:lnTo>
                    <a:pt x="27050" y="217804"/>
                  </a:lnTo>
                  <a:lnTo>
                    <a:pt x="25653" y="138556"/>
                  </a:lnTo>
                  <a:close/>
                </a:path>
                <a:path w="76200" h="1509395">
                  <a:moveTo>
                    <a:pt x="28067" y="277240"/>
                  </a:moveTo>
                  <a:lnTo>
                    <a:pt x="8254" y="277621"/>
                  </a:lnTo>
                  <a:lnTo>
                    <a:pt x="9525" y="356869"/>
                  </a:lnTo>
                  <a:lnTo>
                    <a:pt x="29337" y="356488"/>
                  </a:lnTo>
                  <a:lnTo>
                    <a:pt x="28067" y="277240"/>
                  </a:lnTo>
                  <a:close/>
                </a:path>
                <a:path w="76200" h="1509395">
                  <a:moveTo>
                    <a:pt x="30352" y="415925"/>
                  </a:moveTo>
                  <a:lnTo>
                    <a:pt x="10668" y="416305"/>
                  </a:lnTo>
                  <a:lnTo>
                    <a:pt x="11938" y="495553"/>
                  </a:lnTo>
                  <a:lnTo>
                    <a:pt x="31750" y="495173"/>
                  </a:lnTo>
                  <a:lnTo>
                    <a:pt x="30352" y="415925"/>
                  </a:lnTo>
                  <a:close/>
                </a:path>
                <a:path w="76200" h="1509395">
                  <a:moveTo>
                    <a:pt x="32766" y="554608"/>
                  </a:moveTo>
                  <a:lnTo>
                    <a:pt x="12953" y="554989"/>
                  </a:lnTo>
                  <a:lnTo>
                    <a:pt x="14350" y="634238"/>
                  </a:lnTo>
                  <a:lnTo>
                    <a:pt x="34163" y="633856"/>
                  </a:lnTo>
                  <a:lnTo>
                    <a:pt x="32766" y="554608"/>
                  </a:lnTo>
                  <a:close/>
                </a:path>
                <a:path w="76200" h="1509395">
                  <a:moveTo>
                    <a:pt x="35178" y="693292"/>
                  </a:moveTo>
                  <a:lnTo>
                    <a:pt x="15367" y="693674"/>
                  </a:lnTo>
                  <a:lnTo>
                    <a:pt x="16764" y="772794"/>
                  </a:lnTo>
                  <a:lnTo>
                    <a:pt x="36575" y="772540"/>
                  </a:lnTo>
                  <a:lnTo>
                    <a:pt x="35178" y="693292"/>
                  </a:lnTo>
                  <a:close/>
                </a:path>
                <a:path w="76200" h="1509395">
                  <a:moveTo>
                    <a:pt x="37592" y="831976"/>
                  </a:moveTo>
                  <a:lnTo>
                    <a:pt x="17779" y="832230"/>
                  </a:lnTo>
                  <a:lnTo>
                    <a:pt x="19176" y="911478"/>
                  </a:lnTo>
                  <a:lnTo>
                    <a:pt x="38989" y="911225"/>
                  </a:lnTo>
                  <a:lnTo>
                    <a:pt x="37592" y="831976"/>
                  </a:lnTo>
                  <a:close/>
                </a:path>
                <a:path w="76200" h="1509395">
                  <a:moveTo>
                    <a:pt x="40004" y="970661"/>
                  </a:moveTo>
                  <a:lnTo>
                    <a:pt x="20193" y="970914"/>
                  </a:lnTo>
                  <a:lnTo>
                    <a:pt x="21590" y="1050163"/>
                  </a:lnTo>
                  <a:lnTo>
                    <a:pt x="41401" y="1049781"/>
                  </a:lnTo>
                  <a:lnTo>
                    <a:pt x="40004" y="970661"/>
                  </a:lnTo>
                  <a:close/>
                </a:path>
                <a:path w="76200" h="1509395">
                  <a:moveTo>
                    <a:pt x="42418" y="1109217"/>
                  </a:moveTo>
                  <a:lnTo>
                    <a:pt x="22605" y="1109598"/>
                  </a:lnTo>
                  <a:lnTo>
                    <a:pt x="24002" y="1188846"/>
                  </a:lnTo>
                  <a:lnTo>
                    <a:pt x="43815" y="1188465"/>
                  </a:lnTo>
                  <a:lnTo>
                    <a:pt x="42418" y="1109217"/>
                  </a:lnTo>
                  <a:close/>
                </a:path>
                <a:path w="76200" h="1509395">
                  <a:moveTo>
                    <a:pt x="44830" y="1247902"/>
                  </a:moveTo>
                  <a:lnTo>
                    <a:pt x="25019" y="1248283"/>
                  </a:lnTo>
                  <a:lnTo>
                    <a:pt x="26289" y="1327530"/>
                  </a:lnTo>
                  <a:lnTo>
                    <a:pt x="46100" y="1327149"/>
                  </a:lnTo>
                  <a:lnTo>
                    <a:pt x="44830" y="1247902"/>
                  </a:lnTo>
                  <a:close/>
                </a:path>
                <a:path w="76200" h="1509395">
                  <a:moveTo>
                    <a:pt x="28103" y="1433361"/>
                  </a:moveTo>
                  <a:lnTo>
                    <a:pt x="0" y="1433829"/>
                  </a:lnTo>
                  <a:lnTo>
                    <a:pt x="39370" y="1509395"/>
                  </a:lnTo>
                  <a:lnTo>
                    <a:pt x="69747" y="1446021"/>
                  </a:lnTo>
                  <a:lnTo>
                    <a:pt x="28321" y="1446021"/>
                  </a:lnTo>
                  <a:lnTo>
                    <a:pt x="28103" y="1433361"/>
                  </a:lnTo>
                  <a:close/>
                </a:path>
                <a:path w="76200" h="1509395">
                  <a:moveTo>
                    <a:pt x="47914" y="1433031"/>
                  </a:moveTo>
                  <a:lnTo>
                    <a:pt x="28103" y="1433361"/>
                  </a:lnTo>
                  <a:lnTo>
                    <a:pt x="28321" y="1446021"/>
                  </a:lnTo>
                  <a:lnTo>
                    <a:pt x="48133" y="1445767"/>
                  </a:lnTo>
                  <a:lnTo>
                    <a:pt x="47914" y="1433031"/>
                  </a:lnTo>
                  <a:close/>
                </a:path>
                <a:path w="76200" h="1509395">
                  <a:moveTo>
                    <a:pt x="76200" y="1432559"/>
                  </a:moveTo>
                  <a:lnTo>
                    <a:pt x="47914" y="1433031"/>
                  </a:lnTo>
                  <a:lnTo>
                    <a:pt x="48133" y="1445767"/>
                  </a:lnTo>
                  <a:lnTo>
                    <a:pt x="28321" y="1446021"/>
                  </a:lnTo>
                  <a:lnTo>
                    <a:pt x="69747" y="1446021"/>
                  </a:lnTo>
                  <a:lnTo>
                    <a:pt x="76200" y="1432559"/>
                  </a:lnTo>
                  <a:close/>
                </a:path>
                <a:path w="76200" h="1509395">
                  <a:moveTo>
                    <a:pt x="47117" y="1386585"/>
                  </a:moveTo>
                  <a:lnTo>
                    <a:pt x="27304" y="1386966"/>
                  </a:lnTo>
                  <a:lnTo>
                    <a:pt x="28103" y="1433361"/>
                  </a:lnTo>
                  <a:lnTo>
                    <a:pt x="47914" y="1433031"/>
                  </a:lnTo>
                  <a:lnTo>
                    <a:pt x="47117" y="13865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570732" y="4278884"/>
            <a:ext cx="474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−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045965" y="3175761"/>
            <a:ext cx="2759075" cy="1457960"/>
            <a:chOff x="4045965" y="3175761"/>
            <a:chExt cx="2759075" cy="1457960"/>
          </a:xfrm>
        </p:grpSpPr>
        <p:sp>
          <p:nvSpPr>
            <p:cNvPr id="41" name="object 41"/>
            <p:cNvSpPr/>
            <p:nvPr/>
          </p:nvSpPr>
          <p:spPr>
            <a:xfrm>
              <a:off x="6310883" y="3182111"/>
              <a:ext cx="487680" cy="403860"/>
            </a:xfrm>
            <a:custGeom>
              <a:avLst/>
              <a:gdLst/>
              <a:ahLst/>
              <a:cxnLst/>
              <a:rect l="l" t="t" r="r" b="b"/>
              <a:pathLst>
                <a:path w="487679" h="403860">
                  <a:moveTo>
                    <a:pt x="487680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87680" y="403860"/>
                  </a:lnTo>
                  <a:lnTo>
                    <a:pt x="487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10883" y="3182111"/>
              <a:ext cx="487680" cy="403860"/>
            </a:xfrm>
            <a:custGeom>
              <a:avLst/>
              <a:gdLst/>
              <a:ahLst/>
              <a:cxnLst/>
              <a:rect l="l" t="t" r="r" b="b"/>
              <a:pathLst>
                <a:path w="487679" h="403860">
                  <a:moveTo>
                    <a:pt x="0" y="403860"/>
                  </a:moveTo>
                  <a:lnTo>
                    <a:pt x="487680" y="403860"/>
                  </a:lnTo>
                  <a:lnTo>
                    <a:pt x="487680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52315" y="4223003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10" h="403860">
                  <a:moveTo>
                    <a:pt x="486156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86156" y="403860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52315" y="4223003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10" h="403860">
                  <a:moveTo>
                    <a:pt x="0" y="403860"/>
                  </a:moveTo>
                  <a:lnTo>
                    <a:pt x="486156" y="403860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35423" y="4223003"/>
              <a:ext cx="487680" cy="403860"/>
            </a:xfrm>
            <a:custGeom>
              <a:avLst/>
              <a:gdLst/>
              <a:ahLst/>
              <a:cxnLst/>
              <a:rect l="l" t="t" r="r" b="b"/>
              <a:pathLst>
                <a:path w="487679" h="403860">
                  <a:moveTo>
                    <a:pt x="487679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87679" y="403860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35423" y="4223003"/>
              <a:ext cx="487680" cy="403860"/>
            </a:xfrm>
            <a:custGeom>
              <a:avLst/>
              <a:gdLst/>
              <a:ahLst/>
              <a:cxnLst/>
              <a:rect l="l" t="t" r="r" b="b"/>
              <a:pathLst>
                <a:path w="487679" h="403860">
                  <a:moveTo>
                    <a:pt x="0" y="403860"/>
                  </a:moveTo>
                  <a:lnTo>
                    <a:pt x="487679" y="403860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033517" y="3163047"/>
            <a:ext cx="1758950" cy="7035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444625">
              <a:lnSpc>
                <a:spcPct val="100000"/>
              </a:lnSpc>
              <a:spcBef>
                <a:spcPts val="685"/>
              </a:spcBef>
            </a:pPr>
            <a:r>
              <a:rPr sz="1600" spc="-5" dirty="0">
                <a:latin typeface="Cambria Math"/>
                <a:cs typeface="Cambria Math"/>
              </a:rPr>
              <a:t>+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spc="-10" dirty="0">
                <a:latin typeface="Cambria Math"/>
                <a:cs typeface="Cambria Math"/>
              </a:rPr>
              <a:t>num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792092" y="1681607"/>
            <a:ext cx="3983354" cy="2541905"/>
            <a:chOff x="3792092" y="1681607"/>
            <a:chExt cx="3983354" cy="2541905"/>
          </a:xfrm>
        </p:grpSpPr>
        <p:sp>
          <p:nvSpPr>
            <p:cNvPr id="49" name="object 49"/>
            <p:cNvSpPr/>
            <p:nvPr/>
          </p:nvSpPr>
          <p:spPr>
            <a:xfrm>
              <a:off x="6798563" y="3182112"/>
              <a:ext cx="487680" cy="403860"/>
            </a:xfrm>
            <a:custGeom>
              <a:avLst/>
              <a:gdLst/>
              <a:ahLst/>
              <a:cxnLst/>
              <a:rect l="l" t="t" r="r" b="b"/>
              <a:pathLst>
                <a:path w="487679" h="403860">
                  <a:moveTo>
                    <a:pt x="487679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87679" y="403860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98563" y="3182112"/>
              <a:ext cx="487680" cy="403860"/>
            </a:xfrm>
            <a:custGeom>
              <a:avLst/>
              <a:gdLst/>
              <a:ahLst/>
              <a:cxnLst/>
              <a:rect l="l" t="t" r="r" b="b"/>
              <a:pathLst>
                <a:path w="487679" h="403860">
                  <a:moveTo>
                    <a:pt x="0" y="403860"/>
                  </a:moveTo>
                  <a:lnTo>
                    <a:pt x="487679" y="403860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83196" y="3182112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09" h="403860">
                  <a:moveTo>
                    <a:pt x="486155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86155" y="403860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83196" y="3182112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09" h="403860">
                  <a:moveTo>
                    <a:pt x="0" y="403860"/>
                  </a:moveTo>
                  <a:lnTo>
                    <a:pt x="486155" y="403860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92093" y="1681606"/>
              <a:ext cx="2799715" cy="2541905"/>
            </a:xfrm>
            <a:custGeom>
              <a:avLst/>
              <a:gdLst/>
              <a:ahLst/>
              <a:cxnLst/>
              <a:rect l="l" t="t" r="r" b="b"/>
              <a:pathLst>
                <a:path w="2799715" h="2541904">
                  <a:moveTo>
                    <a:pt x="73152" y="2479040"/>
                  </a:moveTo>
                  <a:lnTo>
                    <a:pt x="46050" y="2471280"/>
                  </a:lnTo>
                  <a:lnTo>
                    <a:pt x="55626" y="2438019"/>
                  </a:lnTo>
                  <a:lnTo>
                    <a:pt x="36576" y="2432558"/>
                  </a:lnTo>
                  <a:lnTo>
                    <a:pt x="27025" y="2465832"/>
                  </a:lnTo>
                  <a:lnTo>
                    <a:pt x="0" y="2458085"/>
                  </a:lnTo>
                  <a:lnTo>
                    <a:pt x="15621" y="2541905"/>
                  </a:lnTo>
                  <a:lnTo>
                    <a:pt x="69075" y="2483485"/>
                  </a:lnTo>
                  <a:lnTo>
                    <a:pt x="73152" y="2479040"/>
                  </a:lnTo>
                  <a:close/>
                </a:path>
                <a:path w="2799715" h="2541904">
                  <a:moveTo>
                    <a:pt x="93726" y="2304669"/>
                  </a:moveTo>
                  <a:lnTo>
                    <a:pt x="74676" y="2299208"/>
                  </a:lnTo>
                  <a:lnTo>
                    <a:pt x="52959" y="2375408"/>
                  </a:lnTo>
                  <a:lnTo>
                    <a:pt x="72009" y="2380869"/>
                  </a:lnTo>
                  <a:lnTo>
                    <a:pt x="93726" y="2304669"/>
                  </a:lnTo>
                  <a:close/>
                </a:path>
                <a:path w="2799715" h="2541904">
                  <a:moveTo>
                    <a:pt x="131826" y="2171319"/>
                  </a:moveTo>
                  <a:lnTo>
                    <a:pt x="112776" y="2165985"/>
                  </a:lnTo>
                  <a:lnTo>
                    <a:pt x="91059" y="2242185"/>
                  </a:lnTo>
                  <a:lnTo>
                    <a:pt x="110109" y="2247519"/>
                  </a:lnTo>
                  <a:lnTo>
                    <a:pt x="131826" y="2171319"/>
                  </a:lnTo>
                  <a:close/>
                </a:path>
                <a:path w="2799715" h="2541904">
                  <a:moveTo>
                    <a:pt x="170053" y="2038096"/>
                  </a:moveTo>
                  <a:lnTo>
                    <a:pt x="151003" y="2032635"/>
                  </a:lnTo>
                  <a:lnTo>
                    <a:pt x="129159" y="2108835"/>
                  </a:lnTo>
                  <a:lnTo>
                    <a:pt x="148209" y="2114296"/>
                  </a:lnTo>
                  <a:lnTo>
                    <a:pt x="170053" y="2038096"/>
                  </a:lnTo>
                  <a:close/>
                </a:path>
                <a:path w="2799715" h="2541904">
                  <a:moveTo>
                    <a:pt x="208153" y="1904746"/>
                  </a:moveTo>
                  <a:lnTo>
                    <a:pt x="189103" y="1899285"/>
                  </a:lnTo>
                  <a:lnTo>
                    <a:pt x="167259" y="1975485"/>
                  </a:lnTo>
                  <a:lnTo>
                    <a:pt x="186309" y="1980946"/>
                  </a:lnTo>
                  <a:lnTo>
                    <a:pt x="208153" y="1904746"/>
                  </a:lnTo>
                  <a:close/>
                </a:path>
                <a:path w="2799715" h="2541904">
                  <a:moveTo>
                    <a:pt x="246253" y="1771396"/>
                  </a:moveTo>
                  <a:lnTo>
                    <a:pt x="227203" y="1765935"/>
                  </a:lnTo>
                  <a:lnTo>
                    <a:pt x="205486" y="1842135"/>
                  </a:lnTo>
                  <a:lnTo>
                    <a:pt x="224536" y="1847596"/>
                  </a:lnTo>
                  <a:lnTo>
                    <a:pt x="246253" y="1771396"/>
                  </a:lnTo>
                  <a:close/>
                </a:path>
                <a:path w="2799715" h="2541904">
                  <a:moveTo>
                    <a:pt x="284480" y="1638046"/>
                  </a:moveTo>
                  <a:lnTo>
                    <a:pt x="265430" y="1632585"/>
                  </a:lnTo>
                  <a:lnTo>
                    <a:pt x="243586" y="1708785"/>
                  </a:lnTo>
                  <a:lnTo>
                    <a:pt x="262636" y="1714246"/>
                  </a:lnTo>
                  <a:lnTo>
                    <a:pt x="284480" y="1638046"/>
                  </a:lnTo>
                  <a:close/>
                </a:path>
                <a:path w="2799715" h="2541904">
                  <a:moveTo>
                    <a:pt x="322580" y="1504696"/>
                  </a:moveTo>
                  <a:lnTo>
                    <a:pt x="303530" y="1499235"/>
                  </a:lnTo>
                  <a:lnTo>
                    <a:pt x="281686" y="1575435"/>
                  </a:lnTo>
                  <a:lnTo>
                    <a:pt x="300736" y="1580896"/>
                  </a:lnTo>
                  <a:lnTo>
                    <a:pt x="322580" y="1504696"/>
                  </a:lnTo>
                  <a:close/>
                </a:path>
                <a:path w="2799715" h="2541904">
                  <a:moveTo>
                    <a:pt x="360680" y="1371346"/>
                  </a:moveTo>
                  <a:lnTo>
                    <a:pt x="341630" y="1365885"/>
                  </a:lnTo>
                  <a:lnTo>
                    <a:pt x="319913" y="1442085"/>
                  </a:lnTo>
                  <a:lnTo>
                    <a:pt x="338963" y="1447546"/>
                  </a:lnTo>
                  <a:lnTo>
                    <a:pt x="360680" y="1371346"/>
                  </a:lnTo>
                  <a:close/>
                </a:path>
                <a:path w="2799715" h="2541904">
                  <a:moveTo>
                    <a:pt x="398780" y="1237996"/>
                  </a:moveTo>
                  <a:lnTo>
                    <a:pt x="379730" y="1232535"/>
                  </a:lnTo>
                  <a:lnTo>
                    <a:pt x="358013" y="1308735"/>
                  </a:lnTo>
                  <a:lnTo>
                    <a:pt x="377063" y="1314196"/>
                  </a:lnTo>
                  <a:lnTo>
                    <a:pt x="398780" y="1237996"/>
                  </a:lnTo>
                  <a:close/>
                </a:path>
                <a:path w="2799715" h="2541904">
                  <a:moveTo>
                    <a:pt x="437007" y="1104646"/>
                  </a:moveTo>
                  <a:lnTo>
                    <a:pt x="417957" y="1099185"/>
                  </a:lnTo>
                  <a:lnTo>
                    <a:pt x="396113" y="1175385"/>
                  </a:lnTo>
                  <a:lnTo>
                    <a:pt x="415163" y="1180846"/>
                  </a:lnTo>
                  <a:lnTo>
                    <a:pt x="437007" y="1104646"/>
                  </a:lnTo>
                  <a:close/>
                </a:path>
                <a:path w="2799715" h="2541904">
                  <a:moveTo>
                    <a:pt x="475107" y="971296"/>
                  </a:moveTo>
                  <a:lnTo>
                    <a:pt x="456057" y="965835"/>
                  </a:lnTo>
                  <a:lnTo>
                    <a:pt x="434213" y="1042035"/>
                  </a:lnTo>
                  <a:lnTo>
                    <a:pt x="453263" y="1047496"/>
                  </a:lnTo>
                  <a:lnTo>
                    <a:pt x="475107" y="971296"/>
                  </a:lnTo>
                  <a:close/>
                </a:path>
                <a:path w="2799715" h="2541904">
                  <a:moveTo>
                    <a:pt x="513207" y="837946"/>
                  </a:moveTo>
                  <a:lnTo>
                    <a:pt x="494157" y="832612"/>
                  </a:lnTo>
                  <a:lnTo>
                    <a:pt x="472440" y="908685"/>
                  </a:lnTo>
                  <a:lnTo>
                    <a:pt x="491490" y="914146"/>
                  </a:lnTo>
                  <a:lnTo>
                    <a:pt x="513207" y="837946"/>
                  </a:lnTo>
                  <a:close/>
                </a:path>
                <a:path w="2799715" h="2541904">
                  <a:moveTo>
                    <a:pt x="2748788" y="79248"/>
                  </a:moveTo>
                  <a:lnTo>
                    <a:pt x="2747378" y="0"/>
                  </a:lnTo>
                  <a:lnTo>
                    <a:pt x="2727579" y="254"/>
                  </a:lnTo>
                  <a:lnTo>
                    <a:pt x="2728976" y="79502"/>
                  </a:lnTo>
                  <a:lnTo>
                    <a:pt x="2748788" y="79248"/>
                  </a:lnTo>
                  <a:close/>
                </a:path>
                <a:path w="2799715" h="2541904">
                  <a:moveTo>
                    <a:pt x="2751074" y="217805"/>
                  </a:moveTo>
                  <a:lnTo>
                    <a:pt x="2749677" y="138684"/>
                  </a:lnTo>
                  <a:lnTo>
                    <a:pt x="2729979" y="138938"/>
                  </a:lnTo>
                  <a:lnTo>
                    <a:pt x="2731262" y="218186"/>
                  </a:lnTo>
                  <a:lnTo>
                    <a:pt x="2751074" y="217805"/>
                  </a:lnTo>
                  <a:close/>
                </a:path>
                <a:path w="2799715" h="2541904">
                  <a:moveTo>
                    <a:pt x="2753487" y="356489"/>
                  </a:moveTo>
                  <a:lnTo>
                    <a:pt x="2752077" y="277241"/>
                  </a:lnTo>
                  <a:lnTo>
                    <a:pt x="2732278" y="277622"/>
                  </a:lnTo>
                  <a:lnTo>
                    <a:pt x="2733675" y="356870"/>
                  </a:lnTo>
                  <a:lnTo>
                    <a:pt x="2753487" y="356489"/>
                  </a:lnTo>
                  <a:close/>
                </a:path>
                <a:path w="2799715" h="2541904">
                  <a:moveTo>
                    <a:pt x="2755773" y="495173"/>
                  </a:moveTo>
                  <a:lnTo>
                    <a:pt x="2754503" y="415925"/>
                  </a:lnTo>
                  <a:lnTo>
                    <a:pt x="2734678" y="416306"/>
                  </a:lnTo>
                  <a:lnTo>
                    <a:pt x="2735961" y="495554"/>
                  </a:lnTo>
                  <a:lnTo>
                    <a:pt x="2755773" y="495173"/>
                  </a:lnTo>
                  <a:close/>
                </a:path>
                <a:path w="2799715" h="2541904">
                  <a:moveTo>
                    <a:pt x="2758186" y="633857"/>
                  </a:moveTo>
                  <a:lnTo>
                    <a:pt x="2756776" y="554609"/>
                  </a:lnTo>
                  <a:lnTo>
                    <a:pt x="2736977" y="554990"/>
                  </a:lnTo>
                  <a:lnTo>
                    <a:pt x="2738374" y="634238"/>
                  </a:lnTo>
                  <a:lnTo>
                    <a:pt x="2758186" y="633857"/>
                  </a:lnTo>
                  <a:close/>
                </a:path>
                <a:path w="2799715" h="2541904">
                  <a:moveTo>
                    <a:pt x="2760472" y="772541"/>
                  </a:moveTo>
                  <a:lnTo>
                    <a:pt x="2759202" y="693293"/>
                  </a:lnTo>
                  <a:lnTo>
                    <a:pt x="2739377" y="693674"/>
                  </a:lnTo>
                  <a:lnTo>
                    <a:pt x="2740660" y="772795"/>
                  </a:lnTo>
                  <a:lnTo>
                    <a:pt x="2760472" y="772541"/>
                  </a:lnTo>
                  <a:close/>
                </a:path>
                <a:path w="2799715" h="2541904">
                  <a:moveTo>
                    <a:pt x="2762885" y="911225"/>
                  </a:moveTo>
                  <a:lnTo>
                    <a:pt x="2761488" y="831977"/>
                  </a:lnTo>
                  <a:lnTo>
                    <a:pt x="2741676" y="832231"/>
                  </a:lnTo>
                  <a:lnTo>
                    <a:pt x="2743073" y="911479"/>
                  </a:lnTo>
                  <a:lnTo>
                    <a:pt x="2762885" y="911225"/>
                  </a:lnTo>
                  <a:close/>
                </a:path>
                <a:path w="2799715" h="2541904">
                  <a:moveTo>
                    <a:pt x="2765171" y="1049782"/>
                  </a:moveTo>
                  <a:lnTo>
                    <a:pt x="2763901" y="970661"/>
                  </a:lnTo>
                  <a:lnTo>
                    <a:pt x="2744076" y="970915"/>
                  </a:lnTo>
                  <a:lnTo>
                    <a:pt x="2745359" y="1050163"/>
                  </a:lnTo>
                  <a:lnTo>
                    <a:pt x="2765171" y="1049782"/>
                  </a:lnTo>
                  <a:close/>
                </a:path>
                <a:path w="2799715" h="2541904">
                  <a:moveTo>
                    <a:pt x="2767584" y="1188466"/>
                  </a:moveTo>
                  <a:lnTo>
                    <a:pt x="2766187" y="1109218"/>
                  </a:lnTo>
                  <a:lnTo>
                    <a:pt x="2746375" y="1109599"/>
                  </a:lnTo>
                  <a:lnTo>
                    <a:pt x="2747772" y="1188847"/>
                  </a:lnTo>
                  <a:lnTo>
                    <a:pt x="2767584" y="1188466"/>
                  </a:lnTo>
                  <a:close/>
                </a:path>
                <a:path w="2799715" h="2541904">
                  <a:moveTo>
                    <a:pt x="2769870" y="1327150"/>
                  </a:moveTo>
                  <a:lnTo>
                    <a:pt x="2768600" y="1247902"/>
                  </a:lnTo>
                  <a:lnTo>
                    <a:pt x="2748788" y="1248283"/>
                  </a:lnTo>
                  <a:lnTo>
                    <a:pt x="2750058" y="1327531"/>
                  </a:lnTo>
                  <a:lnTo>
                    <a:pt x="2769870" y="1327150"/>
                  </a:lnTo>
                  <a:close/>
                </a:path>
                <a:path w="2799715" h="2541904">
                  <a:moveTo>
                    <a:pt x="2799702" y="1424686"/>
                  </a:moveTo>
                  <a:lnTo>
                    <a:pt x="2771546" y="1425155"/>
                  </a:lnTo>
                  <a:lnTo>
                    <a:pt x="2770886" y="1386586"/>
                  </a:lnTo>
                  <a:lnTo>
                    <a:pt x="2751074" y="1386967"/>
                  </a:lnTo>
                  <a:lnTo>
                    <a:pt x="2751734" y="1425486"/>
                  </a:lnTo>
                  <a:lnTo>
                    <a:pt x="2723502" y="1425956"/>
                  </a:lnTo>
                  <a:lnTo>
                    <a:pt x="2762885" y="1501521"/>
                  </a:lnTo>
                  <a:lnTo>
                    <a:pt x="2793250" y="1438148"/>
                  </a:lnTo>
                  <a:lnTo>
                    <a:pt x="2799702" y="1424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582672" y="6008623"/>
            <a:ext cx="101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entry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609838" y="4736033"/>
            <a:ext cx="9937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entry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𝑐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394204" y="5353811"/>
            <a:ext cx="775335" cy="734695"/>
            <a:chOff x="2394204" y="5353811"/>
            <a:chExt cx="775335" cy="734695"/>
          </a:xfrm>
        </p:grpSpPr>
        <p:sp>
          <p:nvSpPr>
            <p:cNvPr id="57" name="object 57"/>
            <p:cNvSpPr/>
            <p:nvPr/>
          </p:nvSpPr>
          <p:spPr>
            <a:xfrm>
              <a:off x="3092958" y="5609081"/>
              <a:ext cx="76200" cy="479425"/>
            </a:xfrm>
            <a:custGeom>
              <a:avLst/>
              <a:gdLst/>
              <a:ahLst/>
              <a:cxnLst/>
              <a:rect l="l" t="t" r="r" b="b"/>
              <a:pathLst>
                <a:path w="76200" h="479425">
                  <a:moveTo>
                    <a:pt x="28193" y="402755"/>
                  </a:moveTo>
                  <a:lnTo>
                    <a:pt x="0" y="402755"/>
                  </a:lnTo>
                  <a:lnTo>
                    <a:pt x="38100" y="478955"/>
                  </a:lnTo>
                  <a:lnTo>
                    <a:pt x="69850" y="415455"/>
                  </a:lnTo>
                  <a:lnTo>
                    <a:pt x="28193" y="415455"/>
                  </a:lnTo>
                  <a:lnTo>
                    <a:pt x="28193" y="402755"/>
                  </a:lnTo>
                  <a:close/>
                </a:path>
                <a:path w="76200" h="479425">
                  <a:moveTo>
                    <a:pt x="48006" y="0"/>
                  </a:moveTo>
                  <a:lnTo>
                    <a:pt x="28193" y="0"/>
                  </a:lnTo>
                  <a:lnTo>
                    <a:pt x="28193" y="415455"/>
                  </a:lnTo>
                  <a:lnTo>
                    <a:pt x="48006" y="415455"/>
                  </a:lnTo>
                  <a:lnTo>
                    <a:pt x="48006" y="0"/>
                  </a:lnTo>
                  <a:close/>
                </a:path>
                <a:path w="76200" h="479425">
                  <a:moveTo>
                    <a:pt x="76200" y="402755"/>
                  </a:moveTo>
                  <a:lnTo>
                    <a:pt x="48006" y="402755"/>
                  </a:lnTo>
                  <a:lnTo>
                    <a:pt x="48006" y="415455"/>
                  </a:lnTo>
                  <a:lnTo>
                    <a:pt x="69850" y="415455"/>
                  </a:lnTo>
                  <a:lnTo>
                    <a:pt x="76200" y="4027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00300" y="5359907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10" h="403860">
                  <a:moveTo>
                    <a:pt x="486156" y="0"/>
                  </a:moveTo>
                  <a:lnTo>
                    <a:pt x="0" y="0"/>
                  </a:lnTo>
                  <a:lnTo>
                    <a:pt x="0" y="403859"/>
                  </a:lnTo>
                  <a:lnTo>
                    <a:pt x="486156" y="403859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00300" y="5359907"/>
              <a:ext cx="486409" cy="403860"/>
            </a:xfrm>
            <a:custGeom>
              <a:avLst/>
              <a:gdLst/>
              <a:ahLst/>
              <a:cxnLst/>
              <a:rect l="l" t="t" r="r" b="b"/>
              <a:pathLst>
                <a:path w="486410" h="403860">
                  <a:moveTo>
                    <a:pt x="0" y="403859"/>
                  </a:moveTo>
                  <a:lnTo>
                    <a:pt x="486156" y="403859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4038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406395" y="5366003"/>
            <a:ext cx="466725" cy="3917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223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490"/>
              </a:spcBef>
            </a:pPr>
            <a:r>
              <a:rPr sz="1600" spc="-5" dirty="0">
                <a:latin typeface="Cambria Math"/>
                <a:cs typeface="Cambria Math"/>
              </a:rPr>
              <a:t>id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773040" y="4448302"/>
            <a:ext cx="960755" cy="938530"/>
          </a:xfrm>
          <a:custGeom>
            <a:avLst/>
            <a:gdLst/>
            <a:ahLst/>
            <a:cxnLst/>
            <a:rect l="l" t="t" r="r" b="b"/>
            <a:pathLst>
              <a:path w="960754" h="938529">
                <a:moveTo>
                  <a:pt x="898795" y="892149"/>
                </a:moveTo>
                <a:lnTo>
                  <a:pt x="879094" y="912368"/>
                </a:lnTo>
                <a:lnTo>
                  <a:pt x="960247" y="938276"/>
                </a:lnTo>
                <a:lnTo>
                  <a:pt x="947334" y="901065"/>
                </a:lnTo>
                <a:lnTo>
                  <a:pt x="907923" y="901065"/>
                </a:lnTo>
                <a:lnTo>
                  <a:pt x="898795" y="892149"/>
                </a:lnTo>
                <a:close/>
              </a:path>
              <a:path w="960754" h="938529">
                <a:moveTo>
                  <a:pt x="912647" y="877933"/>
                </a:moveTo>
                <a:lnTo>
                  <a:pt x="898795" y="892149"/>
                </a:lnTo>
                <a:lnTo>
                  <a:pt x="907923" y="901065"/>
                </a:lnTo>
                <a:lnTo>
                  <a:pt x="921766" y="886841"/>
                </a:lnTo>
                <a:lnTo>
                  <a:pt x="912647" y="877933"/>
                </a:lnTo>
                <a:close/>
              </a:path>
              <a:path w="960754" h="938529">
                <a:moveTo>
                  <a:pt x="932307" y="857758"/>
                </a:moveTo>
                <a:lnTo>
                  <a:pt x="912647" y="877933"/>
                </a:lnTo>
                <a:lnTo>
                  <a:pt x="921766" y="886841"/>
                </a:lnTo>
                <a:lnTo>
                  <a:pt x="907923" y="901065"/>
                </a:lnTo>
                <a:lnTo>
                  <a:pt x="947334" y="901065"/>
                </a:lnTo>
                <a:lnTo>
                  <a:pt x="932307" y="857758"/>
                </a:lnTo>
                <a:close/>
              </a:path>
              <a:path w="960754" h="938529">
                <a:moveTo>
                  <a:pt x="13843" y="0"/>
                </a:moveTo>
                <a:lnTo>
                  <a:pt x="0" y="14224"/>
                </a:lnTo>
                <a:lnTo>
                  <a:pt x="898795" y="892149"/>
                </a:lnTo>
                <a:lnTo>
                  <a:pt x="912647" y="877933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57878" y="3368040"/>
            <a:ext cx="2673985" cy="862330"/>
          </a:xfrm>
          <a:custGeom>
            <a:avLst/>
            <a:gdLst/>
            <a:ahLst/>
            <a:cxnLst/>
            <a:rect l="l" t="t" r="r" b="b"/>
            <a:pathLst>
              <a:path w="2673984" h="862329">
                <a:moveTo>
                  <a:pt x="50800" y="793369"/>
                </a:moveTo>
                <a:lnTo>
                  <a:pt x="0" y="861822"/>
                </a:lnTo>
                <a:lnTo>
                  <a:pt x="85217" y="861441"/>
                </a:lnTo>
                <a:lnTo>
                  <a:pt x="75392" y="842010"/>
                </a:lnTo>
                <a:lnTo>
                  <a:pt x="61087" y="842010"/>
                </a:lnTo>
                <a:lnTo>
                  <a:pt x="52197" y="824357"/>
                </a:lnTo>
                <a:lnTo>
                  <a:pt x="63553" y="818593"/>
                </a:lnTo>
                <a:lnTo>
                  <a:pt x="50800" y="793369"/>
                </a:lnTo>
                <a:close/>
              </a:path>
              <a:path w="2673984" h="862329">
                <a:moveTo>
                  <a:pt x="63553" y="818593"/>
                </a:moveTo>
                <a:lnTo>
                  <a:pt x="52197" y="824357"/>
                </a:lnTo>
                <a:lnTo>
                  <a:pt x="61087" y="842010"/>
                </a:lnTo>
                <a:lnTo>
                  <a:pt x="72471" y="836232"/>
                </a:lnTo>
                <a:lnTo>
                  <a:pt x="63553" y="818593"/>
                </a:lnTo>
                <a:close/>
              </a:path>
              <a:path w="2673984" h="862329">
                <a:moveTo>
                  <a:pt x="72471" y="836232"/>
                </a:moveTo>
                <a:lnTo>
                  <a:pt x="61087" y="842010"/>
                </a:lnTo>
                <a:lnTo>
                  <a:pt x="75392" y="842010"/>
                </a:lnTo>
                <a:lnTo>
                  <a:pt x="72471" y="836232"/>
                </a:lnTo>
                <a:close/>
              </a:path>
              <a:path w="2673984" h="862329">
                <a:moveTo>
                  <a:pt x="2348611" y="415163"/>
                </a:moveTo>
                <a:lnTo>
                  <a:pt x="2318893" y="419735"/>
                </a:lnTo>
                <a:lnTo>
                  <a:pt x="2288158" y="424053"/>
                </a:lnTo>
                <a:lnTo>
                  <a:pt x="2288286" y="424053"/>
                </a:lnTo>
                <a:lnTo>
                  <a:pt x="2256408" y="427990"/>
                </a:lnTo>
                <a:lnTo>
                  <a:pt x="2256536" y="427990"/>
                </a:lnTo>
                <a:lnTo>
                  <a:pt x="2223643" y="431673"/>
                </a:lnTo>
                <a:lnTo>
                  <a:pt x="2189988" y="435102"/>
                </a:lnTo>
                <a:lnTo>
                  <a:pt x="2120646" y="441198"/>
                </a:lnTo>
                <a:lnTo>
                  <a:pt x="2049145" y="446532"/>
                </a:lnTo>
                <a:lnTo>
                  <a:pt x="1688973" y="467360"/>
                </a:lnTo>
                <a:lnTo>
                  <a:pt x="1559179" y="475996"/>
                </a:lnTo>
                <a:lnTo>
                  <a:pt x="1500759" y="481076"/>
                </a:lnTo>
                <a:lnTo>
                  <a:pt x="1446022" y="485775"/>
                </a:lnTo>
                <a:lnTo>
                  <a:pt x="1393063" y="489458"/>
                </a:lnTo>
                <a:lnTo>
                  <a:pt x="1341374" y="492252"/>
                </a:lnTo>
                <a:lnTo>
                  <a:pt x="1341627" y="492252"/>
                </a:lnTo>
                <a:lnTo>
                  <a:pt x="1291209" y="494411"/>
                </a:lnTo>
                <a:lnTo>
                  <a:pt x="1146556" y="498729"/>
                </a:lnTo>
                <a:lnTo>
                  <a:pt x="1053592" y="502158"/>
                </a:lnTo>
                <a:lnTo>
                  <a:pt x="1007745" y="504698"/>
                </a:lnTo>
                <a:lnTo>
                  <a:pt x="962151" y="508127"/>
                </a:lnTo>
                <a:lnTo>
                  <a:pt x="916559" y="512445"/>
                </a:lnTo>
                <a:lnTo>
                  <a:pt x="870838" y="518033"/>
                </a:lnTo>
                <a:lnTo>
                  <a:pt x="824864" y="525145"/>
                </a:lnTo>
                <a:lnTo>
                  <a:pt x="778383" y="534035"/>
                </a:lnTo>
                <a:lnTo>
                  <a:pt x="731393" y="544576"/>
                </a:lnTo>
                <a:lnTo>
                  <a:pt x="684276" y="557022"/>
                </a:lnTo>
                <a:lnTo>
                  <a:pt x="637413" y="570738"/>
                </a:lnTo>
                <a:lnTo>
                  <a:pt x="590804" y="585597"/>
                </a:lnTo>
                <a:lnTo>
                  <a:pt x="544195" y="601853"/>
                </a:lnTo>
                <a:lnTo>
                  <a:pt x="497839" y="618998"/>
                </a:lnTo>
                <a:lnTo>
                  <a:pt x="451738" y="637159"/>
                </a:lnTo>
                <a:lnTo>
                  <a:pt x="405638" y="656209"/>
                </a:lnTo>
                <a:lnTo>
                  <a:pt x="359791" y="676021"/>
                </a:lnTo>
                <a:lnTo>
                  <a:pt x="313944" y="696722"/>
                </a:lnTo>
                <a:lnTo>
                  <a:pt x="268224" y="717931"/>
                </a:lnTo>
                <a:lnTo>
                  <a:pt x="177037" y="761746"/>
                </a:lnTo>
                <a:lnTo>
                  <a:pt x="63553" y="818593"/>
                </a:lnTo>
                <a:lnTo>
                  <a:pt x="72471" y="836232"/>
                </a:lnTo>
                <a:lnTo>
                  <a:pt x="185927" y="779526"/>
                </a:lnTo>
                <a:lnTo>
                  <a:pt x="186064" y="779526"/>
                </a:lnTo>
                <a:lnTo>
                  <a:pt x="276733" y="735838"/>
                </a:lnTo>
                <a:lnTo>
                  <a:pt x="322199" y="714756"/>
                </a:lnTo>
                <a:lnTo>
                  <a:pt x="367792" y="694182"/>
                </a:lnTo>
                <a:lnTo>
                  <a:pt x="367664" y="694182"/>
                </a:lnTo>
                <a:lnTo>
                  <a:pt x="413385" y="674370"/>
                </a:lnTo>
                <a:lnTo>
                  <a:pt x="413566" y="674370"/>
                </a:lnTo>
                <a:lnTo>
                  <a:pt x="459232" y="655574"/>
                </a:lnTo>
                <a:lnTo>
                  <a:pt x="458977" y="655574"/>
                </a:lnTo>
                <a:lnTo>
                  <a:pt x="505079" y="637540"/>
                </a:lnTo>
                <a:lnTo>
                  <a:pt x="504825" y="637540"/>
                </a:lnTo>
                <a:lnTo>
                  <a:pt x="551052" y="620395"/>
                </a:lnTo>
                <a:lnTo>
                  <a:pt x="597154" y="604393"/>
                </a:lnTo>
                <a:lnTo>
                  <a:pt x="597297" y="604393"/>
                </a:lnTo>
                <a:lnTo>
                  <a:pt x="643382" y="589661"/>
                </a:lnTo>
                <a:lnTo>
                  <a:pt x="643127" y="589661"/>
                </a:lnTo>
                <a:lnTo>
                  <a:pt x="689737" y="576072"/>
                </a:lnTo>
                <a:lnTo>
                  <a:pt x="689483" y="576072"/>
                </a:lnTo>
                <a:lnTo>
                  <a:pt x="736346" y="563880"/>
                </a:lnTo>
                <a:lnTo>
                  <a:pt x="735964" y="563880"/>
                </a:lnTo>
                <a:lnTo>
                  <a:pt x="782574" y="553339"/>
                </a:lnTo>
                <a:lnTo>
                  <a:pt x="782861" y="553339"/>
                </a:lnTo>
                <a:lnTo>
                  <a:pt x="828294" y="544703"/>
                </a:lnTo>
                <a:lnTo>
                  <a:pt x="828039" y="544703"/>
                </a:lnTo>
                <a:lnTo>
                  <a:pt x="873760" y="537718"/>
                </a:lnTo>
                <a:lnTo>
                  <a:pt x="873379" y="537718"/>
                </a:lnTo>
                <a:lnTo>
                  <a:pt x="918845" y="532130"/>
                </a:lnTo>
                <a:lnTo>
                  <a:pt x="919886" y="532130"/>
                </a:lnTo>
                <a:lnTo>
                  <a:pt x="963930" y="527812"/>
                </a:lnTo>
                <a:lnTo>
                  <a:pt x="963676" y="527812"/>
                </a:lnTo>
                <a:lnTo>
                  <a:pt x="1009142" y="524510"/>
                </a:lnTo>
                <a:lnTo>
                  <a:pt x="1009014" y="524510"/>
                </a:lnTo>
                <a:lnTo>
                  <a:pt x="1054735" y="521970"/>
                </a:lnTo>
                <a:lnTo>
                  <a:pt x="1054481" y="521970"/>
                </a:lnTo>
                <a:lnTo>
                  <a:pt x="1147191" y="518541"/>
                </a:lnTo>
                <a:lnTo>
                  <a:pt x="1147064" y="518541"/>
                </a:lnTo>
                <a:lnTo>
                  <a:pt x="1342517" y="512064"/>
                </a:lnTo>
                <a:lnTo>
                  <a:pt x="1394333" y="509143"/>
                </a:lnTo>
                <a:lnTo>
                  <a:pt x="1447673" y="505587"/>
                </a:lnTo>
                <a:lnTo>
                  <a:pt x="1531112" y="498221"/>
                </a:lnTo>
                <a:lnTo>
                  <a:pt x="1560830" y="495681"/>
                </a:lnTo>
                <a:lnTo>
                  <a:pt x="1562424" y="495681"/>
                </a:lnTo>
                <a:lnTo>
                  <a:pt x="1623568" y="491236"/>
                </a:lnTo>
                <a:lnTo>
                  <a:pt x="2050542" y="466344"/>
                </a:lnTo>
                <a:lnTo>
                  <a:pt x="2122297" y="461010"/>
                </a:lnTo>
                <a:lnTo>
                  <a:pt x="2192020" y="454787"/>
                </a:lnTo>
                <a:lnTo>
                  <a:pt x="2258822" y="447675"/>
                </a:lnTo>
                <a:lnTo>
                  <a:pt x="2321814" y="439420"/>
                </a:lnTo>
                <a:lnTo>
                  <a:pt x="2380361" y="429895"/>
                </a:lnTo>
                <a:lnTo>
                  <a:pt x="2433701" y="418846"/>
                </a:lnTo>
                <a:lnTo>
                  <a:pt x="2447562" y="415290"/>
                </a:lnTo>
                <a:lnTo>
                  <a:pt x="2348483" y="415290"/>
                </a:lnTo>
                <a:lnTo>
                  <a:pt x="2348611" y="415163"/>
                </a:lnTo>
                <a:close/>
              </a:path>
              <a:path w="2673984" h="862329">
                <a:moveTo>
                  <a:pt x="186064" y="779526"/>
                </a:moveTo>
                <a:lnTo>
                  <a:pt x="185927" y="779526"/>
                </a:lnTo>
                <a:lnTo>
                  <a:pt x="186064" y="779526"/>
                </a:lnTo>
                <a:close/>
              </a:path>
              <a:path w="2673984" h="862329">
                <a:moveTo>
                  <a:pt x="413566" y="674370"/>
                </a:moveTo>
                <a:lnTo>
                  <a:pt x="413385" y="674370"/>
                </a:lnTo>
                <a:lnTo>
                  <a:pt x="413566" y="674370"/>
                </a:lnTo>
                <a:close/>
              </a:path>
              <a:path w="2673984" h="862329">
                <a:moveTo>
                  <a:pt x="551163" y="620395"/>
                </a:moveTo>
                <a:lnTo>
                  <a:pt x="550799" y="620522"/>
                </a:lnTo>
                <a:lnTo>
                  <a:pt x="551163" y="620395"/>
                </a:lnTo>
                <a:close/>
              </a:path>
              <a:path w="2673984" h="862329">
                <a:moveTo>
                  <a:pt x="597297" y="604393"/>
                </a:moveTo>
                <a:lnTo>
                  <a:pt x="597154" y="604393"/>
                </a:lnTo>
                <a:lnTo>
                  <a:pt x="596900" y="604520"/>
                </a:lnTo>
                <a:lnTo>
                  <a:pt x="597297" y="604393"/>
                </a:lnTo>
                <a:close/>
              </a:path>
              <a:path w="2673984" h="862329">
                <a:moveTo>
                  <a:pt x="782861" y="553339"/>
                </a:moveTo>
                <a:lnTo>
                  <a:pt x="782574" y="553339"/>
                </a:lnTo>
                <a:lnTo>
                  <a:pt x="782193" y="553466"/>
                </a:lnTo>
                <a:lnTo>
                  <a:pt x="782861" y="553339"/>
                </a:lnTo>
                <a:close/>
              </a:path>
              <a:path w="2673984" h="862329">
                <a:moveTo>
                  <a:pt x="919886" y="532130"/>
                </a:moveTo>
                <a:lnTo>
                  <a:pt x="918845" y="532130"/>
                </a:lnTo>
                <a:lnTo>
                  <a:pt x="918591" y="532257"/>
                </a:lnTo>
                <a:lnTo>
                  <a:pt x="919886" y="532130"/>
                </a:lnTo>
                <a:close/>
              </a:path>
              <a:path w="2673984" h="862329">
                <a:moveTo>
                  <a:pt x="1562424" y="495681"/>
                </a:moveTo>
                <a:lnTo>
                  <a:pt x="1560830" y="495681"/>
                </a:lnTo>
                <a:lnTo>
                  <a:pt x="1560702" y="495808"/>
                </a:lnTo>
                <a:lnTo>
                  <a:pt x="1562424" y="495681"/>
                </a:lnTo>
                <a:close/>
              </a:path>
              <a:path w="2673984" h="862329">
                <a:moveTo>
                  <a:pt x="2376931" y="410337"/>
                </a:moveTo>
                <a:lnTo>
                  <a:pt x="2348483" y="415290"/>
                </a:lnTo>
                <a:lnTo>
                  <a:pt x="2447562" y="415290"/>
                </a:lnTo>
                <a:lnTo>
                  <a:pt x="2457957" y="412623"/>
                </a:lnTo>
                <a:lnTo>
                  <a:pt x="2465535" y="410464"/>
                </a:lnTo>
                <a:lnTo>
                  <a:pt x="2376678" y="410464"/>
                </a:lnTo>
                <a:lnTo>
                  <a:pt x="2376931" y="410337"/>
                </a:lnTo>
                <a:close/>
              </a:path>
              <a:path w="2673984" h="862329">
                <a:moveTo>
                  <a:pt x="2403855" y="405130"/>
                </a:moveTo>
                <a:lnTo>
                  <a:pt x="2376678" y="410464"/>
                </a:lnTo>
                <a:lnTo>
                  <a:pt x="2465535" y="410464"/>
                </a:lnTo>
                <a:lnTo>
                  <a:pt x="2480691" y="406146"/>
                </a:lnTo>
                <a:lnTo>
                  <a:pt x="2483326" y="405257"/>
                </a:lnTo>
                <a:lnTo>
                  <a:pt x="2403602" y="405257"/>
                </a:lnTo>
                <a:lnTo>
                  <a:pt x="2403855" y="405130"/>
                </a:lnTo>
                <a:close/>
              </a:path>
              <a:path w="2673984" h="862329">
                <a:moveTo>
                  <a:pt x="2452878" y="393446"/>
                </a:moveTo>
                <a:lnTo>
                  <a:pt x="2428875" y="399542"/>
                </a:lnTo>
                <a:lnTo>
                  <a:pt x="2429255" y="399542"/>
                </a:lnTo>
                <a:lnTo>
                  <a:pt x="2403602" y="405257"/>
                </a:lnTo>
                <a:lnTo>
                  <a:pt x="2483326" y="405257"/>
                </a:lnTo>
                <a:lnTo>
                  <a:pt x="2501773" y="399034"/>
                </a:lnTo>
                <a:lnTo>
                  <a:pt x="2515516" y="393573"/>
                </a:lnTo>
                <a:lnTo>
                  <a:pt x="2452624" y="393573"/>
                </a:lnTo>
                <a:lnTo>
                  <a:pt x="2452878" y="393446"/>
                </a:lnTo>
                <a:close/>
              </a:path>
              <a:path w="2673984" h="862329">
                <a:moveTo>
                  <a:pt x="2495296" y="380365"/>
                </a:moveTo>
                <a:lnTo>
                  <a:pt x="2474595" y="387223"/>
                </a:lnTo>
                <a:lnTo>
                  <a:pt x="2452624" y="393573"/>
                </a:lnTo>
                <a:lnTo>
                  <a:pt x="2515516" y="393573"/>
                </a:lnTo>
                <a:lnTo>
                  <a:pt x="2520950" y="391414"/>
                </a:lnTo>
                <a:lnTo>
                  <a:pt x="2538476" y="383413"/>
                </a:lnTo>
                <a:lnTo>
                  <a:pt x="2543813" y="380619"/>
                </a:lnTo>
                <a:lnTo>
                  <a:pt x="2494788" y="380619"/>
                </a:lnTo>
                <a:lnTo>
                  <a:pt x="2495296" y="380365"/>
                </a:lnTo>
                <a:close/>
              </a:path>
              <a:path w="2673984" h="862329">
                <a:moveTo>
                  <a:pt x="2474976" y="387096"/>
                </a:moveTo>
                <a:lnTo>
                  <a:pt x="2474537" y="387223"/>
                </a:lnTo>
                <a:lnTo>
                  <a:pt x="2474976" y="387096"/>
                </a:lnTo>
                <a:close/>
              </a:path>
              <a:path w="2673984" h="862329">
                <a:moveTo>
                  <a:pt x="2529967" y="365506"/>
                </a:moveTo>
                <a:lnTo>
                  <a:pt x="2512949" y="373380"/>
                </a:lnTo>
                <a:lnTo>
                  <a:pt x="2494788" y="380619"/>
                </a:lnTo>
                <a:lnTo>
                  <a:pt x="2543813" y="380619"/>
                </a:lnTo>
                <a:lnTo>
                  <a:pt x="2554731" y="374904"/>
                </a:lnTo>
                <a:lnTo>
                  <a:pt x="2569718" y="366014"/>
                </a:lnTo>
                <a:lnTo>
                  <a:pt x="2570100" y="365760"/>
                </a:lnTo>
                <a:lnTo>
                  <a:pt x="2529586" y="365760"/>
                </a:lnTo>
                <a:lnTo>
                  <a:pt x="2529967" y="365506"/>
                </a:lnTo>
                <a:close/>
              </a:path>
              <a:path w="2673984" h="862329">
                <a:moveTo>
                  <a:pt x="2513456" y="373126"/>
                </a:moveTo>
                <a:lnTo>
                  <a:pt x="2512824" y="373380"/>
                </a:lnTo>
                <a:lnTo>
                  <a:pt x="2513456" y="373126"/>
                </a:lnTo>
                <a:close/>
              </a:path>
              <a:path w="2673984" h="862329">
                <a:moveTo>
                  <a:pt x="2572385" y="340487"/>
                </a:moveTo>
                <a:lnTo>
                  <a:pt x="2559050" y="349377"/>
                </a:lnTo>
                <a:lnTo>
                  <a:pt x="2544953" y="357759"/>
                </a:lnTo>
                <a:lnTo>
                  <a:pt x="2529586" y="365760"/>
                </a:lnTo>
                <a:lnTo>
                  <a:pt x="2570100" y="365760"/>
                </a:lnTo>
                <a:lnTo>
                  <a:pt x="2583688" y="356743"/>
                </a:lnTo>
                <a:lnTo>
                  <a:pt x="2596388" y="347218"/>
                </a:lnTo>
                <a:lnTo>
                  <a:pt x="2603702" y="340868"/>
                </a:lnTo>
                <a:lnTo>
                  <a:pt x="2572004" y="340868"/>
                </a:lnTo>
                <a:lnTo>
                  <a:pt x="2572385" y="340487"/>
                </a:lnTo>
                <a:close/>
              </a:path>
              <a:path w="2673984" h="862329">
                <a:moveTo>
                  <a:pt x="2545333" y="357505"/>
                </a:moveTo>
                <a:lnTo>
                  <a:pt x="2544849" y="357759"/>
                </a:lnTo>
                <a:lnTo>
                  <a:pt x="2545333" y="357505"/>
                </a:lnTo>
                <a:close/>
              </a:path>
              <a:path w="2673984" h="862329">
                <a:moveTo>
                  <a:pt x="2559430" y="349123"/>
                </a:moveTo>
                <a:lnTo>
                  <a:pt x="2559005" y="349377"/>
                </a:lnTo>
                <a:lnTo>
                  <a:pt x="2559430" y="349123"/>
                </a:lnTo>
                <a:close/>
              </a:path>
              <a:path w="2673984" h="862329">
                <a:moveTo>
                  <a:pt x="2613600" y="331597"/>
                </a:moveTo>
                <a:lnTo>
                  <a:pt x="2584196" y="331597"/>
                </a:lnTo>
                <a:lnTo>
                  <a:pt x="2572004" y="340868"/>
                </a:lnTo>
                <a:lnTo>
                  <a:pt x="2603702" y="340868"/>
                </a:lnTo>
                <a:lnTo>
                  <a:pt x="2607945" y="337185"/>
                </a:lnTo>
                <a:lnTo>
                  <a:pt x="2613600" y="331597"/>
                </a:lnTo>
                <a:close/>
              </a:path>
              <a:path w="2673984" h="862329">
                <a:moveTo>
                  <a:pt x="2630424" y="312801"/>
                </a:moveTo>
                <a:lnTo>
                  <a:pt x="2604389" y="312801"/>
                </a:lnTo>
                <a:lnTo>
                  <a:pt x="2594355" y="322834"/>
                </a:lnTo>
                <a:lnTo>
                  <a:pt x="2583688" y="331978"/>
                </a:lnTo>
                <a:lnTo>
                  <a:pt x="2584196" y="331597"/>
                </a:lnTo>
                <a:lnTo>
                  <a:pt x="2613600" y="331597"/>
                </a:lnTo>
                <a:lnTo>
                  <a:pt x="2618613" y="326644"/>
                </a:lnTo>
                <a:lnTo>
                  <a:pt x="2628138" y="315849"/>
                </a:lnTo>
                <a:lnTo>
                  <a:pt x="2630424" y="312801"/>
                </a:lnTo>
                <a:close/>
              </a:path>
              <a:path w="2673984" h="862329">
                <a:moveTo>
                  <a:pt x="2594863" y="322326"/>
                </a:moveTo>
                <a:lnTo>
                  <a:pt x="2594275" y="322834"/>
                </a:lnTo>
                <a:lnTo>
                  <a:pt x="2594863" y="322326"/>
                </a:lnTo>
                <a:close/>
              </a:path>
              <a:path w="2673984" h="862329">
                <a:moveTo>
                  <a:pt x="2637614" y="303022"/>
                </a:moveTo>
                <a:lnTo>
                  <a:pt x="2613025" y="303022"/>
                </a:lnTo>
                <a:lnTo>
                  <a:pt x="2603881" y="313308"/>
                </a:lnTo>
                <a:lnTo>
                  <a:pt x="2604389" y="312801"/>
                </a:lnTo>
                <a:lnTo>
                  <a:pt x="2630424" y="312801"/>
                </a:lnTo>
                <a:lnTo>
                  <a:pt x="2636520" y="304673"/>
                </a:lnTo>
                <a:lnTo>
                  <a:pt x="2637614" y="303022"/>
                </a:lnTo>
                <a:close/>
              </a:path>
              <a:path w="2673984" h="862329">
                <a:moveTo>
                  <a:pt x="2644226" y="292989"/>
                </a:moveTo>
                <a:lnTo>
                  <a:pt x="2620518" y="292989"/>
                </a:lnTo>
                <a:lnTo>
                  <a:pt x="2612517" y="303530"/>
                </a:lnTo>
                <a:lnTo>
                  <a:pt x="2613025" y="303022"/>
                </a:lnTo>
                <a:lnTo>
                  <a:pt x="2637614" y="303022"/>
                </a:lnTo>
                <a:lnTo>
                  <a:pt x="2644013" y="293370"/>
                </a:lnTo>
                <a:lnTo>
                  <a:pt x="2644226" y="292989"/>
                </a:lnTo>
                <a:close/>
              </a:path>
              <a:path w="2673984" h="862329">
                <a:moveTo>
                  <a:pt x="2649977" y="282702"/>
                </a:moveTo>
                <a:lnTo>
                  <a:pt x="2627376" y="282702"/>
                </a:lnTo>
                <a:lnTo>
                  <a:pt x="2620171" y="293445"/>
                </a:lnTo>
                <a:lnTo>
                  <a:pt x="2620518" y="292989"/>
                </a:lnTo>
                <a:lnTo>
                  <a:pt x="2644226" y="292989"/>
                </a:lnTo>
                <a:lnTo>
                  <a:pt x="2649977" y="282702"/>
                </a:lnTo>
                <a:close/>
              </a:path>
              <a:path w="2673984" h="862329">
                <a:moveTo>
                  <a:pt x="2655055" y="272288"/>
                </a:moveTo>
                <a:lnTo>
                  <a:pt x="2633091" y="272288"/>
                </a:lnTo>
                <a:lnTo>
                  <a:pt x="2632837" y="272796"/>
                </a:lnTo>
                <a:lnTo>
                  <a:pt x="2626882" y="283437"/>
                </a:lnTo>
                <a:lnTo>
                  <a:pt x="2627376" y="282702"/>
                </a:lnTo>
                <a:lnTo>
                  <a:pt x="2649977" y="282702"/>
                </a:lnTo>
                <a:lnTo>
                  <a:pt x="2650617" y="281559"/>
                </a:lnTo>
                <a:lnTo>
                  <a:pt x="2655055" y="272288"/>
                </a:lnTo>
                <a:close/>
              </a:path>
              <a:path w="2673984" h="862329">
                <a:moveTo>
                  <a:pt x="2633011" y="272430"/>
                </a:moveTo>
                <a:lnTo>
                  <a:pt x="2632808" y="272796"/>
                </a:lnTo>
                <a:lnTo>
                  <a:pt x="2633011" y="272430"/>
                </a:lnTo>
                <a:close/>
              </a:path>
              <a:path w="2673984" h="862329">
                <a:moveTo>
                  <a:pt x="2659480" y="261366"/>
                </a:moveTo>
                <a:lnTo>
                  <a:pt x="2638298" y="261366"/>
                </a:lnTo>
                <a:lnTo>
                  <a:pt x="2633011" y="272430"/>
                </a:lnTo>
                <a:lnTo>
                  <a:pt x="2633091" y="272288"/>
                </a:lnTo>
                <a:lnTo>
                  <a:pt x="2655055" y="272288"/>
                </a:lnTo>
                <a:lnTo>
                  <a:pt x="2656331" y="269621"/>
                </a:lnTo>
                <a:lnTo>
                  <a:pt x="2659480" y="261366"/>
                </a:lnTo>
                <a:close/>
              </a:path>
              <a:path w="2673984" h="862329">
                <a:moveTo>
                  <a:pt x="2666411" y="239141"/>
                </a:moveTo>
                <a:lnTo>
                  <a:pt x="2646045" y="239141"/>
                </a:lnTo>
                <a:lnTo>
                  <a:pt x="2642235" y="250952"/>
                </a:lnTo>
                <a:lnTo>
                  <a:pt x="2637917" y="262128"/>
                </a:lnTo>
                <a:lnTo>
                  <a:pt x="2638298" y="261366"/>
                </a:lnTo>
                <a:lnTo>
                  <a:pt x="2659480" y="261366"/>
                </a:lnTo>
                <a:lnTo>
                  <a:pt x="2661030" y="257302"/>
                </a:lnTo>
                <a:lnTo>
                  <a:pt x="2664968" y="244856"/>
                </a:lnTo>
                <a:lnTo>
                  <a:pt x="2666411" y="239141"/>
                </a:lnTo>
                <a:close/>
              </a:path>
              <a:path w="2673984" h="862329">
                <a:moveTo>
                  <a:pt x="2642362" y="250444"/>
                </a:moveTo>
                <a:lnTo>
                  <a:pt x="2642168" y="250952"/>
                </a:lnTo>
                <a:lnTo>
                  <a:pt x="2642362" y="250444"/>
                </a:lnTo>
                <a:close/>
              </a:path>
              <a:path w="2673984" h="862329">
                <a:moveTo>
                  <a:pt x="2668970" y="227837"/>
                </a:moveTo>
                <a:lnTo>
                  <a:pt x="2648839" y="227837"/>
                </a:lnTo>
                <a:lnTo>
                  <a:pt x="2645791" y="239903"/>
                </a:lnTo>
                <a:lnTo>
                  <a:pt x="2646045" y="239141"/>
                </a:lnTo>
                <a:lnTo>
                  <a:pt x="2666411" y="239141"/>
                </a:lnTo>
                <a:lnTo>
                  <a:pt x="2668143" y="232283"/>
                </a:lnTo>
                <a:lnTo>
                  <a:pt x="2668970" y="227837"/>
                </a:lnTo>
                <a:close/>
              </a:path>
              <a:path w="2673984" h="862329">
                <a:moveTo>
                  <a:pt x="2671022" y="215900"/>
                </a:moveTo>
                <a:lnTo>
                  <a:pt x="2651125" y="215900"/>
                </a:lnTo>
                <a:lnTo>
                  <a:pt x="2648712" y="228219"/>
                </a:lnTo>
                <a:lnTo>
                  <a:pt x="2648839" y="227837"/>
                </a:lnTo>
                <a:lnTo>
                  <a:pt x="2668970" y="227837"/>
                </a:lnTo>
                <a:lnTo>
                  <a:pt x="2670555" y="219329"/>
                </a:lnTo>
                <a:lnTo>
                  <a:pt x="2671022" y="215900"/>
                </a:lnTo>
                <a:close/>
              </a:path>
              <a:path w="2673984" h="862329">
                <a:moveTo>
                  <a:pt x="2672511" y="203962"/>
                </a:moveTo>
                <a:lnTo>
                  <a:pt x="2652649" y="203962"/>
                </a:lnTo>
                <a:lnTo>
                  <a:pt x="2650998" y="216408"/>
                </a:lnTo>
                <a:lnTo>
                  <a:pt x="2651125" y="215900"/>
                </a:lnTo>
                <a:lnTo>
                  <a:pt x="2671022" y="215900"/>
                </a:lnTo>
                <a:lnTo>
                  <a:pt x="2672333" y="206248"/>
                </a:lnTo>
                <a:lnTo>
                  <a:pt x="2672511" y="203962"/>
                </a:lnTo>
                <a:close/>
              </a:path>
              <a:path w="2673984" h="862329">
                <a:moveTo>
                  <a:pt x="2673403" y="191770"/>
                </a:moveTo>
                <a:lnTo>
                  <a:pt x="2653665" y="191770"/>
                </a:lnTo>
                <a:lnTo>
                  <a:pt x="2652522" y="204470"/>
                </a:lnTo>
                <a:lnTo>
                  <a:pt x="2652649" y="203962"/>
                </a:lnTo>
                <a:lnTo>
                  <a:pt x="2672511" y="203962"/>
                </a:lnTo>
                <a:lnTo>
                  <a:pt x="2673350" y="193167"/>
                </a:lnTo>
                <a:lnTo>
                  <a:pt x="2673403" y="191770"/>
                </a:lnTo>
                <a:close/>
              </a:path>
              <a:path w="2673984" h="862329">
                <a:moveTo>
                  <a:pt x="2673853" y="179324"/>
                </a:moveTo>
                <a:lnTo>
                  <a:pt x="2654046" y="179324"/>
                </a:lnTo>
                <a:lnTo>
                  <a:pt x="2654046" y="179832"/>
                </a:lnTo>
                <a:lnTo>
                  <a:pt x="2653538" y="192277"/>
                </a:lnTo>
                <a:lnTo>
                  <a:pt x="2653665" y="191770"/>
                </a:lnTo>
                <a:lnTo>
                  <a:pt x="2673403" y="191770"/>
                </a:lnTo>
                <a:lnTo>
                  <a:pt x="2673857" y="179832"/>
                </a:lnTo>
                <a:lnTo>
                  <a:pt x="2673853" y="179324"/>
                </a:lnTo>
                <a:close/>
              </a:path>
              <a:path w="2673984" h="862329">
                <a:moveTo>
                  <a:pt x="2654042" y="179424"/>
                </a:moveTo>
                <a:lnTo>
                  <a:pt x="2654026" y="179832"/>
                </a:lnTo>
                <a:lnTo>
                  <a:pt x="2654042" y="179424"/>
                </a:lnTo>
                <a:close/>
              </a:path>
              <a:path w="2673984" h="862329">
                <a:moveTo>
                  <a:pt x="2673734" y="166750"/>
                </a:moveTo>
                <a:lnTo>
                  <a:pt x="2653919" y="166750"/>
                </a:lnTo>
                <a:lnTo>
                  <a:pt x="2654042" y="179424"/>
                </a:lnTo>
                <a:lnTo>
                  <a:pt x="2673853" y="179324"/>
                </a:lnTo>
                <a:lnTo>
                  <a:pt x="2673734" y="166750"/>
                </a:lnTo>
                <a:close/>
              </a:path>
              <a:path w="2673984" h="862329">
                <a:moveTo>
                  <a:pt x="2664912" y="87502"/>
                </a:moveTo>
                <a:lnTo>
                  <a:pt x="2644902" y="87502"/>
                </a:lnTo>
                <a:lnTo>
                  <a:pt x="2649474" y="114935"/>
                </a:lnTo>
                <a:lnTo>
                  <a:pt x="2652522" y="141350"/>
                </a:lnTo>
                <a:lnTo>
                  <a:pt x="2653919" y="167259"/>
                </a:lnTo>
                <a:lnTo>
                  <a:pt x="2653919" y="166750"/>
                </a:lnTo>
                <a:lnTo>
                  <a:pt x="2673734" y="166750"/>
                </a:lnTo>
                <a:lnTo>
                  <a:pt x="2673730" y="166370"/>
                </a:lnTo>
                <a:lnTo>
                  <a:pt x="2672206" y="139319"/>
                </a:lnTo>
                <a:lnTo>
                  <a:pt x="2669031" y="111887"/>
                </a:lnTo>
                <a:lnTo>
                  <a:pt x="2664912" y="87502"/>
                </a:lnTo>
                <a:close/>
              </a:path>
              <a:path w="2673984" h="862329">
                <a:moveTo>
                  <a:pt x="2652395" y="140715"/>
                </a:moveTo>
                <a:lnTo>
                  <a:pt x="2652431" y="141350"/>
                </a:lnTo>
                <a:lnTo>
                  <a:pt x="2652395" y="140715"/>
                </a:lnTo>
                <a:close/>
              </a:path>
              <a:path w="2673984" h="862329">
                <a:moveTo>
                  <a:pt x="2649347" y="114426"/>
                </a:moveTo>
                <a:lnTo>
                  <a:pt x="2649406" y="114935"/>
                </a:lnTo>
                <a:lnTo>
                  <a:pt x="2649347" y="114426"/>
                </a:lnTo>
                <a:close/>
              </a:path>
              <a:path w="2673984" h="862329">
                <a:moveTo>
                  <a:pt x="2653606" y="32385"/>
                </a:moveTo>
                <a:lnTo>
                  <a:pt x="2633345" y="32385"/>
                </a:lnTo>
                <a:lnTo>
                  <a:pt x="2639568" y="60325"/>
                </a:lnTo>
                <a:lnTo>
                  <a:pt x="2644902" y="87757"/>
                </a:lnTo>
                <a:lnTo>
                  <a:pt x="2644902" y="87502"/>
                </a:lnTo>
                <a:lnTo>
                  <a:pt x="2664912" y="87502"/>
                </a:lnTo>
                <a:lnTo>
                  <a:pt x="2664332" y="84074"/>
                </a:lnTo>
                <a:lnTo>
                  <a:pt x="2658872" y="56134"/>
                </a:lnTo>
                <a:lnTo>
                  <a:pt x="2653606" y="32385"/>
                </a:lnTo>
                <a:close/>
              </a:path>
              <a:path w="2673984" h="862329">
                <a:moveTo>
                  <a:pt x="2639441" y="60071"/>
                </a:moveTo>
                <a:lnTo>
                  <a:pt x="2639491" y="60325"/>
                </a:lnTo>
                <a:lnTo>
                  <a:pt x="2639441" y="60071"/>
                </a:lnTo>
                <a:close/>
              </a:path>
              <a:path w="2673984" h="862329">
                <a:moveTo>
                  <a:pt x="2646172" y="0"/>
                </a:moveTo>
                <a:lnTo>
                  <a:pt x="2626868" y="4572"/>
                </a:lnTo>
                <a:lnTo>
                  <a:pt x="2633345" y="32512"/>
                </a:lnTo>
                <a:lnTo>
                  <a:pt x="2653606" y="32385"/>
                </a:lnTo>
                <a:lnTo>
                  <a:pt x="2652649" y="28067"/>
                </a:lnTo>
                <a:lnTo>
                  <a:pt x="2646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15606" y="3375786"/>
            <a:ext cx="1343025" cy="667385"/>
          </a:xfrm>
          <a:custGeom>
            <a:avLst/>
            <a:gdLst/>
            <a:ahLst/>
            <a:cxnLst/>
            <a:rect l="l" t="t" r="r" b="b"/>
            <a:pathLst>
              <a:path w="1343025" h="667385">
                <a:moveTo>
                  <a:pt x="1266449" y="639845"/>
                </a:moveTo>
                <a:lnTo>
                  <a:pt x="1259204" y="667131"/>
                </a:lnTo>
                <a:lnTo>
                  <a:pt x="1342644" y="649858"/>
                </a:lnTo>
                <a:lnTo>
                  <a:pt x="1335018" y="643127"/>
                </a:lnTo>
                <a:lnTo>
                  <a:pt x="1278763" y="643127"/>
                </a:lnTo>
                <a:lnTo>
                  <a:pt x="1266449" y="639845"/>
                </a:lnTo>
                <a:close/>
              </a:path>
              <a:path w="1343025" h="667385">
                <a:moveTo>
                  <a:pt x="1271545" y="620654"/>
                </a:moveTo>
                <a:lnTo>
                  <a:pt x="1266449" y="639845"/>
                </a:lnTo>
                <a:lnTo>
                  <a:pt x="1278763" y="643127"/>
                </a:lnTo>
                <a:lnTo>
                  <a:pt x="1283843" y="623951"/>
                </a:lnTo>
                <a:lnTo>
                  <a:pt x="1271545" y="620654"/>
                </a:lnTo>
                <a:close/>
              </a:path>
              <a:path w="1343025" h="667385">
                <a:moveTo>
                  <a:pt x="1278763" y="593470"/>
                </a:moveTo>
                <a:lnTo>
                  <a:pt x="1271545" y="620654"/>
                </a:lnTo>
                <a:lnTo>
                  <a:pt x="1283843" y="623951"/>
                </a:lnTo>
                <a:lnTo>
                  <a:pt x="1278763" y="643127"/>
                </a:lnTo>
                <a:lnTo>
                  <a:pt x="1335018" y="643127"/>
                </a:lnTo>
                <a:lnTo>
                  <a:pt x="1278763" y="593470"/>
                </a:lnTo>
                <a:close/>
              </a:path>
              <a:path w="1343025" h="667385">
                <a:moveTo>
                  <a:pt x="751989" y="485139"/>
                </a:moveTo>
                <a:lnTo>
                  <a:pt x="669036" y="485139"/>
                </a:lnTo>
                <a:lnTo>
                  <a:pt x="740537" y="502665"/>
                </a:lnTo>
                <a:lnTo>
                  <a:pt x="897890" y="542670"/>
                </a:lnTo>
                <a:lnTo>
                  <a:pt x="1266449" y="639845"/>
                </a:lnTo>
                <a:lnTo>
                  <a:pt x="1271545" y="620654"/>
                </a:lnTo>
                <a:lnTo>
                  <a:pt x="783082" y="492887"/>
                </a:lnTo>
                <a:lnTo>
                  <a:pt x="751989" y="485139"/>
                </a:lnTo>
                <a:close/>
              </a:path>
              <a:path w="1343025" h="667385">
                <a:moveTo>
                  <a:pt x="721665" y="477646"/>
                </a:moveTo>
                <a:lnTo>
                  <a:pt x="635253" y="477646"/>
                </a:lnTo>
                <a:lnTo>
                  <a:pt x="669163" y="485267"/>
                </a:lnTo>
                <a:lnTo>
                  <a:pt x="669036" y="485139"/>
                </a:lnTo>
                <a:lnTo>
                  <a:pt x="751989" y="485139"/>
                </a:lnTo>
                <a:lnTo>
                  <a:pt x="721665" y="477646"/>
                </a:lnTo>
                <a:close/>
              </a:path>
              <a:path w="1343025" h="667385">
                <a:moveTo>
                  <a:pt x="18288" y="0"/>
                </a:moveTo>
                <a:lnTo>
                  <a:pt x="22605" y="63753"/>
                </a:lnTo>
                <a:lnTo>
                  <a:pt x="45720" y="119252"/>
                </a:lnTo>
                <a:lnTo>
                  <a:pt x="70103" y="173354"/>
                </a:lnTo>
                <a:lnTo>
                  <a:pt x="96520" y="225171"/>
                </a:lnTo>
                <a:lnTo>
                  <a:pt x="125349" y="273685"/>
                </a:lnTo>
                <a:lnTo>
                  <a:pt x="157352" y="318135"/>
                </a:lnTo>
                <a:lnTo>
                  <a:pt x="193167" y="357631"/>
                </a:lnTo>
                <a:lnTo>
                  <a:pt x="233299" y="391287"/>
                </a:lnTo>
                <a:lnTo>
                  <a:pt x="266319" y="411352"/>
                </a:lnTo>
                <a:lnTo>
                  <a:pt x="324612" y="434086"/>
                </a:lnTo>
                <a:lnTo>
                  <a:pt x="374142" y="445007"/>
                </a:lnTo>
                <a:lnTo>
                  <a:pt x="426466" y="452119"/>
                </a:lnTo>
                <a:lnTo>
                  <a:pt x="510921" y="460120"/>
                </a:lnTo>
                <a:lnTo>
                  <a:pt x="510667" y="460120"/>
                </a:lnTo>
                <a:lnTo>
                  <a:pt x="540639" y="463295"/>
                </a:lnTo>
                <a:lnTo>
                  <a:pt x="571373" y="467106"/>
                </a:lnTo>
                <a:lnTo>
                  <a:pt x="571119" y="467106"/>
                </a:lnTo>
                <a:lnTo>
                  <a:pt x="602996" y="471805"/>
                </a:lnTo>
                <a:lnTo>
                  <a:pt x="602742" y="471805"/>
                </a:lnTo>
                <a:lnTo>
                  <a:pt x="635635" y="477774"/>
                </a:lnTo>
                <a:lnTo>
                  <a:pt x="635253" y="477646"/>
                </a:lnTo>
                <a:lnTo>
                  <a:pt x="721665" y="477646"/>
                </a:lnTo>
                <a:lnTo>
                  <a:pt x="673608" y="465963"/>
                </a:lnTo>
                <a:lnTo>
                  <a:pt x="606044" y="452246"/>
                </a:lnTo>
                <a:lnTo>
                  <a:pt x="542798" y="443611"/>
                </a:lnTo>
                <a:lnTo>
                  <a:pt x="429798" y="432435"/>
                </a:lnTo>
                <a:lnTo>
                  <a:pt x="428751" y="432435"/>
                </a:lnTo>
                <a:lnTo>
                  <a:pt x="402463" y="429260"/>
                </a:lnTo>
                <a:lnTo>
                  <a:pt x="402717" y="429260"/>
                </a:lnTo>
                <a:lnTo>
                  <a:pt x="378163" y="425576"/>
                </a:lnTo>
                <a:lnTo>
                  <a:pt x="377698" y="425576"/>
                </a:lnTo>
                <a:lnTo>
                  <a:pt x="353708" y="420877"/>
                </a:lnTo>
                <a:lnTo>
                  <a:pt x="353568" y="420877"/>
                </a:lnTo>
                <a:lnTo>
                  <a:pt x="329692" y="415036"/>
                </a:lnTo>
                <a:lnTo>
                  <a:pt x="329928" y="415036"/>
                </a:lnTo>
                <a:lnTo>
                  <a:pt x="307213" y="407796"/>
                </a:lnTo>
                <a:lnTo>
                  <a:pt x="307362" y="407796"/>
                </a:lnTo>
                <a:lnTo>
                  <a:pt x="286235" y="399033"/>
                </a:lnTo>
                <a:lnTo>
                  <a:pt x="275209" y="393700"/>
                </a:lnTo>
                <a:lnTo>
                  <a:pt x="275350" y="393700"/>
                </a:lnTo>
                <a:lnTo>
                  <a:pt x="264795" y="388112"/>
                </a:lnTo>
                <a:lnTo>
                  <a:pt x="255175" y="382143"/>
                </a:lnTo>
                <a:lnTo>
                  <a:pt x="245166" y="375412"/>
                </a:lnTo>
                <a:lnTo>
                  <a:pt x="225044" y="359790"/>
                </a:lnTo>
                <a:lnTo>
                  <a:pt x="206628" y="343154"/>
                </a:lnTo>
                <a:lnTo>
                  <a:pt x="206766" y="343154"/>
                </a:lnTo>
                <a:lnTo>
                  <a:pt x="189102" y="324993"/>
                </a:lnTo>
                <a:lnTo>
                  <a:pt x="172593" y="305562"/>
                </a:lnTo>
                <a:lnTo>
                  <a:pt x="156718" y="284606"/>
                </a:lnTo>
                <a:lnTo>
                  <a:pt x="141859" y="262763"/>
                </a:lnTo>
                <a:lnTo>
                  <a:pt x="127744" y="239902"/>
                </a:lnTo>
                <a:lnTo>
                  <a:pt x="113936" y="215773"/>
                </a:lnTo>
                <a:lnTo>
                  <a:pt x="100711" y="190500"/>
                </a:lnTo>
                <a:lnTo>
                  <a:pt x="87894" y="164718"/>
                </a:lnTo>
                <a:lnTo>
                  <a:pt x="75877" y="138557"/>
                </a:lnTo>
                <a:lnTo>
                  <a:pt x="63992" y="111633"/>
                </a:lnTo>
                <a:lnTo>
                  <a:pt x="40946" y="56261"/>
                </a:lnTo>
                <a:lnTo>
                  <a:pt x="18288" y="0"/>
                </a:lnTo>
                <a:close/>
              </a:path>
              <a:path w="1343025" h="667385">
                <a:moveTo>
                  <a:pt x="428498" y="432307"/>
                </a:moveTo>
                <a:lnTo>
                  <a:pt x="428751" y="432435"/>
                </a:lnTo>
                <a:lnTo>
                  <a:pt x="429798" y="432435"/>
                </a:lnTo>
                <a:lnTo>
                  <a:pt x="428498" y="432307"/>
                </a:lnTo>
                <a:close/>
              </a:path>
              <a:path w="1343025" h="667385">
                <a:moveTo>
                  <a:pt x="377317" y="425450"/>
                </a:moveTo>
                <a:lnTo>
                  <a:pt x="377698" y="425576"/>
                </a:lnTo>
                <a:lnTo>
                  <a:pt x="378163" y="425576"/>
                </a:lnTo>
                <a:lnTo>
                  <a:pt x="377317" y="425450"/>
                </a:lnTo>
                <a:close/>
              </a:path>
              <a:path w="1343025" h="667385">
                <a:moveTo>
                  <a:pt x="353060" y="420750"/>
                </a:moveTo>
                <a:lnTo>
                  <a:pt x="353568" y="420877"/>
                </a:lnTo>
                <a:lnTo>
                  <a:pt x="353708" y="420877"/>
                </a:lnTo>
                <a:lnTo>
                  <a:pt x="353060" y="420750"/>
                </a:lnTo>
                <a:close/>
              </a:path>
              <a:path w="1343025" h="667385">
                <a:moveTo>
                  <a:pt x="329928" y="415036"/>
                </a:moveTo>
                <a:lnTo>
                  <a:pt x="329692" y="415036"/>
                </a:lnTo>
                <a:lnTo>
                  <a:pt x="330326" y="415163"/>
                </a:lnTo>
                <a:lnTo>
                  <a:pt x="329928" y="415036"/>
                </a:lnTo>
                <a:close/>
              </a:path>
              <a:path w="1343025" h="667385">
                <a:moveTo>
                  <a:pt x="307858" y="408002"/>
                </a:moveTo>
                <a:lnTo>
                  <a:pt x="308010" y="408050"/>
                </a:lnTo>
                <a:lnTo>
                  <a:pt x="307858" y="408002"/>
                </a:lnTo>
                <a:close/>
              </a:path>
              <a:path w="1343025" h="667385">
                <a:moveTo>
                  <a:pt x="307362" y="407796"/>
                </a:moveTo>
                <a:lnTo>
                  <a:pt x="307213" y="407796"/>
                </a:lnTo>
                <a:lnTo>
                  <a:pt x="307858" y="408002"/>
                </a:lnTo>
                <a:lnTo>
                  <a:pt x="307362" y="407796"/>
                </a:lnTo>
                <a:close/>
              </a:path>
              <a:path w="1343025" h="667385">
                <a:moveTo>
                  <a:pt x="285623" y="398780"/>
                </a:moveTo>
                <a:lnTo>
                  <a:pt x="286130" y="399033"/>
                </a:lnTo>
                <a:lnTo>
                  <a:pt x="285623" y="398780"/>
                </a:lnTo>
                <a:close/>
              </a:path>
              <a:path w="1343025" h="667385">
                <a:moveTo>
                  <a:pt x="275350" y="393700"/>
                </a:moveTo>
                <a:lnTo>
                  <a:pt x="275209" y="393700"/>
                </a:lnTo>
                <a:lnTo>
                  <a:pt x="275590" y="393826"/>
                </a:lnTo>
                <a:lnTo>
                  <a:pt x="275350" y="393700"/>
                </a:lnTo>
                <a:close/>
              </a:path>
              <a:path w="1343025" h="667385">
                <a:moveTo>
                  <a:pt x="264889" y="388112"/>
                </a:moveTo>
                <a:lnTo>
                  <a:pt x="265302" y="388365"/>
                </a:lnTo>
                <a:lnTo>
                  <a:pt x="264889" y="388112"/>
                </a:lnTo>
                <a:close/>
              </a:path>
              <a:path w="1343025" h="667385">
                <a:moveTo>
                  <a:pt x="254812" y="381920"/>
                </a:moveTo>
                <a:lnTo>
                  <a:pt x="255143" y="382143"/>
                </a:lnTo>
                <a:lnTo>
                  <a:pt x="254812" y="381920"/>
                </a:lnTo>
                <a:close/>
              </a:path>
              <a:path w="1343025" h="667385">
                <a:moveTo>
                  <a:pt x="254766" y="381888"/>
                </a:moveTo>
                <a:close/>
              </a:path>
              <a:path w="1343025" h="667385">
                <a:moveTo>
                  <a:pt x="244741" y="375125"/>
                </a:moveTo>
                <a:lnTo>
                  <a:pt x="245110" y="375412"/>
                </a:lnTo>
                <a:lnTo>
                  <a:pt x="244741" y="375125"/>
                </a:lnTo>
                <a:close/>
              </a:path>
              <a:path w="1343025" h="667385">
                <a:moveTo>
                  <a:pt x="244620" y="375031"/>
                </a:moveTo>
                <a:close/>
              </a:path>
              <a:path w="1343025" h="667385">
                <a:moveTo>
                  <a:pt x="225566" y="360197"/>
                </a:moveTo>
                <a:lnTo>
                  <a:pt x="225696" y="360299"/>
                </a:lnTo>
                <a:lnTo>
                  <a:pt x="225566" y="360197"/>
                </a:lnTo>
                <a:close/>
              </a:path>
              <a:path w="1343025" h="667385">
                <a:moveTo>
                  <a:pt x="225114" y="359790"/>
                </a:moveTo>
                <a:lnTo>
                  <a:pt x="225566" y="360197"/>
                </a:lnTo>
                <a:lnTo>
                  <a:pt x="225114" y="359790"/>
                </a:lnTo>
                <a:close/>
              </a:path>
              <a:path w="1343025" h="667385">
                <a:moveTo>
                  <a:pt x="206766" y="343154"/>
                </a:moveTo>
                <a:lnTo>
                  <a:pt x="206628" y="343154"/>
                </a:lnTo>
                <a:lnTo>
                  <a:pt x="207137" y="343535"/>
                </a:lnTo>
                <a:lnTo>
                  <a:pt x="206766" y="343154"/>
                </a:lnTo>
                <a:close/>
              </a:path>
              <a:path w="1343025" h="667385">
                <a:moveTo>
                  <a:pt x="189177" y="324993"/>
                </a:moveTo>
                <a:lnTo>
                  <a:pt x="189611" y="325500"/>
                </a:lnTo>
                <a:lnTo>
                  <a:pt x="189177" y="324993"/>
                </a:lnTo>
                <a:close/>
              </a:path>
              <a:path w="1343025" h="667385">
                <a:moveTo>
                  <a:pt x="172683" y="305562"/>
                </a:moveTo>
                <a:lnTo>
                  <a:pt x="172974" y="305943"/>
                </a:lnTo>
                <a:lnTo>
                  <a:pt x="172683" y="305562"/>
                </a:lnTo>
                <a:close/>
              </a:path>
              <a:path w="1343025" h="667385">
                <a:moveTo>
                  <a:pt x="157047" y="285039"/>
                </a:moveTo>
                <a:close/>
              </a:path>
              <a:path w="1343025" h="667385">
                <a:moveTo>
                  <a:pt x="156752" y="284606"/>
                </a:moveTo>
                <a:lnTo>
                  <a:pt x="157047" y="285039"/>
                </a:lnTo>
                <a:lnTo>
                  <a:pt x="156752" y="284606"/>
                </a:lnTo>
                <a:close/>
              </a:path>
              <a:path w="1343025" h="667385">
                <a:moveTo>
                  <a:pt x="141955" y="262763"/>
                </a:moveTo>
                <a:lnTo>
                  <a:pt x="142113" y="263017"/>
                </a:lnTo>
                <a:lnTo>
                  <a:pt x="141955" y="262763"/>
                </a:lnTo>
                <a:close/>
              </a:path>
              <a:path w="1343025" h="667385">
                <a:moveTo>
                  <a:pt x="127508" y="239521"/>
                </a:moveTo>
                <a:lnTo>
                  <a:pt x="127635" y="239902"/>
                </a:lnTo>
                <a:lnTo>
                  <a:pt x="127508" y="239521"/>
                </a:lnTo>
                <a:close/>
              </a:path>
              <a:path w="1343025" h="667385">
                <a:moveTo>
                  <a:pt x="113792" y="215518"/>
                </a:moveTo>
                <a:lnTo>
                  <a:pt x="113919" y="215773"/>
                </a:lnTo>
                <a:lnTo>
                  <a:pt x="113792" y="215518"/>
                </a:lnTo>
                <a:close/>
              </a:path>
              <a:path w="1343025" h="667385">
                <a:moveTo>
                  <a:pt x="100723" y="190524"/>
                </a:moveTo>
                <a:lnTo>
                  <a:pt x="100838" y="190753"/>
                </a:lnTo>
                <a:lnTo>
                  <a:pt x="100723" y="190524"/>
                </a:lnTo>
                <a:close/>
              </a:path>
              <a:path w="1343025" h="667385">
                <a:moveTo>
                  <a:pt x="100711" y="190500"/>
                </a:moveTo>
                <a:close/>
              </a:path>
              <a:path w="1343025" h="667385">
                <a:moveTo>
                  <a:pt x="87894" y="164718"/>
                </a:moveTo>
                <a:lnTo>
                  <a:pt x="88011" y="164973"/>
                </a:lnTo>
                <a:lnTo>
                  <a:pt x="87894" y="164718"/>
                </a:lnTo>
                <a:close/>
              </a:path>
              <a:path w="1343025" h="667385">
                <a:moveTo>
                  <a:pt x="75819" y="138429"/>
                </a:moveTo>
                <a:lnTo>
                  <a:pt x="75819" y="138557"/>
                </a:lnTo>
                <a:lnTo>
                  <a:pt x="75819" y="138429"/>
                </a:lnTo>
                <a:close/>
              </a:path>
              <a:path w="1343025" h="667385">
                <a:moveTo>
                  <a:pt x="63880" y="111378"/>
                </a:moveTo>
                <a:lnTo>
                  <a:pt x="63880" y="111633"/>
                </a:lnTo>
                <a:lnTo>
                  <a:pt x="63880" y="111378"/>
                </a:lnTo>
                <a:close/>
              </a:path>
              <a:path w="1343025" h="667385">
                <a:moveTo>
                  <a:pt x="40894" y="56134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76181" y="4229861"/>
            <a:ext cx="76200" cy="479425"/>
          </a:xfrm>
          <a:custGeom>
            <a:avLst/>
            <a:gdLst/>
            <a:ahLst/>
            <a:cxnLst/>
            <a:rect l="l" t="t" r="r" b="b"/>
            <a:pathLst>
              <a:path w="76200" h="479425">
                <a:moveTo>
                  <a:pt x="28194" y="402717"/>
                </a:moveTo>
                <a:lnTo>
                  <a:pt x="0" y="402717"/>
                </a:lnTo>
                <a:lnTo>
                  <a:pt x="38100" y="478917"/>
                </a:lnTo>
                <a:lnTo>
                  <a:pt x="69850" y="415417"/>
                </a:lnTo>
                <a:lnTo>
                  <a:pt x="28194" y="415417"/>
                </a:lnTo>
                <a:lnTo>
                  <a:pt x="28194" y="402717"/>
                </a:lnTo>
                <a:close/>
              </a:path>
              <a:path w="76200" h="479425">
                <a:moveTo>
                  <a:pt x="48006" y="0"/>
                </a:moveTo>
                <a:lnTo>
                  <a:pt x="28194" y="0"/>
                </a:lnTo>
                <a:lnTo>
                  <a:pt x="28194" y="415417"/>
                </a:lnTo>
                <a:lnTo>
                  <a:pt x="48006" y="415417"/>
                </a:lnTo>
                <a:lnTo>
                  <a:pt x="48006" y="0"/>
                </a:lnTo>
                <a:close/>
              </a:path>
              <a:path w="76200" h="479425">
                <a:moveTo>
                  <a:pt x="76200" y="402717"/>
                </a:moveTo>
                <a:lnTo>
                  <a:pt x="48006" y="402717"/>
                </a:lnTo>
                <a:lnTo>
                  <a:pt x="48006" y="415417"/>
                </a:lnTo>
                <a:lnTo>
                  <a:pt x="69850" y="415417"/>
                </a:lnTo>
                <a:lnTo>
                  <a:pt x="76200" y="402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49474" y="3396106"/>
            <a:ext cx="1635760" cy="1964689"/>
          </a:xfrm>
          <a:custGeom>
            <a:avLst/>
            <a:gdLst/>
            <a:ahLst/>
            <a:cxnLst/>
            <a:rect l="l" t="t" r="r" b="b"/>
            <a:pathLst>
              <a:path w="1635760" h="1964689">
                <a:moveTo>
                  <a:pt x="74676" y="48768"/>
                </a:moveTo>
                <a:lnTo>
                  <a:pt x="66167" y="42037"/>
                </a:lnTo>
                <a:lnTo>
                  <a:pt x="12192" y="0"/>
                </a:lnTo>
                <a:lnTo>
                  <a:pt x="0" y="15494"/>
                </a:lnTo>
                <a:lnTo>
                  <a:pt x="62357" y="64389"/>
                </a:lnTo>
                <a:lnTo>
                  <a:pt x="74676" y="48768"/>
                </a:lnTo>
                <a:close/>
              </a:path>
              <a:path w="1635760" h="1964689">
                <a:moveTo>
                  <a:pt x="176022" y="1870202"/>
                </a:moveTo>
                <a:lnTo>
                  <a:pt x="160020" y="1858518"/>
                </a:lnTo>
                <a:lnTo>
                  <a:pt x="131851" y="1897113"/>
                </a:lnTo>
                <a:lnTo>
                  <a:pt x="109093" y="1880489"/>
                </a:lnTo>
                <a:lnTo>
                  <a:pt x="94996" y="1964563"/>
                </a:lnTo>
                <a:lnTo>
                  <a:pt x="170688" y="1925447"/>
                </a:lnTo>
                <a:lnTo>
                  <a:pt x="161975" y="1919097"/>
                </a:lnTo>
                <a:lnTo>
                  <a:pt x="147853" y="1908797"/>
                </a:lnTo>
                <a:lnTo>
                  <a:pt x="176022" y="1870202"/>
                </a:lnTo>
                <a:close/>
              </a:path>
              <a:path w="1635760" h="1964689">
                <a:moveTo>
                  <a:pt x="182753" y="136144"/>
                </a:moveTo>
                <a:lnTo>
                  <a:pt x="171577" y="126746"/>
                </a:lnTo>
                <a:lnTo>
                  <a:pt x="121285" y="85852"/>
                </a:lnTo>
                <a:lnTo>
                  <a:pt x="108839" y="101219"/>
                </a:lnTo>
                <a:lnTo>
                  <a:pt x="159004" y="142125"/>
                </a:lnTo>
                <a:lnTo>
                  <a:pt x="158877" y="141986"/>
                </a:lnTo>
                <a:lnTo>
                  <a:pt x="170053" y="151384"/>
                </a:lnTo>
                <a:lnTo>
                  <a:pt x="177876" y="141986"/>
                </a:lnTo>
                <a:lnTo>
                  <a:pt x="182753" y="136144"/>
                </a:lnTo>
                <a:close/>
              </a:path>
              <a:path w="1635760" h="1964689">
                <a:moveTo>
                  <a:pt x="257175" y="1757680"/>
                </a:moveTo>
                <a:lnTo>
                  <a:pt x="241173" y="1746123"/>
                </a:lnTo>
                <a:lnTo>
                  <a:pt x="210312" y="1789049"/>
                </a:lnTo>
                <a:lnTo>
                  <a:pt x="210439" y="1789049"/>
                </a:lnTo>
                <a:lnTo>
                  <a:pt x="194818" y="1810397"/>
                </a:lnTo>
                <a:lnTo>
                  <a:pt x="210947" y="1822069"/>
                </a:lnTo>
                <a:lnTo>
                  <a:pt x="226441" y="1800606"/>
                </a:lnTo>
                <a:lnTo>
                  <a:pt x="257175" y="1757680"/>
                </a:lnTo>
                <a:close/>
              </a:path>
              <a:path w="1635760" h="1964689">
                <a:moveTo>
                  <a:pt x="287020" y="228346"/>
                </a:moveTo>
                <a:lnTo>
                  <a:pt x="285521" y="226949"/>
                </a:lnTo>
                <a:lnTo>
                  <a:pt x="270129" y="212471"/>
                </a:lnTo>
                <a:lnTo>
                  <a:pt x="246507" y="191008"/>
                </a:lnTo>
                <a:lnTo>
                  <a:pt x="228219" y="174879"/>
                </a:lnTo>
                <a:lnTo>
                  <a:pt x="215011" y="189750"/>
                </a:lnTo>
                <a:lnTo>
                  <a:pt x="233299" y="205740"/>
                </a:lnTo>
                <a:lnTo>
                  <a:pt x="233172" y="205740"/>
                </a:lnTo>
                <a:lnTo>
                  <a:pt x="256794" y="227076"/>
                </a:lnTo>
                <a:lnTo>
                  <a:pt x="273431" y="242824"/>
                </a:lnTo>
                <a:lnTo>
                  <a:pt x="287020" y="228346"/>
                </a:lnTo>
                <a:close/>
              </a:path>
              <a:path w="1635760" h="1964689">
                <a:moveTo>
                  <a:pt x="337439" y="1644396"/>
                </a:moveTo>
                <a:lnTo>
                  <a:pt x="321183" y="1632966"/>
                </a:lnTo>
                <a:lnTo>
                  <a:pt x="289687" y="1677924"/>
                </a:lnTo>
                <a:lnTo>
                  <a:pt x="289814" y="1677797"/>
                </a:lnTo>
                <a:lnTo>
                  <a:pt x="275590" y="1697736"/>
                </a:lnTo>
                <a:lnTo>
                  <a:pt x="291719" y="1709293"/>
                </a:lnTo>
                <a:lnTo>
                  <a:pt x="305943" y="1689227"/>
                </a:lnTo>
                <a:lnTo>
                  <a:pt x="313969" y="1677797"/>
                </a:lnTo>
                <a:lnTo>
                  <a:pt x="337439" y="1644396"/>
                </a:lnTo>
                <a:close/>
              </a:path>
              <a:path w="1635760" h="1964689">
                <a:moveTo>
                  <a:pt x="368528" y="313182"/>
                </a:moveTo>
                <a:lnTo>
                  <a:pt x="357124" y="299974"/>
                </a:lnTo>
                <a:lnTo>
                  <a:pt x="336804" y="277876"/>
                </a:lnTo>
                <a:lnTo>
                  <a:pt x="329565" y="270510"/>
                </a:lnTo>
                <a:lnTo>
                  <a:pt x="315341" y="284353"/>
                </a:lnTo>
                <a:lnTo>
                  <a:pt x="322326" y="291465"/>
                </a:lnTo>
                <a:lnTo>
                  <a:pt x="322440" y="291592"/>
                </a:lnTo>
                <a:lnTo>
                  <a:pt x="342392" y="313182"/>
                </a:lnTo>
                <a:lnTo>
                  <a:pt x="368528" y="313182"/>
                </a:lnTo>
                <a:close/>
              </a:path>
              <a:path w="1635760" h="1964689">
                <a:moveTo>
                  <a:pt x="382905" y="330200"/>
                </a:moveTo>
                <a:lnTo>
                  <a:pt x="376428" y="322326"/>
                </a:lnTo>
                <a:lnTo>
                  <a:pt x="368630" y="313309"/>
                </a:lnTo>
                <a:lnTo>
                  <a:pt x="342519" y="313309"/>
                </a:lnTo>
                <a:lnTo>
                  <a:pt x="342366" y="313309"/>
                </a:lnTo>
                <a:lnTo>
                  <a:pt x="361442" y="335153"/>
                </a:lnTo>
                <a:lnTo>
                  <a:pt x="361188" y="334899"/>
                </a:lnTo>
                <a:lnTo>
                  <a:pt x="361391" y="335153"/>
                </a:lnTo>
                <a:lnTo>
                  <a:pt x="367538" y="342773"/>
                </a:lnTo>
                <a:lnTo>
                  <a:pt x="382905" y="330200"/>
                </a:lnTo>
                <a:close/>
              </a:path>
              <a:path w="1635760" h="1964689">
                <a:moveTo>
                  <a:pt x="415671" y="1529715"/>
                </a:moveTo>
                <a:lnTo>
                  <a:pt x="399288" y="1518666"/>
                </a:lnTo>
                <a:lnTo>
                  <a:pt x="364998" y="1569593"/>
                </a:lnTo>
                <a:lnTo>
                  <a:pt x="364998" y="1569466"/>
                </a:lnTo>
                <a:lnTo>
                  <a:pt x="364909" y="1569593"/>
                </a:lnTo>
                <a:lnTo>
                  <a:pt x="354838" y="1584198"/>
                </a:lnTo>
                <a:lnTo>
                  <a:pt x="371221" y="1595374"/>
                </a:lnTo>
                <a:lnTo>
                  <a:pt x="381381" y="1580642"/>
                </a:lnTo>
                <a:lnTo>
                  <a:pt x="415671" y="1529715"/>
                </a:lnTo>
                <a:close/>
              </a:path>
              <a:path w="1635760" h="1964689">
                <a:moveTo>
                  <a:pt x="463169" y="445008"/>
                </a:moveTo>
                <a:lnTo>
                  <a:pt x="463016" y="444754"/>
                </a:lnTo>
                <a:lnTo>
                  <a:pt x="456946" y="434594"/>
                </a:lnTo>
                <a:lnTo>
                  <a:pt x="442976" y="411988"/>
                </a:lnTo>
                <a:lnTo>
                  <a:pt x="427863" y="389636"/>
                </a:lnTo>
                <a:lnTo>
                  <a:pt x="419481" y="377952"/>
                </a:lnTo>
                <a:lnTo>
                  <a:pt x="403352" y="389382"/>
                </a:lnTo>
                <a:lnTo>
                  <a:pt x="411607" y="400939"/>
                </a:lnTo>
                <a:lnTo>
                  <a:pt x="411480" y="400812"/>
                </a:lnTo>
                <a:lnTo>
                  <a:pt x="411556" y="400939"/>
                </a:lnTo>
                <a:lnTo>
                  <a:pt x="426466" y="422910"/>
                </a:lnTo>
                <a:lnTo>
                  <a:pt x="426212" y="422656"/>
                </a:lnTo>
                <a:lnTo>
                  <a:pt x="426364" y="422910"/>
                </a:lnTo>
                <a:lnTo>
                  <a:pt x="440182" y="445008"/>
                </a:lnTo>
                <a:lnTo>
                  <a:pt x="440055" y="444754"/>
                </a:lnTo>
                <a:lnTo>
                  <a:pt x="446151" y="455041"/>
                </a:lnTo>
                <a:lnTo>
                  <a:pt x="463169" y="445008"/>
                </a:lnTo>
                <a:close/>
              </a:path>
              <a:path w="1635760" h="1964689">
                <a:moveTo>
                  <a:pt x="490855" y="1412621"/>
                </a:moveTo>
                <a:lnTo>
                  <a:pt x="473964" y="1402334"/>
                </a:lnTo>
                <a:lnTo>
                  <a:pt x="466217" y="1414907"/>
                </a:lnTo>
                <a:lnTo>
                  <a:pt x="466217" y="1414780"/>
                </a:lnTo>
                <a:lnTo>
                  <a:pt x="466128" y="1414907"/>
                </a:lnTo>
                <a:lnTo>
                  <a:pt x="434213" y="1465199"/>
                </a:lnTo>
                <a:lnTo>
                  <a:pt x="434340" y="1465072"/>
                </a:lnTo>
                <a:lnTo>
                  <a:pt x="431800" y="1469009"/>
                </a:lnTo>
                <a:lnTo>
                  <a:pt x="448310" y="1479931"/>
                </a:lnTo>
                <a:lnTo>
                  <a:pt x="450977" y="1475867"/>
                </a:lnTo>
                <a:lnTo>
                  <a:pt x="457809" y="1465072"/>
                </a:lnTo>
                <a:lnTo>
                  <a:pt x="482981" y="1425321"/>
                </a:lnTo>
                <a:lnTo>
                  <a:pt x="490855" y="1412621"/>
                </a:lnTo>
                <a:close/>
              </a:path>
              <a:path w="1635760" h="1964689">
                <a:moveTo>
                  <a:pt x="524891" y="570484"/>
                </a:moveTo>
                <a:lnTo>
                  <a:pt x="518883" y="556260"/>
                </a:lnTo>
                <a:lnTo>
                  <a:pt x="515620" y="548513"/>
                </a:lnTo>
                <a:lnTo>
                  <a:pt x="505333" y="525399"/>
                </a:lnTo>
                <a:lnTo>
                  <a:pt x="498513" y="511048"/>
                </a:lnTo>
                <a:lnTo>
                  <a:pt x="494411" y="502412"/>
                </a:lnTo>
                <a:lnTo>
                  <a:pt x="491998" y="497586"/>
                </a:lnTo>
                <a:lnTo>
                  <a:pt x="474345" y="506730"/>
                </a:lnTo>
                <a:lnTo>
                  <a:pt x="476758" y="511429"/>
                </a:lnTo>
                <a:lnTo>
                  <a:pt x="476631" y="511048"/>
                </a:lnTo>
                <a:lnTo>
                  <a:pt x="487299" y="533527"/>
                </a:lnTo>
                <a:lnTo>
                  <a:pt x="487400" y="533781"/>
                </a:lnTo>
                <a:lnTo>
                  <a:pt x="497459" y="556387"/>
                </a:lnTo>
                <a:lnTo>
                  <a:pt x="497459" y="556260"/>
                </a:lnTo>
                <a:lnTo>
                  <a:pt x="506603" y="578231"/>
                </a:lnTo>
                <a:lnTo>
                  <a:pt x="524891" y="570484"/>
                </a:lnTo>
                <a:close/>
              </a:path>
              <a:path w="1635760" h="1964689">
                <a:moveTo>
                  <a:pt x="560578" y="1292225"/>
                </a:moveTo>
                <a:lnTo>
                  <a:pt x="543179" y="1282827"/>
                </a:lnTo>
                <a:lnTo>
                  <a:pt x="536321" y="1295654"/>
                </a:lnTo>
                <a:lnTo>
                  <a:pt x="536321" y="1295527"/>
                </a:lnTo>
                <a:lnTo>
                  <a:pt x="536244" y="1295654"/>
                </a:lnTo>
                <a:lnTo>
                  <a:pt x="523494" y="1318641"/>
                </a:lnTo>
                <a:lnTo>
                  <a:pt x="523621" y="1318514"/>
                </a:lnTo>
                <a:lnTo>
                  <a:pt x="510032" y="1342136"/>
                </a:lnTo>
                <a:lnTo>
                  <a:pt x="510159" y="1342009"/>
                </a:lnTo>
                <a:lnTo>
                  <a:pt x="504444" y="1351534"/>
                </a:lnTo>
                <a:lnTo>
                  <a:pt x="521589" y="1361567"/>
                </a:lnTo>
                <a:lnTo>
                  <a:pt x="527177" y="1352042"/>
                </a:lnTo>
                <a:lnTo>
                  <a:pt x="532917" y="1342009"/>
                </a:lnTo>
                <a:lnTo>
                  <a:pt x="540766" y="1328293"/>
                </a:lnTo>
                <a:lnTo>
                  <a:pt x="546214" y="1318514"/>
                </a:lnTo>
                <a:lnTo>
                  <a:pt x="553720" y="1305052"/>
                </a:lnTo>
                <a:lnTo>
                  <a:pt x="560578" y="1292225"/>
                </a:lnTo>
                <a:close/>
              </a:path>
              <a:path w="1635760" h="1964689">
                <a:moveTo>
                  <a:pt x="569976" y="702691"/>
                </a:moveTo>
                <a:lnTo>
                  <a:pt x="559308" y="667131"/>
                </a:lnTo>
                <a:lnTo>
                  <a:pt x="545846" y="626872"/>
                </a:lnTo>
                <a:lnTo>
                  <a:pt x="527050" y="633222"/>
                </a:lnTo>
                <a:lnTo>
                  <a:pt x="540512" y="673227"/>
                </a:lnTo>
                <a:lnTo>
                  <a:pt x="540385" y="672973"/>
                </a:lnTo>
                <a:lnTo>
                  <a:pt x="540461" y="673227"/>
                </a:lnTo>
                <a:lnTo>
                  <a:pt x="551053" y="708406"/>
                </a:lnTo>
                <a:lnTo>
                  <a:pt x="569976" y="702691"/>
                </a:lnTo>
                <a:close/>
              </a:path>
              <a:path w="1635760" h="1964689">
                <a:moveTo>
                  <a:pt x="617728" y="831850"/>
                </a:moveTo>
                <a:lnTo>
                  <a:pt x="611898" y="817626"/>
                </a:lnTo>
                <a:lnTo>
                  <a:pt x="608838" y="810133"/>
                </a:lnTo>
                <a:lnTo>
                  <a:pt x="599363" y="787273"/>
                </a:lnTo>
                <a:lnTo>
                  <a:pt x="599313" y="787146"/>
                </a:lnTo>
                <a:lnTo>
                  <a:pt x="599313" y="787273"/>
                </a:lnTo>
                <a:lnTo>
                  <a:pt x="590308" y="764413"/>
                </a:lnTo>
                <a:lnTo>
                  <a:pt x="588264" y="758698"/>
                </a:lnTo>
                <a:lnTo>
                  <a:pt x="569595" y="765429"/>
                </a:lnTo>
                <a:lnTo>
                  <a:pt x="571627" y="771271"/>
                </a:lnTo>
                <a:lnTo>
                  <a:pt x="581025" y="794766"/>
                </a:lnTo>
                <a:lnTo>
                  <a:pt x="590550" y="817753"/>
                </a:lnTo>
                <a:lnTo>
                  <a:pt x="590550" y="817626"/>
                </a:lnTo>
                <a:lnTo>
                  <a:pt x="599313" y="839343"/>
                </a:lnTo>
                <a:lnTo>
                  <a:pt x="617728" y="831850"/>
                </a:lnTo>
                <a:close/>
              </a:path>
              <a:path w="1635760" h="1964689">
                <a:moveTo>
                  <a:pt x="620395" y="1165860"/>
                </a:moveTo>
                <a:lnTo>
                  <a:pt x="601967" y="1158621"/>
                </a:lnTo>
                <a:lnTo>
                  <a:pt x="598424" y="1167511"/>
                </a:lnTo>
                <a:lnTo>
                  <a:pt x="598551" y="1167257"/>
                </a:lnTo>
                <a:lnTo>
                  <a:pt x="590042" y="1187577"/>
                </a:lnTo>
                <a:lnTo>
                  <a:pt x="590042" y="1187323"/>
                </a:lnTo>
                <a:lnTo>
                  <a:pt x="589927" y="1187577"/>
                </a:lnTo>
                <a:lnTo>
                  <a:pt x="580771" y="1208151"/>
                </a:lnTo>
                <a:lnTo>
                  <a:pt x="570611" y="1229233"/>
                </a:lnTo>
                <a:lnTo>
                  <a:pt x="570738" y="1229106"/>
                </a:lnTo>
                <a:lnTo>
                  <a:pt x="570103" y="1230249"/>
                </a:lnTo>
                <a:lnTo>
                  <a:pt x="587883" y="1239012"/>
                </a:lnTo>
                <a:lnTo>
                  <a:pt x="588518" y="1237869"/>
                </a:lnTo>
                <a:lnTo>
                  <a:pt x="592709" y="1229106"/>
                </a:lnTo>
                <a:lnTo>
                  <a:pt x="598805" y="1216406"/>
                </a:lnTo>
                <a:lnTo>
                  <a:pt x="602589" y="1207897"/>
                </a:lnTo>
                <a:lnTo>
                  <a:pt x="608203" y="1195324"/>
                </a:lnTo>
                <a:lnTo>
                  <a:pt x="616839" y="1174877"/>
                </a:lnTo>
                <a:lnTo>
                  <a:pt x="619836" y="1167257"/>
                </a:lnTo>
                <a:lnTo>
                  <a:pt x="620395" y="1165860"/>
                </a:lnTo>
                <a:close/>
              </a:path>
              <a:path w="1635760" h="1964689">
                <a:moveTo>
                  <a:pt x="654685" y="967867"/>
                </a:moveTo>
                <a:lnTo>
                  <a:pt x="644398" y="909828"/>
                </a:lnTo>
                <a:lnTo>
                  <a:pt x="638302" y="888492"/>
                </a:lnTo>
                <a:lnTo>
                  <a:pt x="619252" y="894334"/>
                </a:lnTo>
                <a:lnTo>
                  <a:pt x="624192" y="910463"/>
                </a:lnTo>
                <a:lnTo>
                  <a:pt x="624078" y="909828"/>
                </a:lnTo>
                <a:lnTo>
                  <a:pt x="629831" y="934516"/>
                </a:lnTo>
                <a:lnTo>
                  <a:pt x="629780" y="934212"/>
                </a:lnTo>
                <a:lnTo>
                  <a:pt x="629920" y="934847"/>
                </a:lnTo>
                <a:lnTo>
                  <a:pt x="629831" y="934516"/>
                </a:lnTo>
                <a:lnTo>
                  <a:pt x="629894" y="934847"/>
                </a:lnTo>
                <a:lnTo>
                  <a:pt x="633984" y="960247"/>
                </a:lnTo>
                <a:lnTo>
                  <a:pt x="633984" y="959739"/>
                </a:lnTo>
                <a:lnTo>
                  <a:pt x="635000" y="969899"/>
                </a:lnTo>
                <a:lnTo>
                  <a:pt x="654685" y="967867"/>
                </a:lnTo>
                <a:close/>
              </a:path>
              <a:path w="1635760" h="1964689">
                <a:moveTo>
                  <a:pt x="654812" y="1028954"/>
                </a:moveTo>
                <a:lnTo>
                  <a:pt x="635127" y="1027557"/>
                </a:lnTo>
                <a:lnTo>
                  <a:pt x="635000" y="1029589"/>
                </a:lnTo>
                <a:lnTo>
                  <a:pt x="635000" y="1029081"/>
                </a:lnTo>
                <a:lnTo>
                  <a:pt x="634936" y="1029589"/>
                </a:lnTo>
                <a:lnTo>
                  <a:pt x="633222" y="1044702"/>
                </a:lnTo>
                <a:lnTo>
                  <a:pt x="633222" y="1044321"/>
                </a:lnTo>
                <a:lnTo>
                  <a:pt x="633158" y="1044702"/>
                </a:lnTo>
                <a:lnTo>
                  <a:pt x="630809" y="1060577"/>
                </a:lnTo>
                <a:lnTo>
                  <a:pt x="630809" y="1060196"/>
                </a:lnTo>
                <a:lnTo>
                  <a:pt x="630732" y="1060577"/>
                </a:lnTo>
                <a:lnTo>
                  <a:pt x="627634" y="1076833"/>
                </a:lnTo>
                <a:lnTo>
                  <a:pt x="627634" y="1076452"/>
                </a:lnTo>
                <a:lnTo>
                  <a:pt x="627532" y="1076833"/>
                </a:lnTo>
                <a:lnTo>
                  <a:pt x="623430" y="1093597"/>
                </a:lnTo>
                <a:lnTo>
                  <a:pt x="623570" y="1093343"/>
                </a:lnTo>
                <a:lnTo>
                  <a:pt x="620776" y="1103376"/>
                </a:lnTo>
                <a:lnTo>
                  <a:pt x="639826" y="1108583"/>
                </a:lnTo>
                <a:lnTo>
                  <a:pt x="642747" y="1098423"/>
                </a:lnTo>
                <a:lnTo>
                  <a:pt x="643953" y="1093343"/>
                </a:lnTo>
                <a:lnTo>
                  <a:pt x="646938" y="1080897"/>
                </a:lnTo>
                <a:lnTo>
                  <a:pt x="650354" y="1063752"/>
                </a:lnTo>
                <a:lnTo>
                  <a:pt x="652894" y="1047242"/>
                </a:lnTo>
                <a:lnTo>
                  <a:pt x="654685" y="1031113"/>
                </a:lnTo>
                <a:lnTo>
                  <a:pt x="654812" y="1028954"/>
                </a:lnTo>
                <a:close/>
              </a:path>
              <a:path w="1635760" h="1964689">
                <a:moveTo>
                  <a:pt x="1635633" y="1035558"/>
                </a:moveTo>
                <a:lnTo>
                  <a:pt x="1624711" y="1019048"/>
                </a:lnTo>
                <a:lnTo>
                  <a:pt x="275945" y="1913648"/>
                </a:lnTo>
                <a:lnTo>
                  <a:pt x="260350" y="1890141"/>
                </a:lnTo>
                <a:lnTo>
                  <a:pt x="217932" y="1964055"/>
                </a:lnTo>
                <a:lnTo>
                  <a:pt x="302514" y="1953641"/>
                </a:lnTo>
                <a:lnTo>
                  <a:pt x="291541" y="1937131"/>
                </a:lnTo>
                <a:lnTo>
                  <a:pt x="286893" y="1930133"/>
                </a:lnTo>
                <a:lnTo>
                  <a:pt x="1635633" y="1035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122170" y="3015741"/>
            <a:ext cx="80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275" algn="l"/>
              </a:tabLst>
            </a:pPr>
            <a:r>
              <a:rPr sz="1800" dirty="0">
                <a:latin typeface="Cambria Math"/>
                <a:cs typeface="Cambria Math"/>
              </a:rPr>
              <a:t>𝐸	𝑛𝑜𝑑𝑒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323958" y="532257"/>
            <a:ext cx="878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AST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edge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002518" y="656844"/>
            <a:ext cx="685800" cy="86995"/>
          </a:xfrm>
          <a:custGeom>
            <a:avLst/>
            <a:gdLst/>
            <a:ahLst/>
            <a:cxnLst/>
            <a:rect l="l" t="t" r="r" b="b"/>
            <a:pathLst>
              <a:path w="685800" h="86995">
                <a:moveTo>
                  <a:pt x="598931" y="0"/>
                </a:moveTo>
                <a:lnTo>
                  <a:pt x="598931" y="86867"/>
                </a:lnTo>
                <a:lnTo>
                  <a:pt x="656844" y="57911"/>
                </a:lnTo>
                <a:lnTo>
                  <a:pt x="613409" y="57911"/>
                </a:lnTo>
                <a:lnTo>
                  <a:pt x="613409" y="28955"/>
                </a:lnTo>
                <a:lnTo>
                  <a:pt x="656844" y="28955"/>
                </a:lnTo>
                <a:lnTo>
                  <a:pt x="598931" y="0"/>
                </a:lnTo>
                <a:close/>
              </a:path>
              <a:path w="685800" h="86995">
                <a:moveTo>
                  <a:pt x="598931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598931" y="57911"/>
                </a:lnTo>
                <a:lnTo>
                  <a:pt x="598931" y="28955"/>
                </a:lnTo>
                <a:close/>
              </a:path>
              <a:path w="685800" h="86995">
                <a:moveTo>
                  <a:pt x="656844" y="28955"/>
                </a:moveTo>
                <a:lnTo>
                  <a:pt x="613409" y="28955"/>
                </a:lnTo>
                <a:lnTo>
                  <a:pt x="613409" y="57911"/>
                </a:lnTo>
                <a:lnTo>
                  <a:pt x="656844" y="57911"/>
                </a:lnTo>
                <a:lnTo>
                  <a:pt x="685800" y="43433"/>
                </a:lnTo>
                <a:lnTo>
                  <a:pt x="65684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002518" y="1166622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9323958" y="999871"/>
            <a:ext cx="2426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8305" algn="l"/>
                <a:tab pos="2413000" algn="l"/>
              </a:tabLst>
            </a:pPr>
            <a:r>
              <a:rPr sz="1800" spc="-20" dirty="0">
                <a:latin typeface="Calibri"/>
                <a:cs typeface="Calibri"/>
              </a:rPr>
              <a:t>Parse </a:t>
            </a:r>
            <a:r>
              <a:rPr sz="1800" spc="-35" dirty="0">
                <a:latin typeface="Calibri"/>
                <a:cs typeface="Calibri"/>
              </a:rPr>
              <a:t>Tree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edge	 	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8820150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pc="-15" dirty="0"/>
              <a:t>L-Attributed </a:t>
            </a:r>
            <a:r>
              <a:rPr spc="-5" dirty="0"/>
              <a:t>Definition </a:t>
            </a:r>
            <a:r>
              <a:rPr spc="-35" dirty="0"/>
              <a:t>for </a:t>
            </a:r>
            <a:r>
              <a:rPr spc="-5" dirty="0"/>
              <a:t>Constructing </a:t>
            </a:r>
            <a:r>
              <a:rPr spc="-980" dirty="0"/>
              <a:t> </a:t>
            </a:r>
            <a:r>
              <a:rPr spc="-35" dirty="0"/>
              <a:t>Syntax</a:t>
            </a:r>
            <a:r>
              <a:rPr spc="-25" dirty="0"/>
              <a:t> </a:t>
            </a:r>
            <a:r>
              <a:rPr spc="-80" dirty="0"/>
              <a:t>Trees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66138"/>
          <a:ext cx="10515600" cy="4084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spc="1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85" dirty="0">
                          <a:latin typeface="Cambria Math"/>
                          <a:cs typeface="Cambria Math"/>
                        </a:rPr>
                        <a:t>𝑇𝐸</a:t>
                      </a:r>
                      <a:r>
                        <a:rPr sz="2175" spc="127" baseline="28735" dirty="0">
                          <a:latin typeface="Cambria Math"/>
                          <a:cs typeface="Cambria Math"/>
                        </a:rPr>
                        <a:t>′</a:t>
                      </a:r>
                      <a:endParaRPr sz="2175" baseline="28735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𝑛𝑜𝑑𝑒</a:t>
                      </a:r>
                      <a:r>
                        <a:rPr sz="20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112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75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112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𝑖𝑛ℎ</a:t>
                      </a:r>
                      <a:r>
                        <a:rPr sz="20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2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𝑛𝑜𝑑𝑒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R="16510" algn="ctr">
                        <a:lnSpc>
                          <a:spcPts val="1695"/>
                        </a:lnSpc>
                        <a:spcBef>
                          <a:spcPts val="250"/>
                        </a:spcBef>
                      </a:pPr>
                      <a:r>
                        <a:rPr sz="2000" spc="11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165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175" spc="434" baseline="287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65" dirty="0">
                          <a:latin typeface="Cambria Math"/>
                          <a:cs typeface="Cambria Math"/>
                        </a:rPr>
                        <a:t>+𝑇𝐸</a:t>
                      </a:r>
                      <a:r>
                        <a:rPr sz="2175" spc="97" baseline="28735" dirty="0">
                          <a:latin typeface="Cambria Math"/>
                          <a:cs typeface="Cambria Math"/>
                        </a:rPr>
                        <a:t>′</a:t>
                      </a:r>
                      <a:endParaRPr sz="2175" baseline="28735">
                        <a:latin typeface="Cambria Math"/>
                        <a:cs typeface="Cambria Math"/>
                      </a:endParaRPr>
                    </a:p>
                    <a:p>
                      <a:pPr marL="1071245" algn="ctr">
                        <a:lnSpc>
                          <a:spcPts val="1035"/>
                        </a:lnSpc>
                      </a:pPr>
                      <a:r>
                        <a:rPr sz="1450" dirty="0">
                          <a:latin typeface="Cambria Math"/>
                          <a:cs typeface="Cambria Math"/>
                        </a:rPr>
                        <a:t>1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695"/>
                        </a:lnSpc>
                        <a:spcBef>
                          <a:spcPts val="250"/>
                        </a:spcBef>
                      </a:pPr>
                      <a:r>
                        <a:rPr sz="2000" spc="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254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𝑖𝑛ℎ</a:t>
                      </a:r>
                      <a:r>
                        <a:rPr sz="20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𝑛𝑒𝑤</a:t>
                      </a:r>
                      <a:r>
                        <a:rPr sz="200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𝑁𝑜𝑑</a:t>
                      </a:r>
                      <a:r>
                        <a:rPr sz="2000" spc="2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",</a:t>
                      </a:r>
                      <a:r>
                        <a:rPr sz="200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135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𝑖𝑛</a:t>
                      </a:r>
                      <a:r>
                        <a:rPr sz="2000" spc="25" dirty="0">
                          <a:latin typeface="Cambria Math"/>
                          <a:cs typeface="Cambria Math"/>
                        </a:rPr>
                        <a:t>ℎ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4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𝑛𝑜𝑑</a:t>
                      </a:r>
                      <a:r>
                        <a:rPr sz="2000" spc="2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230504">
                        <a:lnSpc>
                          <a:spcPts val="869"/>
                        </a:lnSpc>
                      </a:pPr>
                      <a:r>
                        <a:rPr sz="1450" dirty="0">
                          <a:latin typeface="Cambria Math"/>
                          <a:cs typeface="Cambria Math"/>
                        </a:rPr>
                        <a:t>1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ts val="1530"/>
                        </a:lnSpc>
                      </a:pPr>
                      <a:r>
                        <a:rPr sz="2000" spc="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112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20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254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1314450">
                        <a:lnSpc>
                          <a:spcPts val="1035"/>
                        </a:lnSpc>
                      </a:pPr>
                      <a:r>
                        <a:rPr sz="1450" dirty="0">
                          <a:latin typeface="Cambria Math"/>
                          <a:cs typeface="Cambria Math"/>
                        </a:rPr>
                        <a:t>1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R="16510" algn="ctr">
                        <a:lnSpc>
                          <a:spcPts val="1695"/>
                        </a:lnSpc>
                        <a:spcBef>
                          <a:spcPts val="250"/>
                        </a:spcBef>
                      </a:pPr>
                      <a:r>
                        <a:rPr sz="2000" spc="11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165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175" spc="434" baseline="287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65" dirty="0">
                          <a:latin typeface="Cambria Math"/>
                          <a:cs typeface="Cambria Math"/>
                        </a:rPr>
                        <a:t>−𝑇𝐸</a:t>
                      </a:r>
                      <a:r>
                        <a:rPr sz="2175" spc="97" baseline="28735" dirty="0">
                          <a:latin typeface="Cambria Math"/>
                          <a:cs typeface="Cambria Math"/>
                        </a:rPr>
                        <a:t>′</a:t>
                      </a:r>
                      <a:endParaRPr sz="2175" baseline="28735">
                        <a:latin typeface="Cambria Math"/>
                        <a:cs typeface="Cambria Math"/>
                      </a:endParaRPr>
                    </a:p>
                    <a:p>
                      <a:pPr marL="1071245" algn="ctr">
                        <a:lnSpc>
                          <a:spcPts val="1035"/>
                        </a:lnSpc>
                      </a:pPr>
                      <a:r>
                        <a:rPr sz="1450" dirty="0">
                          <a:latin typeface="Cambria Math"/>
                          <a:cs typeface="Cambria Math"/>
                        </a:rPr>
                        <a:t>1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695"/>
                        </a:lnSpc>
                        <a:spcBef>
                          <a:spcPts val="250"/>
                        </a:spcBef>
                      </a:pPr>
                      <a:r>
                        <a:rPr sz="2000" spc="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254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𝑖𝑛ℎ</a:t>
                      </a:r>
                      <a:r>
                        <a:rPr sz="20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𝑛𝑒𝑤</a:t>
                      </a:r>
                      <a:r>
                        <a:rPr sz="200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𝑁𝑜𝑑</a:t>
                      </a:r>
                      <a:r>
                        <a:rPr sz="2000" spc="2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0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",</a:t>
                      </a:r>
                      <a:r>
                        <a:rPr sz="200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135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𝑖𝑛</a:t>
                      </a:r>
                      <a:r>
                        <a:rPr sz="2000" spc="25" dirty="0">
                          <a:latin typeface="Cambria Math"/>
                          <a:cs typeface="Cambria Math"/>
                        </a:rPr>
                        <a:t>ℎ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4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𝑛𝑜𝑑</a:t>
                      </a:r>
                      <a:r>
                        <a:rPr sz="2000" spc="2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230504">
                        <a:lnSpc>
                          <a:spcPts val="869"/>
                        </a:lnSpc>
                      </a:pPr>
                      <a:r>
                        <a:rPr sz="1450" dirty="0">
                          <a:latin typeface="Cambria Math"/>
                          <a:cs typeface="Cambria Math"/>
                        </a:rPr>
                        <a:t>1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ts val="1530"/>
                        </a:lnSpc>
                      </a:pPr>
                      <a:r>
                        <a:rPr sz="2000" spc="75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112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2000" spc="1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75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254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1314450">
                        <a:lnSpc>
                          <a:spcPts val="1035"/>
                        </a:lnSpc>
                      </a:pPr>
                      <a:r>
                        <a:rPr sz="1450" dirty="0">
                          <a:latin typeface="Cambria Math"/>
                          <a:cs typeface="Cambria Math"/>
                        </a:rPr>
                        <a:t>1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11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165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175" spc="434" baseline="287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𝜖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112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20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112" baseline="2873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𝑖𝑛ℎ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20" dirty="0">
                          <a:latin typeface="Cambria Math"/>
                          <a:cs typeface="Cambria Math"/>
                        </a:rPr>
                        <a:t>(𝐸)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4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𝑛𝑜𝑑𝑒</a:t>
                      </a:r>
                      <a:r>
                        <a:rPr sz="20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65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𝑛𝑜𝑑𝑒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id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4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𝑛𝑜𝑑𝑒</a:t>
                      </a:r>
                      <a:r>
                        <a:rPr sz="20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𝐧𝐞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𝐰</a:t>
                      </a:r>
                      <a:r>
                        <a:rPr sz="20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2000" spc="-1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000" spc="35" dirty="0">
                          <a:latin typeface="Cambria Math"/>
                          <a:cs typeface="Cambria Math"/>
                        </a:rPr>
                        <a:t>𝑓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000" spc="-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𝑒𝑛𝑡𝑟</a:t>
                      </a:r>
                      <a:r>
                        <a:rPr sz="2000" spc="15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8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num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4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𝑛𝑜𝑑𝑒</a:t>
                      </a:r>
                      <a:r>
                        <a:rPr sz="20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𝐧𝐞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𝐰</a:t>
                      </a:r>
                      <a:r>
                        <a:rPr sz="20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2000" spc="-1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000" spc="35" dirty="0">
                          <a:latin typeface="Cambria Math"/>
                          <a:cs typeface="Cambria Math"/>
                        </a:rPr>
                        <a:t>𝑓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num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000" spc="-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nu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</a:t>
                      </a:r>
                      <a:r>
                        <a:rPr sz="2000" spc="50" dirty="0">
                          <a:latin typeface="Cambria Math"/>
                          <a:cs typeface="Cambria Math"/>
                        </a:rPr>
                        <a:t>𝑙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16813"/>
            <a:ext cx="74587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Dependency</a:t>
            </a:r>
            <a:r>
              <a:rPr spc="-15" dirty="0"/>
              <a:t> </a:t>
            </a:r>
            <a:r>
              <a:rPr spc="-20" dirty="0"/>
              <a:t>Graph</a:t>
            </a:r>
            <a:r>
              <a:rPr spc="-5" dirty="0"/>
              <a:t> </a:t>
            </a:r>
            <a:r>
              <a:rPr spc="-40" dirty="0"/>
              <a:t>for</a:t>
            </a:r>
            <a:r>
              <a:rPr spc="-30" dirty="0"/>
              <a:t> </a:t>
            </a:r>
            <a:r>
              <a:rPr dirty="0">
                <a:latin typeface="Cambria Math"/>
                <a:cs typeface="Cambria Math"/>
              </a:rPr>
              <a:t>𝑎</a:t>
            </a:r>
            <a:r>
              <a:rPr spc="11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4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5054" y="1515871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800" algn="l"/>
              </a:tabLst>
            </a:pPr>
            <a:r>
              <a:rPr sz="1800" dirty="0">
                <a:latin typeface="Cambria Math"/>
                <a:cs typeface="Cambria Math"/>
              </a:rPr>
              <a:t>𝐸	𝑛𝑜𝑑𝑒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1954" y="3473907"/>
            <a:ext cx="1053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1800" dirty="0">
                <a:latin typeface="Cambria Math"/>
                <a:cs typeface="Cambria Math"/>
              </a:rPr>
              <a:t>id	</a:t>
            </a:r>
            <a:r>
              <a:rPr sz="1800" spc="-10" dirty="0">
                <a:latin typeface="Cambria Math"/>
                <a:cs typeface="Cambria Math"/>
              </a:rPr>
              <a:t>𝑒</a:t>
            </a:r>
            <a:r>
              <a:rPr sz="1800" dirty="0">
                <a:latin typeface="Cambria Math"/>
                <a:cs typeface="Cambria Math"/>
              </a:rPr>
              <a:t>𝑛</a:t>
            </a:r>
            <a:r>
              <a:rPr sz="1800" spc="-10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𝑟</a:t>
            </a:r>
            <a:r>
              <a:rPr sz="1800" dirty="0"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2657" y="2487548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50" baseline="-20061" dirty="0">
                <a:latin typeface="Cambria Math"/>
                <a:cs typeface="Cambria Math"/>
              </a:rPr>
              <a:t>𝐸</a:t>
            </a:r>
            <a:r>
              <a:rPr sz="1300" spc="100" dirty="0">
                <a:latin typeface="Cambria Math"/>
                <a:cs typeface="Cambria Math"/>
              </a:rPr>
              <a:t>′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0326" y="4474209"/>
            <a:ext cx="955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7855" algn="l"/>
              </a:tabLst>
            </a:pPr>
            <a:r>
              <a:rPr sz="1800" spc="-10" dirty="0">
                <a:latin typeface="Cambria Math"/>
                <a:cs typeface="Cambria Math"/>
              </a:rPr>
              <a:t>nu</a:t>
            </a:r>
            <a:r>
              <a:rPr sz="1800" dirty="0">
                <a:latin typeface="Cambria Math"/>
                <a:cs typeface="Cambria Math"/>
              </a:rPr>
              <a:t>m	𝑣𝑎𝑙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8183" y="3390087"/>
            <a:ext cx="288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50" baseline="-20061" dirty="0">
                <a:latin typeface="Cambria Math"/>
                <a:cs typeface="Cambria Math"/>
              </a:rPr>
              <a:t>𝐸</a:t>
            </a:r>
            <a:r>
              <a:rPr sz="1300" spc="100" dirty="0">
                <a:latin typeface="Cambria Math"/>
                <a:cs typeface="Cambria Math"/>
              </a:rPr>
              <a:t>′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3207" y="4474209"/>
            <a:ext cx="16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𝑇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52965" y="4378832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50" baseline="-20061" dirty="0">
                <a:latin typeface="Cambria Math"/>
                <a:cs typeface="Cambria Math"/>
              </a:rPr>
              <a:t>𝐸</a:t>
            </a:r>
            <a:r>
              <a:rPr sz="1300" spc="100" dirty="0">
                <a:latin typeface="Cambria Math"/>
                <a:cs typeface="Cambria Math"/>
              </a:rPr>
              <a:t>′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10347" y="5568188"/>
            <a:ext cx="897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id</a:t>
            </a:r>
            <a:r>
              <a:rPr sz="1800" spc="3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𝑒𝑛𝑡𝑟𝑦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34498" y="5539841"/>
            <a:ext cx="13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7228" y="3473907"/>
            <a:ext cx="196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9677" y="447420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79270" y="1866138"/>
            <a:ext cx="3373120" cy="689610"/>
          </a:xfrm>
          <a:custGeom>
            <a:avLst/>
            <a:gdLst/>
            <a:ahLst/>
            <a:cxnLst/>
            <a:rect l="l" t="t" r="r" b="b"/>
            <a:pathLst>
              <a:path w="3373120" h="689610">
                <a:moveTo>
                  <a:pt x="1924558" y="0"/>
                </a:moveTo>
                <a:lnTo>
                  <a:pt x="0" y="689483"/>
                </a:lnTo>
              </a:path>
              <a:path w="3373120" h="689610">
                <a:moveTo>
                  <a:pt x="1924812" y="0"/>
                </a:moveTo>
                <a:lnTo>
                  <a:pt x="3372612" y="686053"/>
                </a:lnTo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94814" y="2575052"/>
            <a:ext cx="995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234" algn="l"/>
              </a:tabLst>
            </a:pPr>
            <a:r>
              <a:rPr sz="1800" dirty="0">
                <a:latin typeface="Cambria Math"/>
                <a:cs typeface="Cambria Math"/>
              </a:rPr>
              <a:t>𝑇	</a:t>
            </a:r>
            <a:r>
              <a:rPr sz="2700" baseline="1543" dirty="0">
                <a:latin typeface="Cambria Math"/>
                <a:cs typeface="Cambria Math"/>
              </a:rPr>
              <a:t>𝑛𝑜𝑑𝑒</a:t>
            </a:r>
            <a:endParaRPr sz="2700" baseline="1543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79270" y="2925317"/>
            <a:ext cx="0" cy="530225"/>
          </a:xfrm>
          <a:custGeom>
            <a:avLst/>
            <a:gdLst/>
            <a:ahLst/>
            <a:cxnLst/>
            <a:rect l="l" t="t" r="r" b="b"/>
            <a:pathLst>
              <a:path h="530225">
                <a:moveTo>
                  <a:pt x="0" y="0"/>
                </a:moveTo>
                <a:lnTo>
                  <a:pt x="0" y="529844"/>
                </a:lnTo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36670" y="2922270"/>
            <a:ext cx="3881120" cy="534670"/>
          </a:xfrm>
          <a:custGeom>
            <a:avLst/>
            <a:gdLst/>
            <a:ahLst/>
            <a:cxnLst/>
            <a:rect l="l" t="t" r="r" b="b"/>
            <a:pathLst>
              <a:path w="3881120" h="534670">
                <a:moveTo>
                  <a:pt x="1314957" y="0"/>
                </a:moveTo>
                <a:lnTo>
                  <a:pt x="0" y="533272"/>
                </a:lnTo>
              </a:path>
              <a:path w="3881120" h="534670">
                <a:moveTo>
                  <a:pt x="1315212" y="0"/>
                </a:moveTo>
                <a:lnTo>
                  <a:pt x="3880611" y="533272"/>
                </a:lnTo>
              </a:path>
              <a:path w="3881120" h="534670">
                <a:moveTo>
                  <a:pt x="1314195" y="0"/>
                </a:moveTo>
                <a:lnTo>
                  <a:pt x="1034795" y="534415"/>
                </a:lnTo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88153" y="3475482"/>
            <a:ext cx="895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905" algn="l"/>
              </a:tabLst>
            </a:pPr>
            <a:r>
              <a:rPr sz="1800" dirty="0">
                <a:latin typeface="Cambria Math"/>
                <a:cs typeface="Cambria Math"/>
              </a:rPr>
              <a:t>𝑇	𝑛𝑜𝑑𝑒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71465" y="3826002"/>
            <a:ext cx="0" cy="629285"/>
          </a:xfrm>
          <a:custGeom>
            <a:avLst/>
            <a:gdLst/>
            <a:ahLst/>
            <a:cxnLst/>
            <a:rect l="l" t="t" r="r" b="b"/>
            <a:pathLst>
              <a:path h="629285">
                <a:moveTo>
                  <a:pt x="0" y="0"/>
                </a:moveTo>
                <a:lnTo>
                  <a:pt x="0" y="629285"/>
                </a:lnTo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9118" y="3824478"/>
            <a:ext cx="3242310" cy="630555"/>
          </a:xfrm>
          <a:custGeom>
            <a:avLst/>
            <a:gdLst/>
            <a:ahLst/>
            <a:cxnLst/>
            <a:rect l="l" t="t" r="r" b="b"/>
            <a:pathLst>
              <a:path w="3242309" h="630554">
                <a:moveTo>
                  <a:pt x="1058036" y="0"/>
                </a:moveTo>
                <a:lnTo>
                  <a:pt x="0" y="630428"/>
                </a:lnTo>
              </a:path>
              <a:path w="3242309" h="630554">
                <a:moveTo>
                  <a:pt x="1057655" y="0"/>
                </a:moveTo>
                <a:lnTo>
                  <a:pt x="3242055" y="618744"/>
                </a:lnTo>
              </a:path>
              <a:path w="3242309" h="630554">
                <a:moveTo>
                  <a:pt x="1057655" y="0"/>
                </a:moveTo>
                <a:lnTo>
                  <a:pt x="1057655" y="630428"/>
                </a:lnTo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16773" y="4824221"/>
            <a:ext cx="0" cy="723900"/>
          </a:xfrm>
          <a:custGeom>
            <a:avLst/>
            <a:gdLst/>
            <a:ahLst/>
            <a:cxnLst/>
            <a:rect l="l" t="t" r="r" b="b"/>
            <a:pathLst>
              <a:path h="723900">
                <a:moveTo>
                  <a:pt x="0" y="0"/>
                </a:moveTo>
                <a:lnTo>
                  <a:pt x="0" y="723518"/>
                </a:lnTo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9518522" y="4797552"/>
            <a:ext cx="909955" cy="736600"/>
            <a:chOff x="9518522" y="4797552"/>
            <a:chExt cx="909955" cy="736600"/>
          </a:xfrm>
        </p:grpSpPr>
        <p:sp>
          <p:nvSpPr>
            <p:cNvPr id="23" name="object 23"/>
            <p:cNvSpPr/>
            <p:nvPr/>
          </p:nvSpPr>
          <p:spPr>
            <a:xfrm>
              <a:off x="9900665" y="4812030"/>
              <a:ext cx="3175" cy="708025"/>
            </a:xfrm>
            <a:custGeom>
              <a:avLst/>
              <a:gdLst/>
              <a:ahLst/>
              <a:cxnLst/>
              <a:rect l="l" t="t" r="r" b="b"/>
              <a:pathLst>
                <a:path w="3175" h="708025">
                  <a:moveTo>
                    <a:pt x="0" y="0"/>
                  </a:moveTo>
                  <a:lnTo>
                    <a:pt x="2920" y="707644"/>
                  </a:lnTo>
                </a:path>
              </a:pathLst>
            </a:custGeom>
            <a:ln w="2895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518522" y="4813554"/>
              <a:ext cx="909955" cy="165735"/>
            </a:xfrm>
            <a:custGeom>
              <a:avLst/>
              <a:gdLst/>
              <a:ahLst/>
              <a:cxnLst/>
              <a:rect l="l" t="t" r="r" b="b"/>
              <a:pathLst>
                <a:path w="909954" h="165735">
                  <a:moveTo>
                    <a:pt x="606885" y="153924"/>
                  </a:moveTo>
                  <a:lnTo>
                    <a:pt x="438150" y="153924"/>
                  </a:lnTo>
                  <a:lnTo>
                    <a:pt x="450342" y="154940"/>
                  </a:lnTo>
                  <a:lnTo>
                    <a:pt x="449833" y="154940"/>
                  </a:lnTo>
                  <a:lnTo>
                    <a:pt x="461009" y="156083"/>
                  </a:lnTo>
                  <a:lnTo>
                    <a:pt x="460628" y="156083"/>
                  </a:lnTo>
                  <a:lnTo>
                    <a:pt x="471043" y="157480"/>
                  </a:lnTo>
                  <a:lnTo>
                    <a:pt x="480568" y="158877"/>
                  </a:lnTo>
                  <a:lnTo>
                    <a:pt x="498601" y="161798"/>
                  </a:lnTo>
                  <a:lnTo>
                    <a:pt x="516508" y="164338"/>
                  </a:lnTo>
                  <a:lnTo>
                    <a:pt x="535431" y="165481"/>
                  </a:lnTo>
                  <a:lnTo>
                    <a:pt x="545846" y="165227"/>
                  </a:lnTo>
                  <a:lnTo>
                    <a:pt x="556768" y="164465"/>
                  </a:lnTo>
                  <a:lnTo>
                    <a:pt x="568198" y="162941"/>
                  </a:lnTo>
                  <a:lnTo>
                    <a:pt x="580644" y="160528"/>
                  </a:lnTo>
                  <a:lnTo>
                    <a:pt x="594105" y="157480"/>
                  </a:lnTo>
                  <a:lnTo>
                    <a:pt x="606885" y="153924"/>
                  </a:lnTo>
                  <a:close/>
                </a:path>
                <a:path w="909954" h="165735">
                  <a:moveTo>
                    <a:pt x="14477" y="12954"/>
                  </a:moveTo>
                  <a:lnTo>
                    <a:pt x="44830" y="64008"/>
                  </a:lnTo>
                  <a:lnTo>
                    <a:pt x="91440" y="88773"/>
                  </a:lnTo>
                  <a:lnTo>
                    <a:pt x="140843" y="110617"/>
                  </a:lnTo>
                  <a:lnTo>
                    <a:pt x="194182" y="128143"/>
                  </a:lnTo>
                  <a:lnTo>
                    <a:pt x="254507" y="139954"/>
                  </a:lnTo>
                  <a:lnTo>
                    <a:pt x="319024" y="146939"/>
                  </a:lnTo>
                  <a:lnTo>
                    <a:pt x="438403" y="154051"/>
                  </a:lnTo>
                  <a:lnTo>
                    <a:pt x="438150" y="153924"/>
                  </a:lnTo>
                  <a:lnTo>
                    <a:pt x="606885" y="153924"/>
                  </a:lnTo>
                  <a:lnTo>
                    <a:pt x="608710" y="153416"/>
                  </a:lnTo>
                  <a:lnTo>
                    <a:pt x="624204" y="148463"/>
                  </a:lnTo>
                  <a:lnTo>
                    <a:pt x="640460" y="142875"/>
                  </a:lnTo>
                  <a:lnTo>
                    <a:pt x="657351" y="136525"/>
                  </a:lnTo>
                  <a:lnTo>
                    <a:pt x="535431" y="136525"/>
                  </a:lnTo>
                  <a:lnTo>
                    <a:pt x="536207" y="136504"/>
                  </a:lnTo>
                  <a:lnTo>
                    <a:pt x="521017" y="135636"/>
                  </a:lnTo>
                  <a:lnTo>
                    <a:pt x="519937" y="135636"/>
                  </a:lnTo>
                  <a:lnTo>
                    <a:pt x="518795" y="135509"/>
                  </a:lnTo>
                  <a:lnTo>
                    <a:pt x="519028" y="135509"/>
                  </a:lnTo>
                  <a:lnTo>
                    <a:pt x="502666" y="133223"/>
                  </a:lnTo>
                  <a:lnTo>
                    <a:pt x="503047" y="133223"/>
                  </a:lnTo>
                  <a:lnTo>
                    <a:pt x="464438" y="127381"/>
                  </a:lnTo>
                  <a:lnTo>
                    <a:pt x="383794" y="122047"/>
                  </a:lnTo>
                  <a:lnTo>
                    <a:pt x="352932" y="120269"/>
                  </a:lnTo>
                  <a:lnTo>
                    <a:pt x="353186" y="120269"/>
                  </a:lnTo>
                  <a:lnTo>
                    <a:pt x="321182" y="118110"/>
                  </a:lnTo>
                  <a:lnTo>
                    <a:pt x="321563" y="118110"/>
                  </a:lnTo>
                  <a:lnTo>
                    <a:pt x="289559" y="115062"/>
                  </a:lnTo>
                  <a:lnTo>
                    <a:pt x="289813" y="115062"/>
                  </a:lnTo>
                  <a:lnTo>
                    <a:pt x="259245" y="111379"/>
                  </a:lnTo>
                  <a:lnTo>
                    <a:pt x="258825" y="111379"/>
                  </a:lnTo>
                  <a:lnTo>
                    <a:pt x="229355" y="106426"/>
                  </a:lnTo>
                  <a:lnTo>
                    <a:pt x="228600" y="106299"/>
                  </a:lnTo>
                  <a:lnTo>
                    <a:pt x="215360" y="103505"/>
                  </a:lnTo>
                  <a:lnTo>
                    <a:pt x="215137" y="103505"/>
                  </a:lnTo>
                  <a:lnTo>
                    <a:pt x="202320" y="100330"/>
                  </a:lnTo>
                  <a:lnTo>
                    <a:pt x="202056" y="100330"/>
                  </a:lnTo>
                  <a:lnTo>
                    <a:pt x="176798" y="92837"/>
                  </a:lnTo>
                  <a:lnTo>
                    <a:pt x="176402" y="92837"/>
                  </a:lnTo>
                  <a:lnTo>
                    <a:pt x="151822" y="83820"/>
                  </a:lnTo>
                  <a:lnTo>
                    <a:pt x="151637" y="83820"/>
                  </a:lnTo>
                  <a:lnTo>
                    <a:pt x="127863" y="73914"/>
                  </a:lnTo>
                  <a:lnTo>
                    <a:pt x="104546" y="62865"/>
                  </a:lnTo>
                  <a:lnTo>
                    <a:pt x="104394" y="62865"/>
                  </a:lnTo>
                  <a:lnTo>
                    <a:pt x="81771" y="51181"/>
                  </a:lnTo>
                  <a:lnTo>
                    <a:pt x="59387" y="38862"/>
                  </a:lnTo>
                  <a:lnTo>
                    <a:pt x="59181" y="38862"/>
                  </a:lnTo>
                  <a:lnTo>
                    <a:pt x="14477" y="12954"/>
                  </a:lnTo>
                  <a:close/>
                </a:path>
                <a:path w="909954" h="165735">
                  <a:moveTo>
                    <a:pt x="536207" y="136504"/>
                  </a:moveTo>
                  <a:lnTo>
                    <a:pt x="535431" y="136525"/>
                  </a:lnTo>
                  <a:lnTo>
                    <a:pt x="536575" y="136525"/>
                  </a:lnTo>
                  <a:lnTo>
                    <a:pt x="536207" y="136504"/>
                  </a:lnTo>
                  <a:close/>
                </a:path>
                <a:path w="909954" h="165735">
                  <a:moveTo>
                    <a:pt x="544829" y="136271"/>
                  </a:moveTo>
                  <a:lnTo>
                    <a:pt x="536207" y="136504"/>
                  </a:lnTo>
                  <a:lnTo>
                    <a:pt x="536575" y="136525"/>
                  </a:lnTo>
                  <a:lnTo>
                    <a:pt x="657351" y="136525"/>
                  </a:lnTo>
                  <a:lnTo>
                    <a:pt x="657670" y="136398"/>
                  </a:lnTo>
                  <a:lnTo>
                    <a:pt x="544068" y="136398"/>
                  </a:lnTo>
                  <a:lnTo>
                    <a:pt x="544829" y="136271"/>
                  </a:lnTo>
                  <a:close/>
                </a:path>
                <a:path w="909954" h="165735">
                  <a:moveTo>
                    <a:pt x="564006" y="134239"/>
                  </a:moveTo>
                  <a:lnTo>
                    <a:pt x="553338" y="135636"/>
                  </a:lnTo>
                  <a:lnTo>
                    <a:pt x="554101" y="135636"/>
                  </a:lnTo>
                  <a:lnTo>
                    <a:pt x="544068" y="136398"/>
                  </a:lnTo>
                  <a:lnTo>
                    <a:pt x="657670" y="136398"/>
                  </a:lnTo>
                  <a:lnTo>
                    <a:pt x="662769" y="134366"/>
                  </a:lnTo>
                  <a:lnTo>
                    <a:pt x="563372" y="134366"/>
                  </a:lnTo>
                  <a:lnTo>
                    <a:pt x="564006" y="134239"/>
                  </a:lnTo>
                  <a:close/>
                </a:path>
                <a:path w="909954" h="165735">
                  <a:moveTo>
                    <a:pt x="518795" y="135509"/>
                  </a:moveTo>
                  <a:lnTo>
                    <a:pt x="519937" y="135636"/>
                  </a:lnTo>
                  <a:lnTo>
                    <a:pt x="519190" y="135531"/>
                  </a:lnTo>
                  <a:lnTo>
                    <a:pt x="518795" y="135509"/>
                  </a:lnTo>
                  <a:close/>
                </a:path>
                <a:path w="909954" h="165735">
                  <a:moveTo>
                    <a:pt x="519190" y="135531"/>
                  </a:moveTo>
                  <a:lnTo>
                    <a:pt x="519937" y="135636"/>
                  </a:lnTo>
                  <a:lnTo>
                    <a:pt x="521017" y="135636"/>
                  </a:lnTo>
                  <a:lnTo>
                    <a:pt x="519190" y="135531"/>
                  </a:lnTo>
                  <a:close/>
                </a:path>
                <a:path w="909954" h="165735">
                  <a:moveTo>
                    <a:pt x="519028" y="135509"/>
                  </a:moveTo>
                  <a:lnTo>
                    <a:pt x="518795" y="135509"/>
                  </a:lnTo>
                  <a:lnTo>
                    <a:pt x="519190" y="135531"/>
                  </a:lnTo>
                  <a:lnTo>
                    <a:pt x="519028" y="135509"/>
                  </a:lnTo>
                  <a:close/>
                </a:path>
                <a:path w="909954" h="165735">
                  <a:moveTo>
                    <a:pt x="668186" y="132207"/>
                  </a:moveTo>
                  <a:lnTo>
                    <a:pt x="575055" y="132207"/>
                  </a:lnTo>
                  <a:lnTo>
                    <a:pt x="563372" y="134366"/>
                  </a:lnTo>
                  <a:lnTo>
                    <a:pt x="662769" y="134366"/>
                  </a:lnTo>
                  <a:lnTo>
                    <a:pt x="668186" y="132207"/>
                  </a:lnTo>
                  <a:close/>
                </a:path>
                <a:path w="909954" h="165735">
                  <a:moveTo>
                    <a:pt x="587248" y="129286"/>
                  </a:moveTo>
                  <a:lnTo>
                    <a:pt x="574603" y="132290"/>
                  </a:lnTo>
                  <a:lnTo>
                    <a:pt x="575055" y="132207"/>
                  </a:lnTo>
                  <a:lnTo>
                    <a:pt x="668186" y="132207"/>
                  </a:lnTo>
                  <a:lnTo>
                    <a:pt x="674877" y="129540"/>
                  </a:lnTo>
                  <a:lnTo>
                    <a:pt x="586612" y="129540"/>
                  </a:lnTo>
                  <a:lnTo>
                    <a:pt x="587248" y="129286"/>
                  </a:lnTo>
                  <a:close/>
                </a:path>
                <a:path w="909954" h="165735">
                  <a:moveTo>
                    <a:pt x="684195" y="125603"/>
                  </a:moveTo>
                  <a:lnTo>
                    <a:pt x="600709" y="125603"/>
                  </a:lnTo>
                  <a:lnTo>
                    <a:pt x="586612" y="129540"/>
                  </a:lnTo>
                  <a:lnTo>
                    <a:pt x="674877" y="129540"/>
                  </a:lnTo>
                  <a:lnTo>
                    <a:pt x="684195" y="125603"/>
                  </a:lnTo>
                  <a:close/>
                </a:path>
                <a:path w="909954" h="165735">
                  <a:moveTo>
                    <a:pt x="694922" y="121031"/>
                  </a:moveTo>
                  <a:lnTo>
                    <a:pt x="615187" y="121031"/>
                  </a:lnTo>
                  <a:lnTo>
                    <a:pt x="600201" y="125730"/>
                  </a:lnTo>
                  <a:lnTo>
                    <a:pt x="600709" y="125603"/>
                  </a:lnTo>
                  <a:lnTo>
                    <a:pt x="684195" y="125603"/>
                  </a:lnTo>
                  <a:lnTo>
                    <a:pt x="692911" y="121920"/>
                  </a:lnTo>
                  <a:lnTo>
                    <a:pt x="694922" y="121031"/>
                  </a:lnTo>
                  <a:close/>
                </a:path>
                <a:path w="909954" h="165735">
                  <a:moveTo>
                    <a:pt x="707272" y="115570"/>
                  </a:moveTo>
                  <a:lnTo>
                    <a:pt x="630808" y="115570"/>
                  </a:lnTo>
                  <a:lnTo>
                    <a:pt x="615018" y="121084"/>
                  </a:lnTo>
                  <a:lnTo>
                    <a:pt x="615187" y="121031"/>
                  </a:lnTo>
                  <a:lnTo>
                    <a:pt x="694922" y="121031"/>
                  </a:lnTo>
                  <a:lnTo>
                    <a:pt x="707272" y="115570"/>
                  </a:lnTo>
                  <a:close/>
                </a:path>
                <a:path w="909954" h="165735">
                  <a:moveTo>
                    <a:pt x="720716" y="109474"/>
                  </a:moveTo>
                  <a:lnTo>
                    <a:pt x="647065" y="109474"/>
                  </a:lnTo>
                  <a:lnTo>
                    <a:pt x="630427" y="115697"/>
                  </a:lnTo>
                  <a:lnTo>
                    <a:pt x="630808" y="115570"/>
                  </a:lnTo>
                  <a:lnTo>
                    <a:pt x="707272" y="115570"/>
                  </a:lnTo>
                  <a:lnTo>
                    <a:pt x="711580" y="113665"/>
                  </a:lnTo>
                  <a:lnTo>
                    <a:pt x="720716" y="109474"/>
                  </a:lnTo>
                  <a:close/>
                </a:path>
                <a:path w="909954" h="165735">
                  <a:moveTo>
                    <a:pt x="258191" y="111252"/>
                  </a:moveTo>
                  <a:lnTo>
                    <a:pt x="258825" y="111379"/>
                  </a:lnTo>
                  <a:lnTo>
                    <a:pt x="259245" y="111379"/>
                  </a:lnTo>
                  <a:lnTo>
                    <a:pt x="258191" y="111252"/>
                  </a:lnTo>
                  <a:close/>
                </a:path>
                <a:path w="909954" h="165735">
                  <a:moveTo>
                    <a:pt x="681481" y="95250"/>
                  </a:moveTo>
                  <a:lnTo>
                    <a:pt x="663701" y="102743"/>
                  </a:lnTo>
                  <a:lnTo>
                    <a:pt x="663955" y="102743"/>
                  </a:lnTo>
                  <a:lnTo>
                    <a:pt x="646683" y="109601"/>
                  </a:lnTo>
                  <a:lnTo>
                    <a:pt x="647065" y="109474"/>
                  </a:lnTo>
                  <a:lnTo>
                    <a:pt x="720716" y="109474"/>
                  </a:lnTo>
                  <a:lnTo>
                    <a:pt x="750061" y="96012"/>
                  </a:lnTo>
                  <a:lnTo>
                    <a:pt x="751373" y="95377"/>
                  </a:lnTo>
                  <a:lnTo>
                    <a:pt x="681354" y="95377"/>
                  </a:lnTo>
                  <a:close/>
                </a:path>
                <a:path w="909954" h="165735">
                  <a:moveTo>
                    <a:pt x="228757" y="106325"/>
                  </a:moveTo>
                  <a:lnTo>
                    <a:pt x="229234" y="106426"/>
                  </a:lnTo>
                  <a:lnTo>
                    <a:pt x="228757" y="106325"/>
                  </a:lnTo>
                  <a:close/>
                </a:path>
                <a:path w="909954" h="165735">
                  <a:moveTo>
                    <a:pt x="228631" y="106299"/>
                  </a:moveTo>
                  <a:close/>
                </a:path>
                <a:path w="909954" h="165735">
                  <a:moveTo>
                    <a:pt x="214756" y="103378"/>
                  </a:moveTo>
                  <a:lnTo>
                    <a:pt x="215137" y="103505"/>
                  </a:lnTo>
                  <a:lnTo>
                    <a:pt x="215360" y="103505"/>
                  </a:lnTo>
                  <a:lnTo>
                    <a:pt x="214756" y="103378"/>
                  </a:lnTo>
                  <a:close/>
                </a:path>
                <a:path w="909954" h="165735">
                  <a:moveTo>
                    <a:pt x="201295" y="100076"/>
                  </a:moveTo>
                  <a:lnTo>
                    <a:pt x="202056" y="100330"/>
                  </a:lnTo>
                  <a:lnTo>
                    <a:pt x="202320" y="100330"/>
                  </a:lnTo>
                  <a:lnTo>
                    <a:pt x="201295" y="100076"/>
                  </a:lnTo>
                  <a:close/>
                </a:path>
                <a:path w="909954" h="165735">
                  <a:moveTo>
                    <a:pt x="777494" y="50546"/>
                  </a:moveTo>
                  <a:lnTo>
                    <a:pt x="737616" y="69850"/>
                  </a:lnTo>
                  <a:lnTo>
                    <a:pt x="699516" y="87376"/>
                  </a:lnTo>
                  <a:lnTo>
                    <a:pt x="681354" y="95377"/>
                  </a:lnTo>
                  <a:lnTo>
                    <a:pt x="751373" y="95377"/>
                  </a:lnTo>
                  <a:lnTo>
                    <a:pt x="790194" y="76581"/>
                  </a:lnTo>
                  <a:lnTo>
                    <a:pt x="831596" y="56007"/>
                  </a:lnTo>
                  <a:lnTo>
                    <a:pt x="838630" y="52422"/>
                  </a:lnTo>
                  <a:lnTo>
                    <a:pt x="837738" y="50673"/>
                  </a:lnTo>
                  <a:lnTo>
                    <a:pt x="777367" y="50673"/>
                  </a:lnTo>
                  <a:close/>
                </a:path>
                <a:path w="909954" h="165735">
                  <a:moveTo>
                    <a:pt x="175513" y="92456"/>
                  </a:moveTo>
                  <a:lnTo>
                    <a:pt x="176402" y="92837"/>
                  </a:lnTo>
                  <a:lnTo>
                    <a:pt x="176798" y="92837"/>
                  </a:lnTo>
                  <a:lnTo>
                    <a:pt x="175513" y="92456"/>
                  </a:lnTo>
                  <a:close/>
                </a:path>
                <a:path w="909954" h="165735">
                  <a:moveTo>
                    <a:pt x="699770" y="87249"/>
                  </a:moveTo>
                  <a:lnTo>
                    <a:pt x="699482" y="87376"/>
                  </a:lnTo>
                  <a:lnTo>
                    <a:pt x="699770" y="87249"/>
                  </a:lnTo>
                  <a:close/>
                </a:path>
                <a:path w="909954" h="165735">
                  <a:moveTo>
                    <a:pt x="151129" y="83566"/>
                  </a:moveTo>
                  <a:lnTo>
                    <a:pt x="151637" y="83820"/>
                  </a:lnTo>
                  <a:lnTo>
                    <a:pt x="151822" y="83820"/>
                  </a:lnTo>
                  <a:lnTo>
                    <a:pt x="151129" y="83566"/>
                  </a:lnTo>
                  <a:close/>
                </a:path>
                <a:path w="909954" h="165735">
                  <a:moveTo>
                    <a:pt x="894658" y="20066"/>
                  </a:moveTo>
                  <a:lnTo>
                    <a:pt x="838453" y="20066"/>
                  </a:lnTo>
                  <a:lnTo>
                    <a:pt x="851534" y="45847"/>
                  </a:lnTo>
                  <a:lnTo>
                    <a:pt x="838630" y="52422"/>
                  </a:lnTo>
                  <a:lnTo>
                    <a:pt x="851788" y="78232"/>
                  </a:lnTo>
                  <a:lnTo>
                    <a:pt x="894658" y="20066"/>
                  </a:lnTo>
                  <a:close/>
                </a:path>
                <a:path w="909954" h="165735">
                  <a:moveTo>
                    <a:pt x="127253" y="73660"/>
                  </a:moveTo>
                  <a:lnTo>
                    <a:pt x="127761" y="73914"/>
                  </a:lnTo>
                  <a:lnTo>
                    <a:pt x="127253" y="73660"/>
                  </a:lnTo>
                  <a:close/>
                </a:path>
                <a:path w="909954" h="165735">
                  <a:moveTo>
                    <a:pt x="104012" y="62611"/>
                  </a:moveTo>
                  <a:lnTo>
                    <a:pt x="104394" y="62865"/>
                  </a:lnTo>
                  <a:lnTo>
                    <a:pt x="104546" y="62865"/>
                  </a:lnTo>
                  <a:lnTo>
                    <a:pt x="104012" y="62611"/>
                  </a:lnTo>
                  <a:close/>
                </a:path>
                <a:path w="909954" h="165735">
                  <a:moveTo>
                    <a:pt x="838453" y="20066"/>
                  </a:moveTo>
                  <a:lnTo>
                    <a:pt x="825465" y="26601"/>
                  </a:lnTo>
                  <a:lnTo>
                    <a:pt x="838630" y="52422"/>
                  </a:lnTo>
                  <a:lnTo>
                    <a:pt x="851534" y="45847"/>
                  </a:lnTo>
                  <a:lnTo>
                    <a:pt x="838453" y="20066"/>
                  </a:lnTo>
                  <a:close/>
                </a:path>
                <a:path w="909954" h="165735">
                  <a:moveTo>
                    <a:pt x="81279" y="50927"/>
                  </a:moveTo>
                  <a:lnTo>
                    <a:pt x="81660" y="51181"/>
                  </a:lnTo>
                  <a:lnTo>
                    <a:pt x="81279" y="50927"/>
                  </a:lnTo>
                  <a:close/>
                </a:path>
                <a:path w="909954" h="165735">
                  <a:moveTo>
                    <a:pt x="825465" y="26601"/>
                  </a:moveTo>
                  <a:lnTo>
                    <a:pt x="818515" y="30099"/>
                  </a:lnTo>
                  <a:lnTo>
                    <a:pt x="777367" y="50673"/>
                  </a:lnTo>
                  <a:lnTo>
                    <a:pt x="837738" y="50673"/>
                  </a:lnTo>
                  <a:lnTo>
                    <a:pt x="825465" y="26601"/>
                  </a:lnTo>
                  <a:close/>
                </a:path>
                <a:path w="909954" h="165735">
                  <a:moveTo>
                    <a:pt x="58927" y="38608"/>
                  </a:moveTo>
                  <a:lnTo>
                    <a:pt x="59181" y="38862"/>
                  </a:lnTo>
                  <a:lnTo>
                    <a:pt x="59387" y="38862"/>
                  </a:lnTo>
                  <a:lnTo>
                    <a:pt x="58927" y="38608"/>
                  </a:lnTo>
                  <a:close/>
                </a:path>
                <a:path w="909954" h="165735">
                  <a:moveTo>
                    <a:pt x="909447" y="0"/>
                  </a:moveTo>
                  <a:lnTo>
                    <a:pt x="812292" y="762"/>
                  </a:lnTo>
                  <a:lnTo>
                    <a:pt x="825465" y="26601"/>
                  </a:lnTo>
                  <a:lnTo>
                    <a:pt x="838453" y="20066"/>
                  </a:lnTo>
                  <a:lnTo>
                    <a:pt x="894658" y="20066"/>
                  </a:lnTo>
                  <a:lnTo>
                    <a:pt x="9094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30671" y="2567178"/>
            <a:ext cx="39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𝑠</a:t>
            </a:r>
            <a:r>
              <a:rPr sz="1800" spc="5" dirty="0">
                <a:latin typeface="Cambria Math"/>
                <a:cs typeface="Cambria Math"/>
              </a:rPr>
              <a:t>𝑦</a:t>
            </a:r>
            <a:r>
              <a:rPr sz="1800" dirty="0"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41316" y="2574747"/>
            <a:ext cx="356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𝑖𝑛ℎ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360279" y="4455032"/>
            <a:ext cx="39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𝑠</a:t>
            </a:r>
            <a:r>
              <a:rPr sz="1800" spc="5" dirty="0">
                <a:latin typeface="Cambria Math"/>
                <a:cs typeface="Cambria Math"/>
              </a:rPr>
              <a:t>𝑦</a:t>
            </a:r>
            <a:r>
              <a:rPr sz="1800" dirty="0"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81286" y="4459604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𝑖𝑛ℎ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41309" y="4455032"/>
            <a:ext cx="52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𝑛𝑜𝑑𝑒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72068" y="3468065"/>
            <a:ext cx="391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𝑠𝑦𝑛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61072" y="3475482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𝑖𝑛ℎ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393442" y="292227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48006" y="63500"/>
                </a:moveTo>
                <a:lnTo>
                  <a:pt x="28193" y="63500"/>
                </a:lnTo>
                <a:lnTo>
                  <a:pt x="28193" y="533272"/>
                </a:lnTo>
                <a:lnTo>
                  <a:pt x="48006" y="533272"/>
                </a:lnTo>
                <a:lnTo>
                  <a:pt x="48006" y="63500"/>
                </a:lnTo>
                <a:close/>
              </a:path>
              <a:path w="76200" h="533400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33400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28087" y="1864994"/>
            <a:ext cx="3108960" cy="812165"/>
          </a:xfrm>
          <a:custGeom>
            <a:avLst/>
            <a:gdLst/>
            <a:ahLst/>
            <a:cxnLst/>
            <a:rect l="l" t="t" r="r" b="b"/>
            <a:pathLst>
              <a:path w="3108960" h="812164">
                <a:moveTo>
                  <a:pt x="1129982" y="631444"/>
                </a:moveTo>
                <a:lnTo>
                  <a:pt x="1076071" y="622681"/>
                </a:lnTo>
                <a:lnTo>
                  <a:pt x="1007110" y="615315"/>
                </a:lnTo>
                <a:lnTo>
                  <a:pt x="938530" y="612140"/>
                </a:lnTo>
                <a:lnTo>
                  <a:pt x="903224" y="611632"/>
                </a:lnTo>
                <a:lnTo>
                  <a:pt x="867537" y="611759"/>
                </a:lnTo>
                <a:lnTo>
                  <a:pt x="795147" y="614045"/>
                </a:lnTo>
                <a:lnTo>
                  <a:pt x="722503" y="618490"/>
                </a:lnTo>
                <a:lnTo>
                  <a:pt x="650240" y="624967"/>
                </a:lnTo>
                <a:lnTo>
                  <a:pt x="579501" y="633222"/>
                </a:lnTo>
                <a:lnTo>
                  <a:pt x="511175" y="642747"/>
                </a:lnTo>
                <a:lnTo>
                  <a:pt x="446151" y="653415"/>
                </a:lnTo>
                <a:lnTo>
                  <a:pt x="384429" y="665861"/>
                </a:lnTo>
                <a:lnTo>
                  <a:pt x="324993" y="680212"/>
                </a:lnTo>
                <a:lnTo>
                  <a:pt x="267589" y="696468"/>
                </a:lnTo>
                <a:lnTo>
                  <a:pt x="211963" y="714121"/>
                </a:lnTo>
                <a:lnTo>
                  <a:pt x="157734" y="732917"/>
                </a:lnTo>
                <a:lnTo>
                  <a:pt x="104521" y="752602"/>
                </a:lnTo>
                <a:lnTo>
                  <a:pt x="0" y="793496"/>
                </a:lnTo>
                <a:lnTo>
                  <a:pt x="7366" y="812038"/>
                </a:lnTo>
                <a:lnTo>
                  <a:pt x="111633" y="771144"/>
                </a:lnTo>
                <a:lnTo>
                  <a:pt x="111506" y="771144"/>
                </a:lnTo>
                <a:lnTo>
                  <a:pt x="164592" y="751586"/>
                </a:lnTo>
                <a:lnTo>
                  <a:pt x="164338" y="751586"/>
                </a:lnTo>
                <a:lnTo>
                  <a:pt x="218440" y="732917"/>
                </a:lnTo>
                <a:lnTo>
                  <a:pt x="218186" y="732917"/>
                </a:lnTo>
                <a:lnTo>
                  <a:pt x="273431" y="715391"/>
                </a:lnTo>
                <a:lnTo>
                  <a:pt x="273177" y="715391"/>
                </a:lnTo>
                <a:lnTo>
                  <a:pt x="330200" y="699389"/>
                </a:lnTo>
                <a:lnTo>
                  <a:pt x="329946" y="699389"/>
                </a:lnTo>
                <a:lnTo>
                  <a:pt x="359156" y="692023"/>
                </a:lnTo>
                <a:lnTo>
                  <a:pt x="359029" y="692023"/>
                </a:lnTo>
                <a:lnTo>
                  <a:pt x="388747" y="685165"/>
                </a:lnTo>
                <a:lnTo>
                  <a:pt x="388620" y="685165"/>
                </a:lnTo>
                <a:lnTo>
                  <a:pt x="419100" y="678688"/>
                </a:lnTo>
                <a:lnTo>
                  <a:pt x="418846" y="678815"/>
                </a:lnTo>
                <a:lnTo>
                  <a:pt x="419506" y="678688"/>
                </a:lnTo>
                <a:lnTo>
                  <a:pt x="449707" y="672973"/>
                </a:lnTo>
                <a:lnTo>
                  <a:pt x="449580" y="672973"/>
                </a:lnTo>
                <a:lnTo>
                  <a:pt x="481457" y="667512"/>
                </a:lnTo>
                <a:lnTo>
                  <a:pt x="481457" y="667639"/>
                </a:lnTo>
                <a:lnTo>
                  <a:pt x="482231" y="667512"/>
                </a:lnTo>
                <a:lnTo>
                  <a:pt x="514223" y="662305"/>
                </a:lnTo>
                <a:lnTo>
                  <a:pt x="513969" y="662305"/>
                </a:lnTo>
                <a:lnTo>
                  <a:pt x="547751" y="657479"/>
                </a:lnTo>
                <a:lnTo>
                  <a:pt x="547624" y="657479"/>
                </a:lnTo>
                <a:lnTo>
                  <a:pt x="582041" y="652907"/>
                </a:lnTo>
                <a:lnTo>
                  <a:pt x="581914" y="652907"/>
                </a:lnTo>
                <a:lnTo>
                  <a:pt x="616966" y="648589"/>
                </a:lnTo>
                <a:lnTo>
                  <a:pt x="616839" y="648589"/>
                </a:lnTo>
                <a:lnTo>
                  <a:pt x="652399" y="644652"/>
                </a:lnTo>
                <a:lnTo>
                  <a:pt x="652145" y="644652"/>
                </a:lnTo>
                <a:lnTo>
                  <a:pt x="724027" y="638175"/>
                </a:lnTo>
                <a:lnTo>
                  <a:pt x="723773" y="638302"/>
                </a:lnTo>
                <a:lnTo>
                  <a:pt x="725779" y="638175"/>
                </a:lnTo>
                <a:lnTo>
                  <a:pt x="796290" y="633730"/>
                </a:lnTo>
                <a:lnTo>
                  <a:pt x="832231" y="632333"/>
                </a:lnTo>
                <a:lnTo>
                  <a:pt x="867918" y="631571"/>
                </a:lnTo>
                <a:lnTo>
                  <a:pt x="903122" y="631456"/>
                </a:lnTo>
                <a:lnTo>
                  <a:pt x="1129982" y="631444"/>
                </a:lnTo>
                <a:close/>
              </a:path>
              <a:path w="3108960" h="812164">
                <a:moveTo>
                  <a:pt x="1666367" y="802767"/>
                </a:moveTo>
                <a:lnTo>
                  <a:pt x="1651368" y="781050"/>
                </a:lnTo>
                <a:lnTo>
                  <a:pt x="1617980" y="732663"/>
                </a:lnTo>
                <a:lnTo>
                  <a:pt x="1604124" y="757834"/>
                </a:lnTo>
                <a:lnTo>
                  <a:pt x="1597660" y="754634"/>
                </a:lnTo>
                <a:lnTo>
                  <a:pt x="1584452" y="750062"/>
                </a:lnTo>
                <a:lnTo>
                  <a:pt x="1580959" y="748919"/>
                </a:lnTo>
                <a:lnTo>
                  <a:pt x="1570101" y="745363"/>
                </a:lnTo>
                <a:lnTo>
                  <a:pt x="1554099" y="740410"/>
                </a:lnTo>
                <a:lnTo>
                  <a:pt x="1506423" y="727075"/>
                </a:lnTo>
                <a:lnTo>
                  <a:pt x="1505966" y="726948"/>
                </a:lnTo>
                <a:lnTo>
                  <a:pt x="1506093" y="727075"/>
                </a:lnTo>
                <a:lnTo>
                  <a:pt x="1354582" y="684022"/>
                </a:lnTo>
                <a:lnTo>
                  <a:pt x="1288161" y="666369"/>
                </a:lnTo>
                <a:lnTo>
                  <a:pt x="1218311" y="649478"/>
                </a:lnTo>
                <a:lnTo>
                  <a:pt x="1164958" y="638048"/>
                </a:lnTo>
                <a:lnTo>
                  <a:pt x="1147064" y="634492"/>
                </a:lnTo>
                <a:lnTo>
                  <a:pt x="1129982" y="631444"/>
                </a:lnTo>
                <a:lnTo>
                  <a:pt x="903122" y="631456"/>
                </a:lnTo>
                <a:lnTo>
                  <a:pt x="937895" y="631825"/>
                </a:lnTo>
                <a:lnTo>
                  <a:pt x="972058" y="633095"/>
                </a:lnTo>
                <a:lnTo>
                  <a:pt x="1005840" y="635127"/>
                </a:lnTo>
                <a:lnTo>
                  <a:pt x="1005459" y="635127"/>
                </a:lnTo>
                <a:lnTo>
                  <a:pt x="1039241" y="638175"/>
                </a:lnTo>
                <a:lnTo>
                  <a:pt x="1038987" y="638048"/>
                </a:lnTo>
                <a:lnTo>
                  <a:pt x="1073404" y="642366"/>
                </a:lnTo>
                <a:lnTo>
                  <a:pt x="1073150" y="642366"/>
                </a:lnTo>
                <a:lnTo>
                  <a:pt x="1108329" y="647700"/>
                </a:lnTo>
                <a:lnTo>
                  <a:pt x="1108075" y="647700"/>
                </a:lnTo>
                <a:lnTo>
                  <a:pt x="1143508" y="654050"/>
                </a:lnTo>
                <a:lnTo>
                  <a:pt x="1143381" y="654050"/>
                </a:lnTo>
                <a:lnTo>
                  <a:pt x="1178814" y="661035"/>
                </a:lnTo>
                <a:lnTo>
                  <a:pt x="1178687" y="661035"/>
                </a:lnTo>
                <a:lnTo>
                  <a:pt x="1213993" y="668782"/>
                </a:lnTo>
                <a:lnTo>
                  <a:pt x="1213866" y="668782"/>
                </a:lnTo>
                <a:lnTo>
                  <a:pt x="1248918" y="676910"/>
                </a:lnTo>
                <a:lnTo>
                  <a:pt x="1248791" y="676910"/>
                </a:lnTo>
                <a:lnTo>
                  <a:pt x="1316863" y="694309"/>
                </a:lnTo>
                <a:lnTo>
                  <a:pt x="1316736" y="694309"/>
                </a:lnTo>
                <a:lnTo>
                  <a:pt x="1349375" y="703199"/>
                </a:lnTo>
                <a:lnTo>
                  <a:pt x="1349248" y="703199"/>
                </a:lnTo>
                <a:lnTo>
                  <a:pt x="1465199" y="736092"/>
                </a:lnTo>
                <a:lnTo>
                  <a:pt x="1511554" y="749046"/>
                </a:lnTo>
                <a:lnTo>
                  <a:pt x="1511427" y="748919"/>
                </a:lnTo>
                <a:lnTo>
                  <a:pt x="1548638" y="759460"/>
                </a:lnTo>
                <a:lnTo>
                  <a:pt x="1548384" y="759333"/>
                </a:lnTo>
                <a:lnTo>
                  <a:pt x="1564259" y="764286"/>
                </a:lnTo>
                <a:lnTo>
                  <a:pt x="1564005" y="764159"/>
                </a:lnTo>
                <a:lnTo>
                  <a:pt x="1578229" y="768858"/>
                </a:lnTo>
                <a:lnTo>
                  <a:pt x="1578102" y="768731"/>
                </a:lnTo>
                <a:lnTo>
                  <a:pt x="1590255" y="773036"/>
                </a:lnTo>
                <a:lnTo>
                  <a:pt x="1590548" y="773176"/>
                </a:lnTo>
                <a:lnTo>
                  <a:pt x="1594573" y="775182"/>
                </a:lnTo>
                <a:lnTo>
                  <a:pt x="1581277" y="799338"/>
                </a:lnTo>
                <a:lnTo>
                  <a:pt x="1666367" y="802767"/>
                </a:lnTo>
                <a:close/>
              </a:path>
              <a:path w="3108960" h="812164">
                <a:moveTo>
                  <a:pt x="3108452" y="670306"/>
                </a:moveTo>
                <a:lnTo>
                  <a:pt x="1782813" y="26174"/>
                </a:lnTo>
                <a:lnTo>
                  <a:pt x="1785899" y="19812"/>
                </a:lnTo>
                <a:lnTo>
                  <a:pt x="1795526" y="0"/>
                </a:lnTo>
                <a:lnTo>
                  <a:pt x="1698371" y="1143"/>
                </a:lnTo>
                <a:lnTo>
                  <a:pt x="1757553" y="78232"/>
                </a:lnTo>
                <a:lnTo>
                  <a:pt x="1770189" y="52184"/>
                </a:lnTo>
                <a:lnTo>
                  <a:pt x="3095879" y="696468"/>
                </a:lnTo>
                <a:lnTo>
                  <a:pt x="3108452" y="670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19625" y="2892932"/>
            <a:ext cx="3754754" cy="585470"/>
          </a:xfrm>
          <a:custGeom>
            <a:avLst/>
            <a:gdLst/>
            <a:ahLst/>
            <a:cxnLst/>
            <a:rect l="l" t="t" r="r" b="b"/>
            <a:pathLst>
              <a:path w="3754754" h="585470">
                <a:moveTo>
                  <a:pt x="2622042" y="563118"/>
                </a:moveTo>
                <a:lnTo>
                  <a:pt x="2618295" y="560197"/>
                </a:lnTo>
                <a:lnTo>
                  <a:pt x="2554859" y="510667"/>
                </a:lnTo>
                <a:lnTo>
                  <a:pt x="2549271" y="538251"/>
                </a:lnTo>
                <a:lnTo>
                  <a:pt x="3810" y="22733"/>
                </a:lnTo>
                <a:lnTo>
                  <a:pt x="0" y="42037"/>
                </a:lnTo>
                <a:lnTo>
                  <a:pt x="2545334" y="557682"/>
                </a:lnTo>
                <a:lnTo>
                  <a:pt x="2539746" y="585343"/>
                </a:lnTo>
                <a:lnTo>
                  <a:pt x="2622042" y="563118"/>
                </a:lnTo>
                <a:close/>
              </a:path>
              <a:path w="3754754" h="585470">
                <a:moveTo>
                  <a:pt x="3754374" y="542417"/>
                </a:moveTo>
                <a:lnTo>
                  <a:pt x="1298435" y="28384"/>
                </a:lnTo>
                <a:lnTo>
                  <a:pt x="1299070" y="25400"/>
                </a:lnTo>
                <a:lnTo>
                  <a:pt x="1304417" y="0"/>
                </a:lnTo>
                <a:lnTo>
                  <a:pt x="1210437" y="24765"/>
                </a:lnTo>
                <a:lnTo>
                  <a:pt x="1286510" y="85090"/>
                </a:lnTo>
                <a:lnTo>
                  <a:pt x="1292479" y="56680"/>
                </a:lnTo>
                <a:lnTo>
                  <a:pt x="3748405" y="570865"/>
                </a:lnTo>
                <a:lnTo>
                  <a:pt x="3754374" y="5424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85053" y="3826002"/>
            <a:ext cx="76200" cy="629285"/>
          </a:xfrm>
          <a:custGeom>
            <a:avLst/>
            <a:gdLst/>
            <a:ahLst/>
            <a:cxnLst/>
            <a:rect l="l" t="t" r="r" b="b"/>
            <a:pathLst>
              <a:path w="76200" h="629285">
                <a:moveTo>
                  <a:pt x="48006" y="63500"/>
                </a:moveTo>
                <a:lnTo>
                  <a:pt x="28194" y="63500"/>
                </a:lnTo>
                <a:lnTo>
                  <a:pt x="28194" y="629285"/>
                </a:lnTo>
                <a:lnTo>
                  <a:pt x="48006" y="629285"/>
                </a:lnTo>
                <a:lnTo>
                  <a:pt x="48006" y="63500"/>
                </a:lnTo>
                <a:close/>
              </a:path>
              <a:path w="76200" h="629285">
                <a:moveTo>
                  <a:pt x="38100" y="0"/>
                </a:moveTo>
                <a:lnTo>
                  <a:pt x="0" y="76200"/>
                </a:lnTo>
                <a:lnTo>
                  <a:pt x="28194" y="76200"/>
                </a:lnTo>
                <a:lnTo>
                  <a:pt x="2819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29285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40729" y="3606546"/>
            <a:ext cx="1056005" cy="76200"/>
          </a:xfrm>
          <a:custGeom>
            <a:avLst/>
            <a:gdLst/>
            <a:ahLst/>
            <a:cxnLst/>
            <a:rect l="l" t="t" r="r" b="b"/>
            <a:pathLst>
              <a:path w="1056004" h="76200">
                <a:moveTo>
                  <a:pt x="979551" y="0"/>
                </a:moveTo>
                <a:lnTo>
                  <a:pt x="979409" y="28260"/>
                </a:lnTo>
                <a:lnTo>
                  <a:pt x="992124" y="28320"/>
                </a:lnTo>
                <a:lnTo>
                  <a:pt x="991997" y="48132"/>
                </a:lnTo>
                <a:lnTo>
                  <a:pt x="979310" y="48132"/>
                </a:lnTo>
                <a:lnTo>
                  <a:pt x="979170" y="76199"/>
                </a:lnTo>
                <a:lnTo>
                  <a:pt x="1035965" y="48132"/>
                </a:lnTo>
                <a:lnTo>
                  <a:pt x="991997" y="48132"/>
                </a:lnTo>
                <a:lnTo>
                  <a:pt x="1036087" y="48072"/>
                </a:lnTo>
                <a:lnTo>
                  <a:pt x="1055497" y="38480"/>
                </a:lnTo>
                <a:lnTo>
                  <a:pt x="979551" y="0"/>
                </a:lnTo>
                <a:close/>
              </a:path>
              <a:path w="1056004" h="76200">
                <a:moveTo>
                  <a:pt x="979409" y="28260"/>
                </a:moveTo>
                <a:lnTo>
                  <a:pt x="979310" y="48072"/>
                </a:lnTo>
                <a:lnTo>
                  <a:pt x="991997" y="48132"/>
                </a:lnTo>
                <a:lnTo>
                  <a:pt x="992124" y="28320"/>
                </a:lnTo>
                <a:lnTo>
                  <a:pt x="979409" y="28260"/>
                </a:lnTo>
                <a:close/>
              </a:path>
              <a:path w="1056004" h="76200">
                <a:moveTo>
                  <a:pt x="0" y="23621"/>
                </a:moveTo>
                <a:lnTo>
                  <a:pt x="0" y="43433"/>
                </a:lnTo>
                <a:lnTo>
                  <a:pt x="979310" y="48072"/>
                </a:lnTo>
                <a:lnTo>
                  <a:pt x="979409" y="28260"/>
                </a:lnTo>
                <a:lnTo>
                  <a:pt x="0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68640" y="4804409"/>
            <a:ext cx="76200" cy="744220"/>
          </a:xfrm>
          <a:custGeom>
            <a:avLst/>
            <a:gdLst/>
            <a:ahLst/>
            <a:cxnLst/>
            <a:rect l="l" t="t" r="r" b="b"/>
            <a:pathLst>
              <a:path w="76200" h="744220">
                <a:moveTo>
                  <a:pt x="48002" y="76100"/>
                </a:moveTo>
                <a:lnTo>
                  <a:pt x="28189" y="76299"/>
                </a:lnTo>
                <a:lnTo>
                  <a:pt x="34670" y="744092"/>
                </a:lnTo>
                <a:lnTo>
                  <a:pt x="54482" y="743838"/>
                </a:lnTo>
                <a:lnTo>
                  <a:pt x="48002" y="76100"/>
                </a:lnTo>
                <a:close/>
              </a:path>
              <a:path w="76200" h="744220">
                <a:moveTo>
                  <a:pt x="37337" y="0"/>
                </a:moveTo>
                <a:lnTo>
                  <a:pt x="0" y="76581"/>
                </a:lnTo>
                <a:lnTo>
                  <a:pt x="28189" y="76299"/>
                </a:lnTo>
                <a:lnTo>
                  <a:pt x="28066" y="63626"/>
                </a:lnTo>
                <a:lnTo>
                  <a:pt x="47878" y="63372"/>
                </a:lnTo>
                <a:lnTo>
                  <a:pt x="69820" y="63372"/>
                </a:lnTo>
                <a:lnTo>
                  <a:pt x="37337" y="0"/>
                </a:lnTo>
                <a:close/>
              </a:path>
              <a:path w="76200" h="744220">
                <a:moveTo>
                  <a:pt x="47878" y="63372"/>
                </a:moveTo>
                <a:lnTo>
                  <a:pt x="28066" y="63626"/>
                </a:lnTo>
                <a:lnTo>
                  <a:pt x="28189" y="76299"/>
                </a:lnTo>
                <a:lnTo>
                  <a:pt x="48002" y="76100"/>
                </a:lnTo>
                <a:lnTo>
                  <a:pt x="47878" y="63372"/>
                </a:lnTo>
                <a:close/>
              </a:path>
              <a:path w="76200" h="744220">
                <a:moveTo>
                  <a:pt x="69820" y="63372"/>
                </a:moveTo>
                <a:lnTo>
                  <a:pt x="47878" y="63372"/>
                </a:lnTo>
                <a:lnTo>
                  <a:pt x="48002" y="76100"/>
                </a:lnTo>
                <a:lnTo>
                  <a:pt x="76200" y="75818"/>
                </a:lnTo>
                <a:lnTo>
                  <a:pt x="69820" y="63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74785" y="4584953"/>
            <a:ext cx="668655" cy="76200"/>
          </a:xfrm>
          <a:custGeom>
            <a:avLst/>
            <a:gdLst/>
            <a:ahLst/>
            <a:cxnLst/>
            <a:rect l="l" t="t" r="r" b="b"/>
            <a:pathLst>
              <a:path w="668654" h="76200">
                <a:moveTo>
                  <a:pt x="592328" y="0"/>
                </a:moveTo>
                <a:lnTo>
                  <a:pt x="592187" y="28129"/>
                </a:lnTo>
                <a:lnTo>
                  <a:pt x="604901" y="28194"/>
                </a:lnTo>
                <a:lnTo>
                  <a:pt x="604774" y="48006"/>
                </a:lnTo>
                <a:lnTo>
                  <a:pt x="592087" y="48006"/>
                </a:lnTo>
                <a:lnTo>
                  <a:pt x="591947" y="76200"/>
                </a:lnTo>
                <a:lnTo>
                  <a:pt x="648999" y="48006"/>
                </a:lnTo>
                <a:lnTo>
                  <a:pt x="604774" y="48006"/>
                </a:lnTo>
                <a:lnTo>
                  <a:pt x="649128" y="47942"/>
                </a:lnTo>
                <a:lnTo>
                  <a:pt x="668274" y="38481"/>
                </a:lnTo>
                <a:lnTo>
                  <a:pt x="592328" y="0"/>
                </a:lnTo>
                <a:close/>
              </a:path>
              <a:path w="668654" h="76200">
                <a:moveTo>
                  <a:pt x="592187" y="28129"/>
                </a:moveTo>
                <a:lnTo>
                  <a:pt x="592088" y="47942"/>
                </a:lnTo>
                <a:lnTo>
                  <a:pt x="604774" y="48006"/>
                </a:lnTo>
                <a:lnTo>
                  <a:pt x="604901" y="28194"/>
                </a:lnTo>
                <a:lnTo>
                  <a:pt x="592187" y="28129"/>
                </a:lnTo>
                <a:close/>
              </a:path>
              <a:path w="668654" h="76200">
                <a:moveTo>
                  <a:pt x="0" y="25146"/>
                </a:moveTo>
                <a:lnTo>
                  <a:pt x="0" y="44958"/>
                </a:lnTo>
                <a:lnTo>
                  <a:pt x="592088" y="47942"/>
                </a:lnTo>
                <a:lnTo>
                  <a:pt x="592187" y="28129"/>
                </a:lnTo>
                <a:lnTo>
                  <a:pt x="0" y="25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40143" y="3800094"/>
            <a:ext cx="3322320" cy="657225"/>
          </a:xfrm>
          <a:custGeom>
            <a:avLst/>
            <a:gdLst/>
            <a:ahLst/>
            <a:cxnLst/>
            <a:rect l="l" t="t" r="r" b="b"/>
            <a:pathLst>
              <a:path w="3322320" h="657225">
                <a:moveTo>
                  <a:pt x="2222881" y="640461"/>
                </a:moveTo>
                <a:lnTo>
                  <a:pt x="2214702" y="633095"/>
                </a:lnTo>
                <a:lnTo>
                  <a:pt x="2159635" y="583438"/>
                </a:lnTo>
                <a:lnTo>
                  <a:pt x="2152091" y="610666"/>
                </a:lnTo>
                <a:lnTo>
                  <a:pt x="5334" y="16383"/>
                </a:lnTo>
                <a:lnTo>
                  <a:pt x="0" y="35433"/>
                </a:lnTo>
                <a:lnTo>
                  <a:pt x="2146820" y="629704"/>
                </a:lnTo>
                <a:lnTo>
                  <a:pt x="2139315" y="656844"/>
                </a:lnTo>
                <a:lnTo>
                  <a:pt x="2222881" y="640461"/>
                </a:lnTo>
                <a:close/>
              </a:path>
              <a:path w="3322320" h="657225">
                <a:moveTo>
                  <a:pt x="3322193" y="621411"/>
                </a:moveTo>
                <a:lnTo>
                  <a:pt x="1217917" y="27940"/>
                </a:lnTo>
                <a:lnTo>
                  <a:pt x="1219022" y="24003"/>
                </a:lnTo>
                <a:lnTo>
                  <a:pt x="1225804" y="0"/>
                </a:lnTo>
                <a:lnTo>
                  <a:pt x="1130427" y="18288"/>
                </a:lnTo>
                <a:lnTo>
                  <a:pt x="1202182" y="83693"/>
                </a:lnTo>
                <a:lnTo>
                  <a:pt x="1210068" y="55727"/>
                </a:lnTo>
                <a:lnTo>
                  <a:pt x="3314446" y="649224"/>
                </a:lnTo>
                <a:lnTo>
                  <a:pt x="3322193" y="621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316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Implementing</a:t>
            </a:r>
            <a:r>
              <a:rPr spc="-80" dirty="0"/>
              <a:t> </a:t>
            </a:r>
            <a:r>
              <a:rPr spc="-100" dirty="0"/>
              <a:t>SDTs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10155555" cy="341566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5" dirty="0">
                <a:latin typeface="Calibri"/>
                <a:cs typeface="Calibri"/>
              </a:rPr>
              <a:t>SDTs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endParaRPr sz="2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Calibri"/>
                <a:cs typeface="Calibri"/>
              </a:rPr>
              <a:t>building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  <a:p>
            <a:pPr marL="927100" marR="513715" lvl="1" indent="-457200">
              <a:lnSpc>
                <a:spcPts val="2590"/>
              </a:lnSpc>
              <a:spcBef>
                <a:spcPts val="54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10" dirty="0">
                <a:latin typeface="Calibri"/>
                <a:cs typeface="Calibri"/>
              </a:rPr>
              <a:t>performing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left-to-right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depth-first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order,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i.e.,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preorder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traversal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6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5" dirty="0">
                <a:latin typeface="Calibri"/>
                <a:cs typeface="Calibri"/>
              </a:rPr>
              <a:t>SDTs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often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implemented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during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parsing,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without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tree</a:t>
            </a:r>
            <a:endParaRPr sz="28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Underlying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grammar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LR,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SDD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S-attributed</a:t>
            </a:r>
            <a:endParaRPr sz="24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Underlying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grammar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LL,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SDD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L-attributed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727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Postfix</a:t>
            </a:r>
            <a:r>
              <a:rPr dirty="0"/>
              <a:t> </a:t>
            </a:r>
            <a:r>
              <a:rPr spc="-15" dirty="0"/>
              <a:t>SDT</a:t>
            </a:r>
            <a:r>
              <a:rPr spc="-5" dirty="0"/>
              <a:t> </a:t>
            </a:r>
            <a:r>
              <a:rPr spc="-35" dirty="0"/>
              <a:t>for</a:t>
            </a:r>
            <a:r>
              <a:rPr spc="-5" dirty="0"/>
              <a:t> </a:t>
            </a:r>
            <a:r>
              <a:rPr dirty="0"/>
              <a:t>the Desk </a:t>
            </a:r>
            <a:r>
              <a:rPr spc="-15" dirty="0"/>
              <a:t>Calculator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4852035" cy="339534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93345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Consider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S-attributed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SDD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bottom-up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grammar</a:t>
            </a:r>
            <a:endParaRPr sz="2800">
              <a:latin typeface="Calibri"/>
              <a:cs typeface="Calibri"/>
            </a:endParaRPr>
          </a:p>
          <a:p>
            <a:pPr marL="241300" marR="55244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0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construct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equivalent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SDT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actions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production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SDT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 actions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right-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production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called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postfix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SDT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72200" y="1825625"/>
            <a:ext cx="5181600" cy="396240"/>
            <a:chOff x="6172200" y="1825625"/>
            <a:chExt cx="5181600" cy="396240"/>
          </a:xfrm>
        </p:grpSpPr>
        <p:sp>
          <p:nvSpPr>
            <p:cNvPr id="5" name="object 5"/>
            <p:cNvSpPr/>
            <p:nvPr/>
          </p:nvSpPr>
          <p:spPr>
            <a:xfrm>
              <a:off x="6172200" y="1825625"/>
              <a:ext cx="5181600" cy="396240"/>
            </a:xfrm>
            <a:custGeom>
              <a:avLst/>
              <a:gdLst/>
              <a:ahLst/>
              <a:cxnLst/>
              <a:rect l="l" t="t" r="r" b="b"/>
              <a:pathLst>
                <a:path w="5181600" h="396239">
                  <a:moveTo>
                    <a:pt x="5181600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5181600" y="396239"/>
                  </a:lnTo>
                  <a:lnTo>
                    <a:pt x="518160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03360" y="1920367"/>
              <a:ext cx="798830" cy="236220"/>
            </a:xfrm>
            <a:custGeom>
              <a:avLst/>
              <a:gdLst/>
              <a:ahLst/>
              <a:cxnLst/>
              <a:rect l="l" t="t" r="r" b="b"/>
              <a:pathLst>
                <a:path w="798829" h="236219">
                  <a:moveTo>
                    <a:pt x="723265" y="0"/>
                  </a:moveTo>
                  <a:lnTo>
                    <a:pt x="719963" y="9525"/>
                  </a:lnTo>
                  <a:lnTo>
                    <a:pt x="733585" y="15501"/>
                  </a:lnTo>
                  <a:lnTo>
                    <a:pt x="745315" y="23717"/>
                  </a:lnTo>
                  <a:lnTo>
                    <a:pt x="769217" y="61652"/>
                  </a:lnTo>
                  <a:lnTo>
                    <a:pt x="776986" y="116712"/>
                  </a:lnTo>
                  <a:lnTo>
                    <a:pt x="776106" y="137477"/>
                  </a:lnTo>
                  <a:lnTo>
                    <a:pt x="763016" y="188341"/>
                  </a:lnTo>
                  <a:lnTo>
                    <a:pt x="733798" y="220255"/>
                  </a:lnTo>
                  <a:lnTo>
                    <a:pt x="720344" y="226187"/>
                  </a:lnTo>
                  <a:lnTo>
                    <a:pt x="723265" y="235712"/>
                  </a:lnTo>
                  <a:lnTo>
                    <a:pt x="768377" y="208994"/>
                  </a:lnTo>
                  <a:lnTo>
                    <a:pt x="793607" y="159607"/>
                  </a:lnTo>
                  <a:lnTo>
                    <a:pt x="798449" y="117983"/>
                  </a:lnTo>
                  <a:lnTo>
                    <a:pt x="797234" y="96335"/>
                  </a:lnTo>
                  <a:lnTo>
                    <a:pt x="787519" y="57993"/>
                  </a:lnTo>
                  <a:lnTo>
                    <a:pt x="755380" y="15113"/>
                  </a:lnTo>
                  <a:lnTo>
                    <a:pt x="740388" y="6163"/>
                  </a:lnTo>
                  <a:lnTo>
                    <a:pt x="723265" y="0"/>
                  </a:lnTo>
                  <a:close/>
                </a:path>
                <a:path w="798829" h="236219">
                  <a:moveTo>
                    <a:pt x="75184" y="0"/>
                  </a:moveTo>
                  <a:lnTo>
                    <a:pt x="30196" y="26824"/>
                  </a:lnTo>
                  <a:lnTo>
                    <a:pt x="4857" y="76342"/>
                  </a:lnTo>
                  <a:lnTo>
                    <a:pt x="0" y="117983"/>
                  </a:lnTo>
                  <a:lnTo>
                    <a:pt x="1214" y="139628"/>
                  </a:lnTo>
                  <a:lnTo>
                    <a:pt x="10929" y="177919"/>
                  </a:lnTo>
                  <a:lnTo>
                    <a:pt x="43021" y="220662"/>
                  </a:lnTo>
                  <a:lnTo>
                    <a:pt x="75184" y="235712"/>
                  </a:lnTo>
                  <a:lnTo>
                    <a:pt x="78105" y="226187"/>
                  </a:lnTo>
                  <a:lnTo>
                    <a:pt x="64722" y="220255"/>
                  </a:lnTo>
                  <a:lnTo>
                    <a:pt x="53149" y="211978"/>
                  </a:lnTo>
                  <a:lnTo>
                    <a:pt x="29338" y="173291"/>
                  </a:lnTo>
                  <a:lnTo>
                    <a:pt x="21463" y="116712"/>
                  </a:lnTo>
                  <a:lnTo>
                    <a:pt x="22342" y="96565"/>
                  </a:lnTo>
                  <a:lnTo>
                    <a:pt x="35433" y="46862"/>
                  </a:lnTo>
                  <a:lnTo>
                    <a:pt x="64936" y="15501"/>
                  </a:lnTo>
                  <a:lnTo>
                    <a:pt x="78486" y="9525"/>
                  </a:lnTo>
                  <a:lnTo>
                    <a:pt x="75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172200" y="3410584"/>
            <a:ext cx="5181600" cy="792480"/>
            <a:chOff x="6172200" y="3410584"/>
            <a:chExt cx="5181600" cy="792480"/>
          </a:xfrm>
        </p:grpSpPr>
        <p:sp>
          <p:nvSpPr>
            <p:cNvPr id="8" name="object 8"/>
            <p:cNvSpPr/>
            <p:nvPr/>
          </p:nvSpPr>
          <p:spPr>
            <a:xfrm>
              <a:off x="6172200" y="3410584"/>
              <a:ext cx="5181600" cy="396240"/>
            </a:xfrm>
            <a:custGeom>
              <a:avLst/>
              <a:gdLst/>
              <a:ahLst/>
              <a:cxnLst/>
              <a:rect l="l" t="t" r="r" b="b"/>
              <a:pathLst>
                <a:path w="5181600" h="396239">
                  <a:moveTo>
                    <a:pt x="5181600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5181600" y="396239"/>
                  </a:lnTo>
                  <a:lnTo>
                    <a:pt x="518160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2200" y="3806824"/>
              <a:ext cx="5181600" cy="396240"/>
            </a:xfrm>
            <a:custGeom>
              <a:avLst/>
              <a:gdLst/>
              <a:ahLst/>
              <a:cxnLst/>
              <a:rect l="l" t="t" r="r" b="b"/>
              <a:pathLst>
                <a:path w="5181600" h="396239">
                  <a:moveTo>
                    <a:pt x="5181600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5181600" y="396239"/>
                  </a:lnTo>
                  <a:lnTo>
                    <a:pt x="51816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59321" y="3504818"/>
              <a:ext cx="2955925" cy="632460"/>
            </a:xfrm>
            <a:custGeom>
              <a:avLst/>
              <a:gdLst/>
              <a:ahLst/>
              <a:cxnLst/>
              <a:rect l="l" t="t" r="r" b="b"/>
              <a:pathLst>
                <a:path w="2955925" h="632460">
                  <a:moveTo>
                    <a:pt x="78486" y="406273"/>
                  </a:moveTo>
                  <a:lnTo>
                    <a:pt x="75184" y="396748"/>
                  </a:lnTo>
                  <a:lnTo>
                    <a:pt x="58051" y="402920"/>
                  </a:lnTo>
                  <a:lnTo>
                    <a:pt x="43065" y="411861"/>
                  </a:lnTo>
                  <a:lnTo>
                    <a:pt x="10922" y="454748"/>
                  </a:lnTo>
                  <a:lnTo>
                    <a:pt x="1206" y="493090"/>
                  </a:lnTo>
                  <a:lnTo>
                    <a:pt x="0" y="514731"/>
                  </a:lnTo>
                  <a:lnTo>
                    <a:pt x="1206" y="536384"/>
                  </a:lnTo>
                  <a:lnTo>
                    <a:pt x="10922" y="574675"/>
                  </a:lnTo>
                  <a:lnTo>
                    <a:pt x="43014" y="617410"/>
                  </a:lnTo>
                  <a:lnTo>
                    <a:pt x="75184" y="632460"/>
                  </a:lnTo>
                  <a:lnTo>
                    <a:pt x="78105" y="622935"/>
                  </a:lnTo>
                  <a:lnTo>
                    <a:pt x="64719" y="617004"/>
                  </a:lnTo>
                  <a:lnTo>
                    <a:pt x="53149" y="608736"/>
                  </a:lnTo>
                  <a:lnTo>
                    <a:pt x="29337" y="570039"/>
                  </a:lnTo>
                  <a:lnTo>
                    <a:pt x="21463" y="513461"/>
                  </a:lnTo>
                  <a:lnTo>
                    <a:pt x="22339" y="493318"/>
                  </a:lnTo>
                  <a:lnTo>
                    <a:pt x="35433" y="443611"/>
                  </a:lnTo>
                  <a:lnTo>
                    <a:pt x="64935" y="412254"/>
                  </a:lnTo>
                  <a:lnTo>
                    <a:pt x="78486" y="406273"/>
                  </a:lnTo>
                  <a:close/>
                </a:path>
                <a:path w="2955925" h="632460">
                  <a:moveTo>
                    <a:pt x="335153" y="514731"/>
                  </a:moveTo>
                  <a:lnTo>
                    <a:pt x="330288" y="473100"/>
                  </a:lnTo>
                  <a:lnTo>
                    <a:pt x="304952" y="423583"/>
                  </a:lnTo>
                  <a:lnTo>
                    <a:pt x="259969" y="396748"/>
                  </a:lnTo>
                  <a:lnTo>
                    <a:pt x="256667" y="406273"/>
                  </a:lnTo>
                  <a:lnTo>
                    <a:pt x="270281" y="412254"/>
                  </a:lnTo>
                  <a:lnTo>
                    <a:pt x="282016" y="420471"/>
                  </a:lnTo>
                  <a:lnTo>
                    <a:pt x="305917" y="458406"/>
                  </a:lnTo>
                  <a:lnTo>
                    <a:pt x="313690" y="513461"/>
                  </a:lnTo>
                  <a:lnTo>
                    <a:pt x="312801" y="534225"/>
                  </a:lnTo>
                  <a:lnTo>
                    <a:pt x="299720" y="585089"/>
                  </a:lnTo>
                  <a:lnTo>
                    <a:pt x="270497" y="617004"/>
                  </a:lnTo>
                  <a:lnTo>
                    <a:pt x="257048" y="622935"/>
                  </a:lnTo>
                  <a:lnTo>
                    <a:pt x="259969" y="632460"/>
                  </a:lnTo>
                  <a:lnTo>
                    <a:pt x="305079" y="605751"/>
                  </a:lnTo>
                  <a:lnTo>
                    <a:pt x="330301" y="556361"/>
                  </a:lnTo>
                  <a:lnTo>
                    <a:pt x="333933" y="536384"/>
                  </a:lnTo>
                  <a:lnTo>
                    <a:pt x="335153" y="514731"/>
                  </a:lnTo>
                  <a:close/>
                </a:path>
                <a:path w="2955925" h="632460">
                  <a:moveTo>
                    <a:pt x="1170559" y="0"/>
                  </a:moveTo>
                  <a:lnTo>
                    <a:pt x="1167384" y="0"/>
                  </a:lnTo>
                  <a:lnTo>
                    <a:pt x="1153655" y="1054"/>
                  </a:lnTo>
                  <a:lnTo>
                    <a:pt x="1117358" y="20612"/>
                  </a:lnTo>
                  <a:lnTo>
                    <a:pt x="1109218" y="51943"/>
                  </a:lnTo>
                  <a:lnTo>
                    <a:pt x="1109218" y="58813"/>
                  </a:lnTo>
                  <a:lnTo>
                    <a:pt x="1110107" y="66687"/>
                  </a:lnTo>
                  <a:lnTo>
                    <a:pt x="1112139" y="75450"/>
                  </a:lnTo>
                  <a:lnTo>
                    <a:pt x="1114044" y="84213"/>
                  </a:lnTo>
                  <a:lnTo>
                    <a:pt x="1115060" y="90170"/>
                  </a:lnTo>
                  <a:lnTo>
                    <a:pt x="1115060" y="98806"/>
                  </a:lnTo>
                  <a:lnTo>
                    <a:pt x="1113028" y="103505"/>
                  </a:lnTo>
                  <a:lnTo>
                    <a:pt x="1105154" y="110617"/>
                  </a:lnTo>
                  <a:lnTo>
                    <a:pt x="1099185" y="112649"/>
                  </a:lnTo>
                  <a:lnTo>
                    <a:pt x="1091311" y="112903"/>
                  </a:lnTo>
                  <a:lnTo>
                    <a:pt x="1091311" y="123063"/>
                  </a:lnTo>
                  <a:lnTo>
                    <a:pt x="1115060" y="137033"/>
                  </a:lnTo>
                  <a:lnTo>
                    <a:pt x="1115060" y="145796"/>
                  </a:lnTo>
                  <a:lnTo>
                    <a:pt x="1114044" y="151638"/>
                  </a:lnTo>
                  <a:lnTo>
                    <a:pt x="1112139" y="160401"/>
                  </a:lnTo>
                  <a:lnTo>
                    <a:pt x="1110107" y="169291"/>
                  </a:lnTo>
                  <a:lnTo>
                    <a:pt x="1109218" y="177038"/>
                  </a:lnTo>
                  <a:lnTo>
                    <a:pt x="1109218" y="183896"/>
                  </a:lnTo>
                  <a:lnTo>
                    <a:pt x="1110119" y="196456"/>
                  </a:lnTo>
                  <a:lnTo>
                    <a:pt x="1131836" y="229285"/>
                  </a:lnTo>
                  <a:lnTo>
                    <a:pt x="1167384" y="236982"/>
                  </a:lnTo>
                  <a:lnTo>
                    <a:pt x="1170559" y="236982"/>
                  </a:lnTo>
                  <a:lnTo>
                    <a:pt x="1170559" y="227584"/>
                  </a:lnTo>
                  <a:lnTo>
                    <a:pt x="1168654" y="227584"/>
                  </a:lnTo>
                  <a:lnTo>
                    <a:pt x="1160170" y="226999"/>
                  </a:lnTo>
                  <a:lnTo>
                    <a:pt x="1130935" y="196684"/>
                  </a:lnTo>
                  <a:lnTo>
                    <a:pt x="1130300" y="186182"/>
                  </a:lnTo>
                  <a:lnTo>
                    <a:pt x="1130300" y="180340"/>
                  </a:lnTo>
                  <a:lnTo>
                    <a:pt x="1131189" y="173228"/>
                  </a:lnTo>
                  <a:lnTo>
                    <a:pt x="1134491" y="156083"/>
                  </a:lnTo>
                  <a:lnTo>
                    <a:pt x="1135253" y="150114"/>
                  </a:lnTo>
                  <a:lnTo>
                    <a:pt x="1135253" y="139319"/>
                  </a:lnTo>
                  <a:lnTo>
                    <a:pt x="1133221" y="133604"/>
                  </a:lnTo>
                  <a:lnTo>
                    <a:pt x="1124966" y="124587"/>
                  </a:lnTo>
                  <a:lnTo>
                    <a:pt x="1120013" y="121285"/>
                  </a:lnTo>
                  <a:lnTo>
                    <a:pt x="1114298" y="119126"/>
                  </a:lnTo>
                  <a:lnTo>
                    <a:pt x="1114298" y="116840"/>
                  </a:lnTo>
                  <a:lnTo>
                    <a:pt x="1120013" y="114681"/>
                  </a:lnTo>
                  <a:lnTo>
                    <a:pt x="1124966" y="111379"/>
                  </a:lnTo>
                  <a:lnTo>
                    <a:pt x="1129030" y="106807"/>
                  </a:lnTo>
                  <a:lnTo>
                    <a:pt x="1133221" y="102362"/>
                  </a:lnTo>
                  <a:lnTo>
                    <a:pt x="1135253" y="96520"/>
                  </a:lnTo>
                  <a:lnTo>
                    <a:pt x="1135253" y="85864"/>
                  </a:lnTo>
                  <a:lnTo>
                    <a:pt x="1134491" y="79756"/>
                  </a:lnTo>
                  <a:lnTo>
                    <a:pt x="1131189" y="62750"/>
                  </a:lnTo>
                  <a:lnTo>
                    <a:pt x="1130300" y="55499"/>
                  </a:lnTo>
                  <a:lnTo>
                    <a:pt x="1130300" y="49784"/>
                  </a:lnTo>
                  <a:lnTo>
                    <a:pt x="1130935" y="39789"/>
                  </a:lnTo>
                  <a:lnTo>
                    <a:pt x="1160170" y="9994"/>
                  </a:lnTo>
                  <a:lnTo>
                    <a:pt x="1168654" y="9398"/>
                  </a:lnTo>
                  <a:lnTo>
                    <a:pt x="1170559" y="9398"/>
                  </a:lnTo>
                  <a:lnTo>
                    <a:pt x="1170559" y="0"/>
                  </a:lnTo>
                  <a:close/>
                </a:path>
                <a:path w="2955925" h="632460">
                  <a:moveTo>
                    <a:pt x="2955417" y="113030"/>
                  </a:moveTo>
                  <a:lnTo>
                    <a:pt x="2947416" y="112776"/>
                  </a:lnTo>
                  <a:lnTo>
                    <a:pt x="2941447" y="110744"/>
                  </a:lnTo>
                  <a:lnTo>
                    <a:pt x="2933573" y="103632"/>
                  </a:lnTo>
                  <a:lnTo>
                    <a:pt x="2931668" y="98933"/>
                  </a:lnTo>
                  <a:lnTo>
                    <a:pt x="2931668" y="90297"/>
                  </a:lnTo>
                  <a:lnTo>
                    <a:pt x="2932684" y="84328"/>
                  </a:lnTo>
                  <a:lnTo>
                    <a:pt x="2936494" y="66814"/>
                  </a:lnTo>
                  <a:lnTo>
                    <a:pt x="2937510" y="58928"/>
                  </a:lnTo>
                  <a:lnTo>
                    <a:pt x="2937510" y="52070"/>
                  </a:lnTo>
                  <a:lnTo>
                    <a:pt x="2936595" y="39954"/>
                  </a:lnTo>
                  <a:lnTo>
                    <a:pt x="2914866" y="7721"/>
                  </a:lnTo>
                  <a:lnTo>
                    <a:pt x="2879344" y="0"/>
                  </a:lnTo>
                  <a:lnTo>
                    <a:pt x="2876042" y="0"/>
                  </a:lnTo>
                  <a:lnTo>
                    <a:pt x="2876042" y="9398"/>
                  </a:lnTo>
                  <a:lnTo>
                    <a:pt x="2877947" y="9398"/>
                  </a:lnTo>
                  <a:lnTo>
                    <a:pt x="2886494" y="9994"/>
                  </a:lnTo>
                  <a:lnTo>
                    <a:pt x="2915780" y="39839"/>
                  </a:lnTo>
                  <a:lnTo>
                    <a:pt x="2916428" y="49911"/>
                  </a:lnTo>
                  <a:lnTo>
                    <a:pt x="2916428" y="55638"/>
                  </a:lnTo>
                  <a:lnTo>
                    <a:pt x="2915539" y="62877"/>
                  </a:lnTo>
                  <a:lnTo>
                    <a:pt x="2912237" y="79883"/>
                  </a:lnTo>
                  <a:lnTo>
                    <a:pt x="2911348" y="85979"/>
                  </a:lnTo>
                  <a:lnTo>
                    <a:pt x="2911348" y="96647"/>
                  </a:lnTo>
                  <a:lnTo>
                    <a:pt x="2913507" y="102489"/>
                  </a:lnTo>
                  <a:lnTo>
                    <a:pt x="2921762" y="111506"/>
                  </a:lnTo>
                  <a:lnTo>
                    <a:pt x="2926715" y="114808"/>
                  </a:lnTo>
                  <a:lnTo>
                    <a:pt x="2932430" y="116967"/>
                  </a:lnTo>
                  <a:lnTo>
                    <a:pt x="2932430" y="119253"/>
                  </a:lnTo>
                  <a:lnTo>
                    <a:pt x="2911348" y="139446"/>
                  </a:lnTo>
                  <a:lnTo>
                    <a:pt x="2911348" y="150241"/>
                  </a:lnTo>
                  <a:lnTo>
                    <a:pt x="2912237" y="156210"/>
                  </a:lnTo>
                  <a:lnTo>
                    <a:pt x="2915539" y="173355"/>
                  </a:lnTo>
                  <a:lnTo>
                    <a:pt x="2916428" y="180467"/>
                  </a:lnTo>
                  <a:lnTo>
                    <a:pt x="2916428" y="186309"/>
                  </a:lnTo>
                  <a:lnTo>
                    <a:pt x="2915780" y="196748"/>
                  </a:lnTo>
                  <a:lnTo>
                    <a:pt x="2886494" y="226999"/>
                  </a:lnTo>
                  <a:lnTo>
                    <a:pt x="2877947" y="227584"/>
                  </a:lnTo>
                  <a:lnTo>
                    <a:pt x="2876042" y="227584"/>
                  </a:lnTo>
                  <a:lnTo>
                    <a:pt x="2876042" y="236982"/>
                  </a:lnTo>
                  <a:lnTo>
                    <a:pt x="2879344" y="236982"/>
                  </a:lnTo>
                  <a:lnTo>
                    <a:pt x="2893009" y="235991"/>
                  </a:lnTo>
                  <a:lnTo>
                    <a:pt x="2929356" y="216331"/>
                  </a:lnTo>
                  <a:lnTo>
                    <a:pt x="2937510" y="184023"/>
                  </a:lnTo>
                  <a:lnTo>
                    <a:pt x="2937510" y="177165"/>
                  </a:lnTo>
                  <a:lnTo>
                    <a:pt x="2936494" y="169418"/>
                  </a:lnTo>
                  <a:lnTo>
                    <a:pt x="2934589" y="160528"/>
                  </a:lnTo>
                  <a:lnTo>
                    <a:pt x="2932684" y="151765"/>
                  </a:lnTo>
                  <a:lnTo>
                    <a:pt x="2931668" y="145923"/>
                  </a:lnTo>
                  <a:lnTo>
                    <a:pt x="2931668" y="137160"/>
                  </a:lnTo>
                  <a:lnTo>
                    <a:pt x="2933573" y="132588"/>
                  </a:lnTo>
                  <a:lnTo>
                    <a:pt x="2937510" y="128905"/>
                  </a:lnTo>
                  <a:lnTo>
                    <a:pt x="2941447" y="125349"/>
                  </a:lnTo>
                  <a:lnTo>
                    <a:pt x="2947416" y="123444"/>
                  </a:lnTo>
                  <a:lnTo>
                    <a:pt x="2955417" y="123190"/>
                  </a:lnTo>
                  <a:lnTo>
                    <a:pt x="2955417" y="113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165850" y="1819275"/>
          <a:ext cx="5181600" cy="277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662430" algn="l"/>
                          <a:tab pos="3308985" algn="l"/>
                        </a:tabLst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20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11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𝐸$	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{ 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𝑝𝑟𝑖𝑛𝑡</a:t>
                      </a:r>
                      <a:r>
                        <a:rPr sz="2000" spc="4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40" dirty="0">
                          <a:latin typeface="Cambria Math"/>
                          <a:cs typeface="Cambria Math"/>
                        </a:rPr>
                        <a:t>𝐸.</a:t>
                      </a:r>
                      <a:r>
                        <a:rPr sz="200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	}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676400" algn="l"/>
                        </a:tabLst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spc="1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65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baseline="-15325" dirty="0">
                          <a:latin typeface="Cambria Math"/>
                          <a:cs typeface="Cambria Math"/>
                        </a:rPr>
                        <a:t>1 </a:t>
                      </a:r>
                      <a:r>
                        <a:rPr sz="2175" spc="-165" baseline="-153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+ 𝑇	{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65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6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175" spc="127" baseline="-1532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+ </a:t>
                      </a:r>
                      <a:r>
                        <a:rPr sz="2000" spc="4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}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1670050" algn="l"/>
                        </a:tabLst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spc="1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𝑇	{ 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55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4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}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1694814" algn="l"/>
                        </a:tabLst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27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baseline="-15325" dirty="0">
                          <a:latin typeface="Cambria Math"/>
                          <a:cs typeface="Cambria Math"/>
                        </a:rPr>
                        <a:t>1 </a:t>
                      </a:r>
                      <a:r>
                        <a:rPr sz="2175" spc="-165" baseline="-153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𝐹	{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1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27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spc="135" baseline="-1532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× </a:t>
                      </a:r>
                      <a:r>
                        <a:rPr sz="2000" spc="7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 </a:t>
                      </a:r>
                      <a:r>
                        <a:rPr sz="20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}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1821180" algn="l"/>
                        </a:tabLst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𝐹	</a:t>
                      </a:r>
                      <a:r>
                        <a:rPr sz="2000" spc="2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85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670560" algn="l"/>
                          <a:tab pos="1668780" algn="l"/>
                        </a:tabLst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	𝐸	{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55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}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1692910" algn="l"/>
                        </a:tabLst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𝑑𝑖𝑔𝑖𝑡	{</a:t>
                      </a:r>
                      <a:r>
                        <a:rPr sz="2000" spc="55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0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d</a:t>
                      </a:r>
                      <a:r>
                        <a:rPr sz="2000" spc="-20" dirty="0">
                          <a:latin typeface="Cambria Math"/>
                          <a:cs typeface="Cambria Math"/>
                        </a:rPr>
                        <a:t>i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g</a:t>
                      </a:r>
                      <a:r>
                        <a:rPr sz="2000" spc="-25" dirty="0">
                          <a:latin typeface="Cambria Math"/>
                          <a:cs typeface="Cambria Math"/>
                        </a:rPr>
                        <a:t>i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t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000" spc="-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𝑙𝑒𝑥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𝑙</a:t>
                      </a:r>
                      <a:r>
                        <a:rPr sz="20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}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3339"/>
            <a:ext cx="9943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Implementing </a:t>
            </a:r>
            <a:r>
              <a:rPr spc="-25" dirty="0"/>
              <a:t>Postfix</a:t>
            </a:r>
            <a:r>
              <a:rPr spc="-35" dirty="0"/>
              <a:t> </a:t>
            </a:r>
            <a:r>
              <a:rPr spc="-100" dirty="0"/>
              <a:t>SDTs</a:t>
            </a:r>
            <a:r>
              <a:rPr spc="-5" dirty="0"/>
              <a:t> </a:t>
            </a:r>
            <a:r>
              <a:rPr dirty="0"/>
              <a:t>During</a:t>
            </a:r>
            <a:r>
              <a:rPr spc="-30" dirty="0"/>
              <a:t> </a:t>
            </a:r>
            <a:r>
              <a:rPr dirty="0"/>
              <a:t>LR</a:t>
            </a:r>
            <a:r>
              <a:rPr spc="-5" dirty="0"/>
              <a:t> </a:t>
            </a:r>
            <a:r>
              <a:rPr spc="-25" dirty="0"/>
              <a:t>Parsing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71032" y="1684020"/>
          <a:ext cx="2176777" cy="47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536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dirty="0">
                          <a:latin typeface="Cambria Math"/>
                          <a:cs typeface="Cambria Math"/>
                        </a:rPr>
                        <a:t>…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dirty="0">
                          <a:latin typeface="Cambria Math"/>
                          <a:cs typeface="Cambria Math"/>
                        </a:rPr>
                        <a:t>…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047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𝑤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047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dirty="0">
                          <a:latin typeface="Cambria Math"/>
                          <a:cs typeface="Cambria Math"/>
                        </a:rPr>
                        <a:t>$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911341" y="2945638"/>
            <a:ext cx="2088514" cy="861694"/>
            <a:chOff x="5911341" y="2945638"/>
            <a:chExt cx="2088514" cy="861694"/>
          </a:xfrm>
        </p:grpSpPr>
        <p:sp>
          <p:nvSpPr>
            <p:cNvPr id="5" name="object 5"/>
            <p:cNvSpPr/>
            <p:nvPr/>
          </p:nvSpPr>
          <p:spPr>
            <a:xfrm>
              <a:off x="5917691" y="2951988"/>
              <a:ext cx="2075814" cy="848994"/>
            </a:xfrm>
            <a:custGeom>
              <a:avLst/>
              <a:gdLst/>
              <a:ahLst/>
              <a:cxnLst/>
              <a:rect l="l" t="t" r="r" b="b"/>
              <a:pathLst>
                <a:path w="2075815" h="848995">
                  <a:moveTo>
                    <a:pt x="1934210" y="0"/>
                  </a:moveTo>
                  <a:lnTo>
                    <a:pt x="141478" y="0"/>
                  </a:lnTo>
                  <a:lnTo>
                    <a:pt x="96771" y="7215"/>
                  </a:lnTo>
                  <a:lnTo>
                    <a:pt x="57936" y="27306"/>
                  </a:lnTo>
                  <a:lnTo>
                    <a:pt x="27306" y="57936"/>
                  </a:lnTo>
                  <a:lnTo>
                    <a:pt x="7215" y="96771"/>
                  </a:lnTo>
                  <a:lnTo>
                    <a:pt x="0" y="141477"/>
                  </a:lnTo>
                  <a:lnTo>
                    <a:pt x="0" y="707389"/>
                  </a:lnTo>
                  <a:lnTo>
                    <a:pt x="7215" y="752096"/>
                  </a:lnTo>
                  <a:lnTo>
                    <a:pt x="27306" y="790931"/>
                  </a:lnTo>
                  <a:lnTo>
                    <a:pt x="57936" y="821561"/>
                  </a:lnTo>
                  <a:lnTo>
                    <a:pt x="96771" y="841652"/>
                  </a:lnTo>
                  <a:lnTo>
                    <a:pt x="141478" y="848868"/>
                  </a:lnTo>
                  <a:lnTo>
                    <a:pt x="1934210" y="848868"/>
                  </a:lnTo>
                  <a:lnTo>
                    <a:pt x="1978916" y="841652"/>
                  </a:lnTo>
                  <a:lnTo>
                    <a:pt x="2017751" y="821561"/>
                  </a:lnTo>
                  <a:lnTo>
                    <a:pt x="2048381" y="790931"/>
                  </a:lnTo>
                  <a:lnTo>
                    <a:pt x="2068472" y="752096"/>
                  </a:lnTo>
                  <a:lnTo>
                    <a:pt x="2075688" y="707389"/>
                  </a:lnTo>
                  <a:lnTo>
                    <a:pt x="2075688" y="141477"/>
                  </a:lnTo>
                  <a:lnTo>
                    <a:pt x="2068472" y="96771"/>
                  </a:lnTo>
                  <a:lnTo>
                    <a:pt x="2048381" y="57936"/>
                  </a:lnTo>
                  <a:lnTo>
                    <a:pt x="2017751" y="27306"/>
                  </a:lnTo>
                  <a:lnTo>
                    <a:pt x="1978916" y="7215"/>
                  </a:lnTo>
                  <a:lnTo>
                    <a:pt x="193421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17691" y="2951988"/>
              <a:ext cx="2075814" cy="848994"/>
            </a:xfrm>
            <a:custGeom>
              <a:avLst/>
              <a:gdLst/>
              <a:ahLst/>
              <a:cxnLst/>
              <a:rect l="l" t="t" r="r" b="b"/>
              <a:pathLst>
                <a:path w="2075815" h="848995">
                  <a:moveTo>
                    <a:pt x="0" y="141477"/>
                  </a:moveTo>
                  <a:lnTo>
                    <a:pt x="7215" y="96771"/>
                  </a:lnTo>
                  <a:lnTo>
                    <a:pt x="27306" y="57936"/>
                  </a:lnTo>
                  <a:lnTo>
                    <a:pt x="57936" y="27306"/>
                  </a:lnTo>
                  <a:lnTo>
                    <a:pt x="96771" y="7215"/>
                  </a:lnTo>
                  <a:lnTo>
                    <a:pt x="141478" y="0"/>
                  </a:lnTo>
                  <a:lnTo>
                    <a:pt x="1934210" y="0"/>
                  </a:lnTo>
                  <a:lnTo>
                    <a:pt x="1978916" y="7215"/>
                  </a:lnTo>
                  <a:lnTo>
                    <a:pt x="2017751" y="27306"/>
                  </a:lnTo>
                  <a:lnTo>
                    <a:pt x="2048381" y="57936"/>
                  </a:lnTo>
                  <a:lnTo>
                    <a:pt x="2068472" y="96771"/>
                  </a:lnTo>
                  <a:lnTo>
                    <a:pt x="2075688" y="141477"/>
                  </a:lnTo>
                  <a:lnTo>
                    <a:pt x="2075688" y="707389"/>
                  </a:lnTo>
                  <a:lnTo>
                    <a:pt x="2068472" y="752096"/>
                  </a:lnTo>
                  <a:lnTo>
                    <a:pt x="2048381" y="790931"/>
                  </a:lnTo>
                  <a:lnTo>
                    <a:pt x="2017751" y="821561"/>
                  </a:lnTo>
                  <a:lnTo>
                    <a:pt x="1978916" y="841652"/>
                  </a:lnTo>
                  <a:lnTo>
                    <a:pt x="1934210" y="848868"/>
                  </a:lnTo>
                  <a:lnTo>
                    <a:pt x="141478" y="848868"/>
                  </a:lnTo>
                  <a:lnTo>
                    <a:pt x="96771" y="841652"/>
                  </a:lnTo>
                  <a:lnTo>
                    <a:pt x="57936" y="821561"/>
                  </a:lnTo>
                  <a:lnTo>
                    <a:pt x="27306" y="790931"/>
                  </a:lnTo>
                  <a:lnTo>
                    <a:pt x="7215" y="752096"/>
                  </a:lnTo>
                  <a:lnTo>
                    <a:pt x="0" y="707389"/>
                  </a:lnTo>
                  <a:lnTo>
                    <a:pt x="0" y="14147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14109" y="2915538"/>
            <a:ext cx="14846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LR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Parsing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43217" y="2169414"/>
            <a:ext cx="394970" cy="790575"/>
          </a:xfrm>
          <a:custGeom>
            <a:avLst/>
            <a:gdLst/>
            <a:ahLst/>
            <a:cxnLst/>
            <a:rect l="l" t="t" r="r" b="b"/>
            <a:pathLst>
              <a:path w="394970" h="790575">
                <a:moveTo>
                  <a:pt x="342911" y="71845"/>
                </a:moveTo>
                <a:lnTo>
                  <a:pt x="0" y="777494"/>
                </a:lnTo>
                <a:lnTo>
                  <a:pt x="26161" y="790066"/>
                </a:lnTo>
                <a:lnTo>
                  <a:pt x="368963" y="84511"/>
                </a:lnTo>
                <a:lnTo>
                  <a:pt x="342911" y="71845"/>
                </a:lnTo>
                <a:close/>
              </a:path>
              <a:path w="394970" h="790575">
                <a:moveTo>
                  <a:pt x="394568" y="58800"/>
                </a:moveTo>
                <a:lnTo>
                  <a:pt x="349250" y="58800"/>
                </a:lnTo>
                <a:lnTo>
                  <a:pt x="375284" y="71500"/>
                </a:lnTo>
                <a:lnTo>
                  <a:pt x="368963" y="84511"/>
                </a:lnTo>
                <a:lnTo>
                  <a:pt x="394969" y="97155"/>
                </a:lnTo>
                <a:lnTo>
                  <a:pt x="394568" y="58800"/>
                </a:lnTo>
                <a:close/>
              </a:path>
              <a:path w="394970" h="790575">
                <a:moveTo>
                  <a:pt x="349250" y="58800"/>
                </a:moveTo>
                <a:lnTo>
                  <a:pt x="342911" y="71845"/>
                </a:lnTo>
                <a:lnTo>
                  <a:pt x="368963" y="84511"/>
                </a:lnTo>
                <a:lnTo>
                  <a:pt x="375284" y="71500"/>
                </a:lnTo>
                <a:lnTo>
                  <a:pt x="349250" y="58800"/>
                </a:lnTo>
                <a:close/>
              </a:path>
              <a:path w="394970" h="790575">
                <a:moveTo>
                  <a:pt x="393953" y="0"/>
                </a:moveTo>
                <a:lnTo>
                  <a:pt x="316864" y="59182"/>
                </a:lnTo>
                <a:lnTo>
                  <a:pt x="342911" y="71845"/>
                </a:lnTo>
                <a:lnTo>
                  <a:pt x="349250" y="58800"/>
                </a:lnTo>
                <a:lnTo>
                  <a:pt x="394568" y="58800"/>
                </a:lnTo>
                <a:lnTo>
                  <a:pt x="393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56021" y="1785569"/>
            <a:ext cx="521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332988" y="3060192"/>
          <a:ext cx="1722120" cy="2482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315">
                <a:tc>
                  <a:txBody>
                    <a:bodyPr/>
                    <a:lstStyle/>
                    <a:p>
                      <a:pPr marR="117475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50" dirty="0">
                          <a:latin typeface="Cambria Math"/>
                          <a:cs typeface="Cambria Math"/>
                        </a:rPr>
                        <a:t>𝑍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𝑧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𝑍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268"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45" dirty="0">
                          <a:latin typeface="Cambria Math"/>
                          <a:cs typeface="Cambria Math"/>
                        </a:rPr>
                        <a:t>𝑌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𝑦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𝑌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981"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600" spc="5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𝑥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𝑋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dirty="0">
                          <a:latin typeface="Cambria Math"/>
                          <a:cs typeface="Cambria Math"/>
                        </a:rPr>
                        <a:t>$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76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dirty="0">
                          <a:latin typeface="Cambria Math"/>
                          <a:cs typeface="Cambria Math"/>
                        </a:rPr>
                        <a:t>$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176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5061965" y="3335528"/>
            <a:ext cx="856615" cy="86995"/>
          </a:xfrm>
          <a:custGeom>
            <a:avLst/>
            <a:gdLst/>
            <a:ahLst/>
            <a:cxnLst/>
            <a:rect l="l" t="t" r="r" b="b"/>
            <a:pathLst>
              <a:path w="856614" h="86995">
                <a:moveTo>
                  <a:pt x="86868" y="0"/>
                </a:moveTo>
                <a:lnTo>
                  <a:pt x="0" y="43561"/>
                </a:lnTo>
                <a:lnTo>
                  <a:pt x="86868" y="86868"/>
                </a:lnTo>
                <a:lnTo>
                  <a:pt x="86868" y="58038"/>
                </a:lnTo>
                <a:lnTo>
                  <a:pt x="72389" y="58038"/>
                </a:lnTo>
                <a:lnTo>
                  <a:pt x="72389" y="29083"/>
                </a:lnTo>
                <a:lnTo>
                  <a:pt x="86868" y="29061"/>
                </a:lnTo>
                <a:lnTo>
                  <a:pt x="86868" y="0"/>
                </a:lnTo>
                <a:close/>
              </a:path>
              <a:path w="856614" h="86995">
                <a:moveTo>
                  <a:pt x="86868" y="29061"/>
                </a:moveTo>
                <a:lnTo>
                  <a:pt x="72389" y="29083"/>
                </a:lnTo>
                <a:lnTo>
                  <a:pt x="72389" y="58038"/>
                </a:lnTo>
                <a:lnTo>
                  <a:pt x="86868" y="58017"/>
                </a:lnTo>
                <a:lnTo>
                  <a:pt x="86868" y="29061"/>
                </a:lnTo>
                <a:close/>
              </a:path>
              <a:path w="856614" h="86995">
                <a:moveTo>
                  <a:pt x="86868" y="58017"/>
                </a:moveTo>
                <a:lnTo>
                  <a:pt x="72389" y="58038"/>
                </a:lnTo>
                <a:lnTo>
                  <a:pt x="86868" y="58038"/>
                </a:lnTo>
                <a:close/>
              </a:path>
              <a:path w="856614" h="86995">
                <a:moveTo>
                  <a:pt x="856614" y="27939"/>
                </a:moveTo>
                <a:lnTo>
                  <a:pt x="86868" y="29061"/>
                </a:lnTo>
                <a:lnTo>
                  <a:pt x="86868" y="58017"/>
                </a:lnTo>
                <a:lnTo>
                  <a:pt x="856614" y="56896"/>
                </a:lnTo>
                <a:lnTo>
                  <a:pt x="856614" y="27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14773" y="5634634"/>
            <a:ext cx="4991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 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9419" y="5634634"/>
            <a:ext cx="538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  </a:t>
            </a:r>
            <a:r>
              <a:rPr sz="1800" spc="-10" dirty="0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8400" y="4526279"/>
            <a:ext cx="4892040" cy="12014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379095" indent="-28702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800" spc="-15" dirty="0">
                <a:latin typeface="Calibri"/>
                <a:cs typeface="Calibri"/>
              </a:rPr>
              <a:t>Execute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take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place</a:t>
            </a:r>
            <a:endParaRPr sz="1800">
              <a:latin typeface="Calibri"/>
              <a:cs typeface="Calibri"/>
            </a:endParaRPr>
          </a:p>
          <a:p>
            <a:pPr marL="379095" indent="-287020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800" dirty="0">
                <a:latin typeface="Calibri"/>
                <a:cs typeface="Calibri"/>
              </a:rPr>
              <a:t>Use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stack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maintain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along</a:t>
            </a:r>
            <a:endParaRPr sz="1800">
              <a:latin typeface="Calibri"/>
              <a:cs typeface="Calibri"/>
            </a:endParaRPr>
          </a:p>
          <a:p>
            <a:pPr marL="3790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states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(grammar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symbols)</a:t>
            </a:r>
            <a:endParaRPr sz="1800">
              <a:latin typeface="Calibri"/>
              <a:cs typeface="Calibri"/>
            </a:endParaRPr>
          </a:p>
          <a:p>
            <a:pPr marL="37909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800" spc="-5" dirty="0">
                <a:latin typeface="Calibri"/>
                <a:cs typeface="Calibri"/>
              </a:rPr>
              <a:t>Manipulating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stack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done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LR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parser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75310"/>
            <a:ext cx="10296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Implementing</a:t>
            </a:r>
            <a:r>
              <a:rPr sz="4000" dirty="0"/>
              <a:t> </a:t>
            </a:r>
            <a:r>
              <a:rPr sz="4000" spc="-20" dirty="0"/>
              <a:t>Postfix</a:t>
            </a:r>
            <a:r>
              <a:rPr sz="4000" spc="-15" dirty="0"/>
              <a:t> </a:t>
            </a:r>
            <a:r>
              <a:rPr sz="4000" spc="-90" dirty="0"/>
              <a:t>SDTs</a:t>
            </a:r>
            <a:r>
              <a:rPr sz="4000" dirty="0"/>
              <a:t> </a:t>
            </a:r>
            <a:r>
              <a:rPr sz="4000" spc="-5" dirty="0"/>
              <a:t>with</a:t>
            </a:r>
            <a:r>
              <a:rPr sz="4000" spc="5" dirty="0"/>
              <a:t> </a:t>
            </a:r>
            <a:r>
              <a:rPr sz="4000" spc="-20" dirty="0"/>
              <a:t>Bottom-up</a:t>
            </a:r>
            <a:r>
              <a:rPr sz="4000" dirty="0"/>
              <a:t> </a:t>
            </a:r>
            <a:r>
              <a:rPr sz="4000" spc="-25" dirty="0"/>
              <a:t>Parsing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4071620" y="1987804"/>
            <a:ext cx="7282180" cy="457200"/>
            <a:chOff x="4071620" y="1987804"/>
            <a:chExt cx="7282180" cy="457200"/>
          </a:xfrm>
        </p:grpSpPr>
        <p:sp>
          <p:nvSpPr>
            <p:cNvPr id="4" name="object 4"/>
            <p:cNvSpPr/>
            <p:nvPr/>
          </p:nvSpPr>
          <p:spPr>
            <a:xfrm>
              <a:off x="4071620" y="1987804"/>
              <a:ext cx="7282180" cy="457200"/>
            </a:xfrm>
            <a:custGeom>
              <a:avLst/>
              <a:gdLst/>
              <a:ahLst/>
              <a:cxnLst/>
              <a:rect l="l" t="t" r="r" b="b"/>
              <a:pathLst>
                <a:path w="7282180" h="457200">
                  <a:moveTo>
                    <a:pt x="728218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282180" y="457200"/>
                  </a:lnTo>
                  <a:lnTo>
                    <a:pt x="728218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7493" y="2092706"/>
              <a:ext cx="2701925" cy="282575"/>
            </a:xfrm>
            <a:custGeom>
              <a:avLst/>
              <a:gdLst/>
              <a:ahLst/>
              <a:cxnLst/>
              <a:rect l="l" t="t" r="r" b="b"/>
              <a:pathLst>
                <a:path w="2701925" h="282575">
                  <a:moveTo>
                    <a:pt x="2611882" y="0"/>
                  </a:moveTo>
                  <a:lnTo>
                    <a:pt x="2607817" y="11430"/>
                  </a:lnTo>
                  <a:lnTo>
                    <a:pt x="2624181" y="18577"/>
                  </a:lnTo>
                  <a:lnTo>
                    <a:pt x="2638234" y="28416"/>
                  </a:lnTo>
                  <a:lnTo>
                    <a:pt x="2666767" y="73925"/>
                  </a:lnTo>
                  <a:lnTo>
                    <a:pt x="2675098" y="115732"/>
                  </a:lnTo>
                  <a:lnTo>
                    <a:pt x="2676143" y="139827"/>
                  </a:lnTo>
                  <a:lnTo>
                    <a:pt x="2675096" y="164689"/>
                  </a:lnTo>
                  <a:lnTo>
                    <a:pt x="2666714" y="207603"/>
                  </a:lnTo>
                  <a:lnTo>
                    <a:pt x="2638218" y="253857"/>
                  </a:lnTo>
                  <a:lnTo>
                    <a:pt x="2608199" y="270891"/>
                  </a:lnTo>
                  <a:lnTo>
                    <a:pt x="2611882" y="282321"/>
                  </a:lnTo>
                  <a:lnTo>
                    <a:pt x="2650331" y="264302"/>
                  </a:lnTo>
                  <a:lnTo>
                    <a:pt x="2678684" y="233045"/>
                  </a:lnTo>
                  <a:lnTo>
                    <a:pt x="2696114" y="191135"/>
                  </a:lnTo>
                  <a:lnTo>
                    <a:pt x="2701925" y="141224"/>
                  </a:lnTo>
                  <a:lnTo>
                    <a:pt x="2700452" y="115341"/>
                  </a:lnTo>
                  <a:lnTo>
                    <a:pt x="2688744" y="69482"/>
                  </a:lnTo>
                  <a:lnTo>
                    <a:pt x="2665674" y="32146"/>
                  </a:lnTo>
                  <a:lnTo>
                    <a:pt x="2632336" y="7381"/>
                  </a:lnTo>
                  <a:lnTo>
                    <a:pt x="2611882" y="0"/>
                  </a:lnTo>
                  <a:close/>
                </a:path>
                <a:path w="2701925" h="282575">
                  <a:moveTo>
                    <a:pt x="90043" y="0"/>
                  </a:moveTo>
                  <a:lnTo>
                    <a:pt x="51657" y="18097"/>
                  </a:lnTo>
                  <a:lnTo>
                    <a:pt x="23368" y="49530"/>
                  </a:lnTo>
                  <a:lnTo>
                    <a:pt x="5826" y="91424"/>
                  </a:lnTo>
                  <a:lnTo>
                    <a:pt x="0" y="141224"/>
                  </a:lnTo>
                  <a:lnTo>
                    <a:pt x="1452" y="167179"/>
                  </a:lnTo>
                  <a:lnTo>
                    <a:pt x="13073" y="213090"/>
                  </a:lnTo>
                  <a:lnTo>
                    <a:pt x="36125" y="250334"/>
                  </a:lnTo>
                  <a:lnTo>
                    <a:pt x="69514" y="274960"/>
                  </a:lnTo>
                  <a:lnTo>
                    <a:pt x="90043" y="282321"/>
                  </a:lnTo>
                  <a:lnTo>
                    <a:pt x="93599" y="270891"/>
                  </a:lnTo>
                  <a:lnTo>
                    <a:pt x="77549" y="263773"/>
                  </a:lnTo>
                  <a:lnTo>
                    <a:pt x="63690" y="253857"/>
                  </a:lnTo>
                  <a:lnTo>
                    <a:pt x="35210" y="207603"/>
                  </a:lnTo>
                  <a:lnTo>
                    <a:pt x="26828" y="164689"/>
                  </a:lnTo>
                  <a:lnTo>
                    <a:pt x="25781" y="139827"/>
                  </a:lnTo>
                  <a:lnTo>
                    <a:pt x="26828" y="115732"/>
                  </a:lnTo>
                  <a:lnTo>
                    <a:pt x="35210" y="73925"/>
                  </a:lnTo>
                  <a:lnTo>
                    <a:pt x="63801" y="28416"/>
                  </a:lnTo>
                  <a:lnTo>
                    <a:pt x="94107" y="11430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38200" y="4989385"/>
            <a:ext cx="3233420" cy="815340"/>
            <a:chOff x="838200" y="4989385"/>
            <a:chExt cx="3233420" cy="815340"/>
          </a:xfrm>
        </p:grpSpPr>
        <p:sp>
          <p:nvSpPr>
            <p:cNvPr id="7" name="object 7"/>
            <p:cNvSpPr/>
            <p:nvPr/>
          </p:nvSpPr>
          <p:spPr>
            <a:xfrm>
              <a:off x="838200" y="4989385"/>
              <a:ext cx="3233420" cy="815340"/>
            </a:xfrm>
            <a:custGeom>
              <a:avLst/>
              <a:gdLst/>
              <a:ahLst/>
              <a:cxnLst/>
              <a:rect l="l" t="t" r="r" b="b"/>
              <a:pathLst>
                <a:path w="3233420" h="815339">
                  <a:moveTo>
                    <a:pt x="3233420" y="0"/>
                  </a:moveTo>
                  <a:lnTo>
                    <a:pt x="0" y="0"/>
                  </a:lnTo>
                  <a:lnTo>
                    <a:pt x="0" y="815022"/>
                  </a:lnTo>
                  <a:lnTo>
                    <a:pt x="3233420" y="815022"/>
                  </a:lnTo>
                  <a:lnTo>
                    <a:pt x="323342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64257" y="5094350"/>
              <a:ext cx="402590" cy="282575"/>
            </a:xfrm>
            <a:custGeom>
              <a:avLst/>
              <a:gdLst/>
              <a:ahLst/>
              <a:cxnLst/>
              <a:rect l="l" t="t" r="r" b="b"/>
              <a:pathLst>
                <a:path w="402589" h="282575">
                  <a:moveTo>
                    <a:pt x="312038" y="0"/>
                  </a:moveTo>
                  <a:lnTo>
                    <a:pt x="308101" y="11430"/>
                  </a:lnTo>
                  <a:lnTo>
                    <a:pt x="324409" y="18577"/>
                  </a:lnTo>
                  <a:lnTo>
                    <a:pt x="338455" y="28416"/>
                  </a:lnTo>
                  <a:lnTo>
                    <a:pt x="366978" y="73925"/>
                  </a:lnTo>
                  <a:lnTo>
                    <a:pt x="375273" y="115732"/>
                  </a:lnTo>
                  <a:lnTo>
                    <a:pt x="376300" y="139827"/>
                  </a:lnTo>
                  <a:lnTo>
                    <a:pt x="375255" y="164689"/>
                  </a:lnTo>
                  <a:lnTo>
                    <a:pt x="366924" y="207603"/>
                  </a:lnTo>
                  <a:lnTo>
                    <a:pt x="338502" y="253857"/>
                  </a:lnTo>
                  <a:lnTo>
                    <a:pt x="308482" y="270891"/>
                  </a:lnTo>
                  <a:lnTo>
                    <a:pt x="312038" y="282321"/>
                  </a:lnTo>
                  <a:lnTo>
                    <a:pt x="350535" y="264302"/>
                  </a:lnTo>
                  <a:lnTo>
                    <a:pt x="378841" y="233045"/>
                  </a:lnTo>
                  <a:lnTo>
                    <a:pt x="396271" y="191135"/>
                  </a:lnTo>
                  <a:lnTo>
                    <a:pt x="402081" y="141224"/>
                  </a:lnTo>
                  <a:lnTo>
                    <a:pt x="400629" y="115341"/>
                  </a:lnTo>
                  <a:lnTo>
                    <a:pt x="389008" y="69482"/>
                  </a:lnTo>
                  <a:lnTo>
                    <a:pt x="365885" y="32146"/>
                  </a:lnTo>
                  <a:lnTo>
                    <a:pt x="332495" y="7381"/>
                  </a:lnTo>
                  <a:lnTo>
                    <a:pt x="312038" y="0"/>
                  </a:lnTo>
                  <a:close/>
                </a:path>
                <a:path w="402589" h="282575">
                  <a:moveTo>
                    <a:pt x="90043" y="0"/>
                  </a:moveTo>
                  <a:lnTo>
                    <a:pt x="51641" y="18097"/>
                  </a:lnTo>
                  <a:lnTo>
                    <a:pt x="23241" y="49530"/>
                  </a:lnTo>
                  <a:lnTo>
                    <a:pt x="5810" y="91424"/>
                  </a:lnTo>
                  <a:lnTo>
                    <a:pt x="0" y="141224"/>
                  </a:lnTo>
                  <a:lnTo>
                    <a:pt x="1452" y="167179"/>
                  </a:lnTo>
                  <a:lnTo>
                    <a:pt x="13073" y="213090"/>
                  </a:lnTo>
                  <a:lnTo>
                    <a:pt x="36125" y="250334"/>
                  </a:lnTo>
                  <a:lnTo>
                    <a:pt x="69514" y="274960"/>
                  </a:lnTo>
                  <a:lnTo>
                    <a:pt x="90043" y="282321"/>
                  </a:lnTo>
                  <a:lnTo>
                    <a:pt x="93599" y="270891"/>
                  </a:lnTo>
                  <a:lnTo>
                    <a:pt x="77531" y="263773"/>
                  </a:lnTo>
                  <a:lnTo>
                    <a:pt x="63642" y="253857"/>
                  </a:lnTo>
                  <a:lnTo>
                    <a:pt x="35210" y="207603"/>
                  </a:lnTo>
                  <a:lnTo>
                    <a:pt x="26828" y="164689"/>
                  </a:lnTo>
                  <a:lnTo>
                    <a:pt x="25781" y="139827"/>
                  </a:lnTo>
                  <a:lnTo>
                    <a:pt x="26828" y="115732"/>
                  </a:lnTo>
                  <a:lnTo>
                    <a:pt x="35210" y="73925"/>
                  </a:lnTo>
                  <a:lnTo>
                    <a:pt x="63753" y="28416"/>
                  </a:lnTo>
                  <a:lnTo>
                    <a:pt x="94106" y="11430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31850" y="1524253"/>
          <a:ext cx="10515600" cy="4731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3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R="91059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24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𝐸$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1115695" algn="l"/>
                          <a:tab pos="3746500" algn="l"/>
                        </a:tabLst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{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𝑝𝑟𝑖𝑛𝑡	𝑠𝑡𝑎𝑐𝑘 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𝑡𝑜𝑝</a:t>
                      </a:r>
                      <a:r>
                        <a:rPr sz="240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1 </a:t>
                      </a:r>
                      <a:r>
                        <a:rPr sz="2400" spc="-2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𝑣𝑎𝑙	;</a:t>
                      </a:r>
                      <a:r>
                        <a:rPr sz="2400" spc="-1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𝑡𝑜𝑝</a:t>
                      </a:r>
                      <a:r>
                        <a:rPr sz="2400" spc="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𝑡𝑜𝑝</a:t>
                      </a:r>
                      <a:r>
                        <a:rPr sz="240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1 }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959">
                <a:tc>
                  <a:txBody>
                    <a:bodyPr/>
                    <a:lstStyle/>
                    <a:p>
                      <a:pPr marR="87185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400" spc="2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8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625" spc="-120" baseline="-15873" dirty="0">
                          <a:latin typeface="Cambria Math"/>
                          <a:cs typeface="Cambria Math"/>
                        </a:rPr>
                        <a:t>1 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𝑇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84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{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𝑠𝑡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𝑐𝑘 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𝑡𝑜𝑝</a:t>
                      </a:r>
                      <a:r>
                        <a:rPr sz="24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2 </a:t>
                      </a:r>
                      <a:r>
                        <a:rPr sz="2400" spc="-2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400" spc="2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4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𝑠𝑡𝑎𝑐𝑘 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𝑡𝑜𝑝</a:t>
                      </a:r>
                      <a:r>
                        <a:rPr sz="24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2 </a:t>
                      </a:r>
                      <a:r>
                        <a:rPr sz="2400" spc="-2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400" spc="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ts val="2840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𝑠𝑡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𝑐𝑘 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𝑡𝑜𝑝 </a:t>
                      </a:r>
                      <a:r>
                        <a:rPr sz="2400" spc="-1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𝑣𝑎</a:t>
                      </a:r>
                      <a:r>
                        <a:rPr sz="2400" spc="65" dirty="0">
                          <a:latin typeface="Cambria Math"/>
                          <a:cs typeface="Cambria Math"/>
                        </a:rPr>
                        <a:t>𝑙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;</a:t>
                      </a:r>
                      <a:r>
                        <a:rPr sz="2400" spc="-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𝑡𝑜𝑝</a:t>
                      </a:r>
                      <a:r>
                        <a:rPr sz="2400" spc="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4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𝑡𝑜𝑝</a:t>
                      </a:r>
                      <a:r>
                        <a:rPr sz="2400" spc="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2;</a:t>
                      </a:r>
                      <a:r>
                        <a:rPr sz="2400" spc="-1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}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400" spc="20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𝑇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5086">
                <a:tc>
                  <a:txBody>
                    <a:bodyPr/>
                    <a:lstStyle/>
                    <a:p>
                      <a:pPr marR="93281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400" spc="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625" spc="-202" baseline="-15873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625" spc="-37" baseline="-1587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24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𝐹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84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{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𝑠𝑡</a:t>
                      </a:r>
                      <a:r>
                        <a:rPr sz="2400" spc="-15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𝑐𝑘 </a:t>
                      </a:r>
                      <a:r>
                        <a:rPr sz="2400" spc="-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𝑡𝑜𝑝</a:t>
                      </a:r>
                      <a:r>
                        <a:rPr sz="2400" spc="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2 </a:t>
                      </a:r>
                      <a:r>
                        <a:rPr sz="2400" spc="-2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400" spc="20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4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𝑠𝑡𝑎𝑐𝑘 </a:t>
                      </a:r>
                      <a:r>
                        <a:rPr sz="2400" spc="-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𝑡𝑜𝑝</a:t>
                      </a:r>
                      <a:r>
                        <a:rPr sz="2400" spc="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2 </a:t>
                      </a:r>
                      <a:r>
                        <a:rPr sz="2400" spc="-2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400" spc="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×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ts val="2840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𝑠𝑡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𝑐𝑘 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𝑡𝑜𝑝 </a:t>
                      </a:r>
                      <a:r>
                        <a:rPr sz="2400" spc="-1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𝑣𝑎</a:t>
                      </a:r>
                      <a:r>
                        <a:rPr sz="2400" spc="65" dirty="0">
                          <a:latin typeface="Cambria Math"/>
                          <a:cs typeface="Cambria Math"/>
                        </a:rPr>
                        <a:t>𝑙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;</a:t>
                      </a:r>
                      <a:r>
                        <a:rPr sz="2400" spc="-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𝑡𝑜𝑝</a:t>
                      </a:r>
                      <a:r>
                        <a:rPr sz="2400" spc="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4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𝑡𝑜𝑝</a:t>
                      </a:r>
                      <a:r>
                        <a:rPr sz="2400" spc="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2;</a:t>
                      </a:r>
                      <a:r>
                        <a:rPr sz="2400" spc="-1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}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4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1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𝐹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4959">
                <a:tc>
                  <a:txBody>
                    <a:bodyPr/>
                    <a:lstStyle/>
                    <a:p>
                      <a:pPr marL="1077595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1825625" algn="l"/>
                        </a:tabLst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400" spc="2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	𝐸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84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{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𝑠𝑡</a:t>
                      </a:r>
                      <a:r>
                        <a:rPr sz="2400" spc="-15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𝑐𝑘 </a:t>
                      </a:r>
                      <a:r>
                        <a:rPr sz="2400" spc="-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𝑡𝑜𝑝</a:t>
                      </a:r>
                      <a:r>
                        <a:rPr sz="2400" spc="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2 </a:t>
                      </a:r>
                      <a:r>
                        <a:rPr sz="2400" spc="-2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𝑣𝑎𝑙</a:t>
                      </a:r>
                      <a:r>
                        <a:rPr sz="2400" spc="20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4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𝑠𝑡𝑎𝑐𝑘 </a:t>
                      </a:r>
                      <a:r>
                        <a:rPr sz="2400" spc="-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𝑡𝑜𝑝</a:t>
                      </a:r>
                      <a:r>
                        <a:rPr sz="2400" spc="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1 </a:t>
                      </a:r>
                      <a:r>
                        <a:rPr sz="2400" spc="-2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2400" spc="-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𝑣𝑎</a:t>
                      </a:r>
                      <a:r>
                        <a:rPr sz="2400" spc="75" dirty="0">
                          <a:latin typeface="Cambria Math"/>
                          <a:cs typeface="Cambria Math"/>
                        </a:rPr>
                        <a:t>𝑙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;</a:t>
                      </a:r>
                      <a:r>
                        <a:rPr sz="2400" spc="-1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2400" spc="5" dirty="0">
                          <a:latin typeface="Cambria Math"/>
                          <a:cs typeface="Cambria Math"/>
                        </a:rPr>
                        <a:t>𝑜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2400" spc="1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ts val="2840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𝑡𝑜𝑝</a:t>
                      </a:r>
                      <a:r>
                        <a:rPr sz="24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2;</a:t>
                      </a:r>
                      <a:r>
                        <a:rPr sz="2400" spc="-1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}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6329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4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𝑑𝑖𝑔𝑖𝑡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037705" y="209168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80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41656" y="11430"/>
                </a:lnTo>
                <a:lnTo>
                  <a:pt x="41656" y="273050"/>
                </a:lnTo>
                <a:lnTo>
                  <a:pt x="0" y="273050"/>
                </a:lnTo>
                <a:lnTo>
                  <a:pt x="0" y="284480"/>
                </a:lnTo>
                <a:lnTo>
                  <a:pt x="66294" y="284480"/>
                </a:lnTo>
                <a:lnTo>
                  <a:pt x="66294" y="27305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71032" y="209168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80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3050"/>
                </a:lnTo>
                <a:lnTo>
                  <a:pt x="0" y="284480"/>
                </a:lnTo>
                <a:lnTo>
                  <a:pt x="66294" y="284480"/>
                </a:lnTo>
                <a:lnTo>
                  <a:pt x="66294" y="273050"/>
                </a:lnTo>
                <a:lnTo>
                  <a:pt x="24638" y="273050"/>
                </a:lnTo>
                <a:lnTo>
                  <a:pt x="24638" y="1143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6457" y="2552699"/>
            <a:ext cx="66675" cy="283210"/>
          </a:xfrm>
          <a:custGeom>
            <a:avLst/>
            <a:gdLst/>
            <a:ahLst/>
            <a:cxnLst/>
            <a:rect l="l" t="t" r="r" b="b"/>
            <a:pathLst>
              <a:path w="66675" h="283210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41656" y="11430"/>
                </a:lnTo>
                <a:lnTo>
                  <a:pt x="41656" y="271780"/>
                </a:lnTo>
                <a:lnTo>
                  <a:pt x="0" y="271780"/>
                </a:lnTo>
                <a:lnTo>
                  <a:pt x="0" y="283210"/>
                </a:lnTo>
                <a:lnTo>
                  <a:pt x="66294" y="283210"/>
                </a:lnTo>
                <a:lnTo>
                  <a:pt x="66294" y="27178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29784" y="2552699"/>
            <a:ext cx="66675" cy="283210"/>
          </a:xfrm>
          <a:custGeom>
            <a:avLst/>
            <a:gdLst/>
            <a:ahLst/>
            <a:cxnLst/>
            <a:rect l="l" t="t" r="r" b="b"/>
            <a:pathLst>
              <a:path w="66675" h="283210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1780"/>
                </a:lnTo>
                <a:lnTo>
                  <a:pt x="0" y="283210"/>
                </a:lnTo>
                <a:lnTo>
                  <a:pt x="66294" y="283210"/>
                </a:lnTo>
                <a:lnTo>
                  <a:pt x="66294" y="271780"/>
                </a:lnTo>
                <a:lnTo>
                  <a:pt x="24638" y="271780"/>
                </a:lnTo>
                <a:lnTo>
                  <a:pt x="24638" y="1143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6629" y="2552699"/>
            <a:ext cx="66675" cy="283210"/>
          </a:xfrm>
          <a:custGeom>
            <a:avLst/>
            <a:gdLst/>
            <a:ahLst/>
            <a:cxnLst/>
            <a:rect l="l" t="t" r="r" b="b"/>
            <a:pathLst>
              <a:path w="66675" h="283210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41656" y="11430"/>
                </a:lnTo>
                <a:lnTo>
                  <a:pt x="41656" y="271780"/>
                </a:lnTo>
                <a:lnTo>
                  <a:pt x="0" y="271780"/>
                </a:lnTo>
                <a:lnTo>
                  <a:pt x="0" y="283210"/>
                </a:lnTo>
                <a:lnTo>
                  <a:pt x="66294" y="283210"/>
                </a:lnTo>
                <a:lnTo>
                  <a:pt x="66294" y="27178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29956" y="2552699"/>
            <a:ext cx="66675" cy="283210"/>
          </a:xfrm>
          <a:custGeom>
            <a:avLst/>
            <a:gdLst/>
            <a:ahLst/>
            <a:cxnLst/>
            <a:rect l="l" t="t" r="r" b="b"/>
            <a:pathLst>
              <a:path w="66675" h="283210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1780"/>
                </a:lnTo>
                <a:lnTo>
                  <a:pt x="0" y="283210"/>
                </a:lnTo>
                <a:lnTo>
                  <a:pt x="66294" y="283210"/>
                </a:lnTo>
                <a:lnTo>
                  <a:pt x="66294" y="271780"/>
                </a:lnTo>
                <a:lnTo>
                  <a:pt x="24638" y="271780"/>
                </a:lnTo>
                <a:lnTo>
                  <a:pt x="24638" y="1143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1701" y="290702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80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41656" y="11430"/>
                </a:lnTo>
                <a:lnTo>
                  <a:pt x="41656" y="273050"/>
                </a:lnTo>
                <a:lnTo>
                  <a:pt x="0" y="273050"/>
                </a:lnTo>
                <a:lnTo>
                  <a:pt x="0" y="284480"/>
                </a:lnTo>
                <a:lnTo>
                  <a:pt x="66294" y="284480"/>
                </a:lnTo>
                <a:lnTo>
                  <a:pt x="66294" y="27305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45380" y="290702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80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3050"/>
                </a:lnTo>
                <a:lnTo>
                  <a:pt x="0" y="284480"/>
                </a:lnTo>
                <a:lnTo>
                  <a:pt x="66294" y="284480"/>
                </a:lnTo>
                <a:lnTo>
                  <a:pt x="66294" y="273050"/>
                </a:lnTo>
                <a:lnTo>
                  <a:pt x="24638" y="273050"/>
                </a:lnTo>
                <a:lnTo>
                  <a:pt x="24638" y="1143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96457" y="3825239"/>
            <a:ext cx="66675" cy="283210"/>
          </a:xfrm>
          <a:custGeom>
            <a:avLst/>
            <a:gdLst/>
            <a:ahLst/>
            <a:cxnLst/>
            <a:rect l="l" t="t" r="r" b="b"/>
            <a:pathLst>
              <a:path w="66675" h="283210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41656" y="11430"/>
                </a:lnTo>
                <a:lnTo>
                  <a:pt x="41656" y="271780"/>
                </a:lnTo>
                <a:lnTo>
                  <a:pt x="0" y="271780"/>
                </a:lnTo>
                <a:lnTo>
                  <a:pt x="0" y="283210"/>
                </a:lnTo>
                <a:lnTo>
                  <a:pt x="66294" y="283210"/>
                </a:lnTo>
                <a:lnTo>
                  <a:pt x="66294" y="27178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29784" y="3825239"/>
            <a:ext cx="66675" cy="283210"/>
          </a:xfrm>
          <a:custGeom>
            <a:avLst/>
            <a:gdLst/>
            <a:ahLst/>
            <a:cxnLst/>
            <a:rect l="l" t="t" r="r" b="b"/>
            <a:pathLst>
              <a:path w="66675" h="283210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1780"/>
                </a:lnTo>
                <a:lnTo>
                  <a:pt x="0" y="283210"/>
                </a:lnTo>
                <a:lnTo>
                  <a:pt x="66294" y="283210"/>
                </a:lnTo>
                <a:lnTo>
                  <a:pt x="66294" y="271780"/>
                </a:lnTo>
                <a:lnTo>
                  <a:pt x="24638" y="271780"/>
                </a:lnTo>
                <a:lnTo>
                  <a:pt x="24638" y="1143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96629" y="3825239"/>
            <a:ext cx="66675" cy="283210"/>
          </a:xfrm>
          <a:custGeom>
            <a:avLst/>
            <a:gdLst/>
            <a:ahLst/>
            <a:cxnLst/>
            <a:rect l="l" t="t" r="r" b="b"/>
            <a:pathLst>
              <a:path w="66675" h="283210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41656" y="11430"/>
                </a:lnTo>
                <a:lnTo>
                  <a:pt x="41656" y="271780"/>
                </a:lnTo>
                <a:lnTo>
                  <a:pt x="0" y="271780"/>
                </a:lnTo>
                <a:lnTo>
                  <a:pt x="0" y="283210"/>
                </a:lnTo>
                <a:lnTo>
                  <a:pt x="66294" y="283210"/>
                </a:lnTo>
                <a:lnTo>
                  <a:pt x="66294" y="27178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29956" y="3825239"/>
            <a:ext cx="66675" cy="283210"/>
          </a:xfrm>
          <a:custGeom>
            <a:avLst/>
            <a:gdLst/>
            <a:ahLst/>
            <a:cxnLst/>
            <a:rect l="l" t="t" r="r" b="b"/>
            <a:pathLst>
              <a:path w="66675" h="283210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1780"/>
                </a:lnTo>
                <a:lnTo>
                  <a:pt x="0" y="283210"/>
                </a:lnTo>
                <a:lnTo>
                  <a:pt x="66294" y="283210"/>
                </a:lnTo>
                <a:lnTo>
                  <a:pt x="66294" y="271780"/>
                </a:lnTo>
                <a:lnTo>
                  <a:pt x="24638" y="271780"/>
                </a:lnTo>
                <a:lnTo>
                  <a:pt x="24638" y="1143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81701" y="417956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41656" y="11430"/>
                </a:lnTo>
                <a:lnTo>
                  <a:pt x="41656" y="273050"/>
                </a:lnTo>
                <a:lnTo>
                  <a:pt x="0" y="273050"/>
                </a:lnTo>
                <a:lnTo>
                  <a:pt x="0" y="284480"/>
                </a:lnTo>
                <a:lnTo>
                  <a:pt x="66294" y="284480"/>
                </a:lnTo>
                <a:lnTo>
                  <a:pt x="66294" y="27305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45380" y="417956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3050"/>
                </a:lnTo>
                <a:lnTo>
                  <a:pt x="0" y="284480"/>
                </a:lnTo>
                <a:lnTo>
                  <a:pt x="66294" y="284480"/>
                </a:lnTo>
                <a:lnTo>
                  <a:pt x="66294" y="273050"/>
                </a:lnTo>
                <a:lnTo>
                  <a:pt x="24638" y="273050"/>
                </a:lnTo>
                <a:lnTo>
                  <a:pt x="24638" y="1143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96457" y="509650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41656" y="11430"/>
                </a:lnTo>
                <a:lnTo>
                  <a:pt x="41656" y="273050"/>
                </a:lnTo>
                <a:lnTo>
                  <a:pt x="0" y="273050"/>
                </a:lnTo>
                <a:lnTo>
                  <a:pt x="0" y="284480"/>
                </a:lnTo>
                <a:lnTo>
                  <a:pt x="66294" y="284480"/>
                </a:lnTo>
                <a:lnTo>
                  <a:pt x="66294" y="27305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29784" y="509650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3050"/>
                </a:lnTo>
                <a:lnTo>
                  <a:pt x="0" y="284480"/>
                </a:lnTo>
                <a:lnTo>
                  <a:pt x="66294" y="284480"/>
                </a:lnTo>
                <a:lnTo>
                  <a:pt x="66294" y="273050"/>
                </a:lnTo>
                <a:lnTo>
                  <a:pt x="24638" y="273050"/>
                </a:lnTo>
                <a:lnTo>
                  <a:pt x="24638" y="1143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96629" y="509650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41656" y="11430"/>
                </a:lnTo>
                <a:lnTo>
                  <a:pt x="41656" y="273050"/>
                </a:lnTo>
                <a:lnTo>
                  <a:pt x="0" y="273050"/>
                </a:lnTo>
                <a:lnTo>
                  <a:pt x="0" y="284480"/>
                </a:lnTo>
                <a:lnTo>
                  <a:pt x="66294" y="284480"/>
                </a:lnTo>
                <a:lnTo>
                  <a:pt x="66294" y="27305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29956" y="509650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294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3050"/>
                </a:lnTo>
                <a:lnTo>
                  <a:pt x="0" y="284480"/>
                </a:lnTo>
                <a:lnTo>
                  <a:pt x="66294" y="284480"/>
                </a:lnTo>
                <a:lnTo>
                  <a:pt x="66294" y="273050"/>
                </a:lnTo>
                <a:lnTo>
                  <a:pt x="24638" y="273050"/>
                </a:lnTo>
                <a:lnTo>
                  <a:pt x="24638" y="11430"/>
                </a:lnTo>
                <a:lnTo>
                  <a:pt x="66294" y="11430"/>
                </a:lnTo>
                <a:lnTo>
                  <a:pt x="66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519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Questions</a:t>
            </a:r>
            <a:r>
              <a:rPr spc="-10" dirty="0"/>
              <a:t> </a:t>
            </a:r>
            <a:r>
              <a:rPr spc="-15" dirty="0"/>
              <a:t>That</a:t>
            </a:r>
            <a:r>
              <a:rPr spc="-5" dirty="0"/>
              <a:t> Compiler</a:t>
            </a:r>
            <a:r>
              <a:rPr spc="-10" dirty="0"/>
              <a:t> </a:t>
            </a:r>
            <a:r>
              <a:rPr spc="-5" dirty="0"/>
              <a:t>Needs</a:t>
            </a:r>
            <a:r>
              <a:rPr spc="-15" dirty="0"/>
              <a:t> </a:t>
            </a:r>
            <a:r>
              <a:rPr spc="-20" dirty="0"/>
              <a:t>to</a:t>
            </a:r>
            <a:r>
              <a:rPr spc="-10" dirty="0"/>
              <a:t> Answer</a:t>
            </a:r>
          </a:p>
        </p:txBody>
      </p:sp>
      <p:sp>
        <p:nvSpPr>
          <p:cNvPr id="3" name="object 3"/>
          <p:cNvSpPr/>
          <p:nvPr/>
        </p:nvSpPr>
        <p:spPr>
          <a:xfrm>
            <a:off x="2414016" y="1869948"/>
            <a:ext cx="2418715" cy="960119"/>
          </a:xfrm>
          <a:custGeom>
            <a:avLst/>
            <a:gdLst/>
            <a:ahLst/>
            <a:cxnLst/>
            <a:rect l="l" t="t" r="r" b="b"/>
            <a:pathLst>
              <a:path w="2418715" h="960119">
                <a:moveTo>
                  <a:pt x="2258568" y="0"/>
                </a:moveTo>
                <a:lnTo>
                  <a:pt x="160019" y="0"/>
                </a:lnTo>
                <a:lnTo>
                  <a:pt x="109435" y="8156"/>
                </a:lnTo>
                <a:lnTo>
                  <a:pt x="65507" y="30870"/>
                </a:lnTo>
                <a:lnTo>
                  <a:pt x="30870" y="65507"/>
                </a:lnTo>
                <a:lnTo>
                  <a:pt x="8156" y="109435"/>
                </a:lnTo>
                <a:lnTo>
                  <a:pt x="0" y="160019"/>
                </a:lnTo>
                <a:lnTo>
                  <a:pt x="0" y="800100"/>
                </a:lnTo>
                <a:lnTo>
                  <a:pt x="8156" y="850684"/>
                </a:lnTo>
                <a:lnTo>
                  <a:pt x="30870" y="894612"/>
                </a:lnTo>
                <a:lnTo>
                  <a:pt x="65507" y="929249"/>
                </a:lnTo>
                <a:lnTo>
                  <a:pt x="109435" y="951963"/>
                </a:lnTo>
                <a:lnTo>
                  <a:pt x="160019" y="960119"/>
                </a:lnTo>
                <a:lnTo>
                  <a:pt x="2258568" y="960119"/>
                </a:lnTo>
                <a:lnTo>
                  <a:pt x="2309152" y="951963"/>
                </a:lnTo>
                <a:lnTo>
                  <a:pt x="2353080" y="929249"/>
                </a:lnTo>
                <a:lnTo>
                  <a:pt x="2387717" y="894612"/>
                </a:lnTo>
                <a:lnTo>
                  <a:pt x="2410431" y="850684"/>
                </a:lnTo>
                <a:lnTo>
                  <a:pt x="2418587" y="800100"/>
                </a:lnTo>
                <a:lnTo>
                  <a:pt x="2418587" y="160019"/>
                </a:lnTo>
                <a:lnTo>
                  <a:pt x="2410431" y="109435"/>
                </a:lnTo>
                <a:lnTo>
                  <a:pt x="2387717" y="65507"/>
                </a:lnTo>
                <a:lnTo>
                  <a:pt x="2353080" y="30870"/>
                </a:lnTo>
                <a:lnTo>
                  <a:pt x="2309152" y="8156"/>
                </a:lnTo>
                <a:lnTo>
                  <a:pt x="225856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1051" y="2103500"/>
            <a:ext cx="1520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r>
              <a:rPr sz="2800" spc="22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mbria Math"/>
                <a:cs typeface="Cambria Math"/>
              </a:rPr>
              <a:t>←</a:t>
            </a:r>
            <a:r>
              <a:rPr sz="2800" spc="13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mbria Math"/>
                <a:cs typeface="Cambria Math"/>
              </a:rPr>
              <a:t>𝑦</a:t>
            </a:r>
            <a:r>
              <a:rPr sz="2800" spc="3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sz="2800" spc="-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mbria Math"/>
                <a:cs typeface="Cambria Math"/>
              </a:rPr>
              <a:t>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59395" y="1869948"/>
            <a:ext cx="2418715" cy="960119"/>
          </a:xfrm>
          <a:custGeom>
            <a:avLst/>
            <a:gdLst/>
            <a:ahLst/>
            <a:cxnLst/>
            <a:rect l="l" t="t" r="r" b="b"/>
            <a:pathLst>
              <a:path w="2418715" h="960119">
                <a:moveTo>
                  <a:pt x="2258568" y="0"/>
                </a:moveTo>
                <a:lnTo>
                  <a:pt x="160020" y="0"/>
                </a:lnTo>
                <a:lnTo>
                  <a:pt x="109435" y="8156"/>
                </a:lnTo>
                <a:lnTo>
                  <a:pt x="65507" y="30870"/>
                </a:lnTo>
                <a:lnTo>
                  <a:pt x="30870" y="65507"/>
                </a:lnTo>
                <a:lnTo>
                  <a:pt x="8156" y="109435"/>
                </a:lnTo>
                <a:lnTo>
                  <a:pt x="0" y="160019"/>
                </a:lnTo>
                <a:lnTo>
                  <a:pt x="0" y="800100"/>
                </a:lnTo>
                <a:lnTo>
                  <a:pt x="8156" y="850684"/>
                </a:lnTo>
                <a:lnTo>
                  <a:pt x="30870" y="894612"/>
                </a:lnTo>
                <a:lnTo>
                  <a:pt x="65507" y="929249"/>
                </a:lnTo>
                <a:lnTo>
                  <a:pt x="109435" y="951963"/>
                </a:lnTo>
                <a:lnTo>
                  <a:pt x="160020" y="960119"/>
                </a:lnTo>
                <a:lnTo>
                  <a:pt x="2258568" y="960119"/>
                </a:lnTo>
                <a:lnTo>
                  <a:pt x="2309152" y="951963"/>
                </a:lnTo>
                <a:lnTo>
                  <a:pt x="2353080" y="929249"/>
                </a:lnTo>
                <a:lnTo>
                  <a:pt x="2387717" y="894612"/>
                </a:lnTo>
                <a:lnTo>
                  <a:pt x="2410431" y="850684"/>
                </a:lnTo>
                <a:lnTo>
                  <a:pt x="2418587" y="800100"/>
                </a:lnTo>
                <a:lnTo>
                  <a:pt x="2418587" y="160019"/>
                </a:lnTo>
                <a:lnTo>
                  <a:pt x="2410431" y="109435"/>
                </a:lnTo>
                <a:lnTo>
                  <a:pt x="2387717" y="65507"/>
                </a:lnTo>
                <a:lnTo>
                  <a:pt x="2353080" y="30870"/>
                </a:lnTo>
                <a:lnTo>
                  <a:pt x="2309152" y="8156"/>
                </a:lnTo>
                <a:lnTo>
                  <a:pt x="225856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3857" y="2115692"/>
            <a:ext cx="154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r>
              <a:rPr sz="2800" spc="22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mbria Math"/>
                <a:cs typeface="Cambria Math"/>
              </a:rPr>
              <a:t>←</a:t>
            </a:r>
            <a:r>
              <a:rPr sz="2800" spc="14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mbria Math"/>
                <a:cs typeface="Cambria Math"/>
              </a:rPr>
              <a:t>𝑎</a:t>
            </a:r>
            <a:r>
              <a:rPr sz="2800" spc="6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sz="2800" spc="-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mbria Math"/>
                <a:cs typeface="Cambria Math"/>
              </a:rPr>
              <a:t>𝑏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24483" y="3765803"/>
            <a:ext cx="10544810" cy="1231900"/>
            <a:chOff x="824483" y="3765803"/>
            <a:chExt cx="10544810" cy="1231900"/>
          </a:xfrm>
        </p:grpSpPr>
        <p:sp>
          <p:nvSpPr>
            <p:cNvPr id="8" name="object 8"/>
            <p:cNvSpPr/>
            <p:nvPr/>
          </p:nvSpPr>
          <p:spPr>
            <a:xfrm>
              <a:off x="838961" y="3780281"/>
              <a:ext cx="10515600" cy="1202690"/>
            </a:xfrm>
            <a:custGeom>
              <a:avLst/>
              <a:gdLst/>
              <a:ahLst/>
              <a:cxnLst/>
              <a:rect l="l" t="t" r="r" b="b"/>
              <a:pathLst>
                <a:path w="10515600" h="1202689">
                  <a:moveTo>
                    <a:pt x="10315194" y="0"/>
                  </a:moveTo>
                  <a:lnTo>
                    <a:pt x="200406" y="0"/>
                  </a:lnTo>
                  <a:lnTo>
                    <a:pt x="154454" y="5296"/>
                  </a:lnTo>
                  <a:lnTo>
                    <a:pt x="112272" y="20380"/>
                  </a:lnTo>
                  <a:lnTo>
                    <a:pt x="75062" y="44047"/>
                  </a:lnTo>
                  <a:lnTo>
                    <a:pt x="44027" y="75089"/>
                  </a:lnTo>
                  <a:lnTo>
                    <a:pt x="20369" y="112300"/>
                  </a:lnTo>
                  <a:lnTo>
                    <a:pt x="5292" y="154474"/>
                  </a:lnTo>
                  <a:lnTo>
                    <a:pt x="0" y="200406"/>
                  </a:lnTo>
                  <a:lnTo>
                    <a:pt x="0" y="1002030"/>
                  </a:lnTo>
                  <a:lnTo>
                    <a:pt x="5292" y="1047961"/>
                  </a:lnTo>
                  <a:lnTo>
                    <a:pt x="20369" y="1090135"/>
                  </a:lnTo>
                  <a:lnTo>
                    <a:pt x="44027" y="1127346"/>
                  </a:lnTo>
                  <a:lnTo>
                    <a:pt x="75062" y="1158388"/>
                  </a:lnTo>
                  <a:lnTo>
                    <a:pt x="112272" y="1182055"/>
                  </a:lnTo>
                  <a:lnTo>
                    <a:pt x="154454" y="1197139"/>
                  </a:lnTo>
                  <a:lnTo>
                    <a:pt x="200406" y="1202436"/>
                  </a:lnTo>
                  <a:lnTo>
                    <a:pt x="10315194" y="1202436"/>
                  </a:lnTo>
                  <a:lnTo>
                    <a:pt x="10361125" y="1197139"/>
                  </a:lnTo>
                  <a:lnTo>
                    <a:pt x="10403299" y="1182055"/>
                  </a:lnTo>
                  <a:lnTo>
                    <a:pt x="10440510" y="1158388"/>
                  </a:lnTo>
                  <a:lnTo>
                    <a:pt x="10471552" y="1127346"/>
                  </a:lnTo>
                  <a:lnTo>
                    <a:pt x="10495219" y="1090135"/>
                  </a:lnTo>
                  <a:lnTo>
                    <a:pt x="10510303" y="1047961"/>
                  </a:lnTo>
                  <a:lnTo>
                    <a:pt x="10515600" y="1002030"/>
                  </a:lnTo>
                  <a:lnTo>
                    <a:pt x="10515600" y="200406"/>
                  </a:lnTo>
                  <a:lnTo>
                    <a:pt x="10510303" y="154474"/>
                  </a:lnTo>
                  <a:lnTo>
                    <a:pt x="10495219" y="112300"/>
                  </a:lnTo>
                  <a:lnTo>
                    <a:pt x="10471552" y="75089"/>
                  </a:lnTo>
                  <a:lnTo>
                    <a:pt x="10440510" y="44047"/>
                  </a:lnTo>
                  <a:lnTo>
                    <a:pt x="10403299" y="20380"/>
                  </a:lnTo>
                  <a:lnTo>
                    <a:pt x="10361125" y="5296"/>
                  </a:lnTo>
                  <a:lnTo>
                    <a:pt x="1031519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961" y="3780281"/>
              <a:ext cx="10515600" cy="1202690"/>
            </a:xfrm>
            <a:custGeom>
              <a:avLst/>
              <a:gdLst/>
              <a:ahLst/>
              <a:cxnLst/>
              <a:rect l="l" t="t" r="r" b="b"/>
              <a:pathLst>
                <a:path w="10515600" h="1202689">
                  <a:moveTo>
                    <a:pt x="0" y="200406"/>
                  </a:moveTo>
                  <a:lnTo>
                    <a:pt x="5292" y="154474"/>
                  </a:lnTo>
                  <a:lnTo>
                    <a:pt x="20369" y="112300"/>
                  </a:lnTo>
                  <a:lnTo>
                    <a:pt x="44027" y="75089"/>
                  </a:lnTo>
                  <a:lnTo>
                    <a:pt x="75062" y="44047"/>
                  </a:lnTo>
                  <a:lnTo>
                    <a:pt x="112272" y="20380"/>
                  </a:lnTo>
                  <a:lnTo>
                    <a:pt x="154454" y="5296"/>
                  </a:lnTo>
                  <a:lnTo>
                    <a:pt x="200406" y="0"/>
                  </a:lnTo>
                  <a:lnTo>
                    <a:pt x="10315194" y="0"/>
                  </a:lnTo>
                  <a:lnTo>
                    <a:pt x="10361125" y="5296"/>
                  </a:lnTo>
                  <a:lnTo>
                    <a:pt x="10403299" y="20380"/>
                  </a:lnTo>
                  <a:lnTo>
                    <a:pt x="10440510" y="44047"/>
                  </a:lnTo>
                  <a:lnTo>
                    <a:pt x="10471552" y="75089"/>
                  </a:lnTo>
                  <a:lnTo>
                    <a:pt x="10495219" y="112300"/>
                  </a:lnTo>
                  <a:lnTo>
                    <a:pt x="10510303" y="154474"/>
                  </a:lnTo>
                  <a:lnTo>
                    <a:pt x="10515600" y="200406"/>
                  </a:lnTo>
                  <a:lnTo>
                    <a:pt x="10515600" y="1002030"/>
                  </a:lnTo>
                  <a:lnTo>
                    <a:pt x="10510303" y="1047961"/>
                  </a:lnTo>
                  <a:lnTo>
                    <a:pt x="10495219" y="1090135"/>
                  </a:lnTo>
                  <a:lnTo>
                    <a:pt x="10471552" y="1127346"/>
                  </a:lnTo>
                  <a:lnTo>
                    <a:pt x="10440510" y="1158388"/>
                  </a:lnTo>
                  <a:lnTo>
                    <a:pt x="10403299" y="1182055"/>
                  </a:lnTo>
                  <a:lnTo>
                    <a:pt x="10361125" y="1197139"/>
                  </a:lnTo>
                  <a:lnTo>
                    <a:pt x="10315194" y="1202436"/>
                  </a:lnTo>
                  <a:lnTo>
                    <a:pt x="200406" y="1202436"/>
                  </a:lnTo>
                  <a:lnTo>
                    <a:pt x="154454" y="1197139"/>
                  </a:lnTo>
                  <a:lnTo>
                    <a:pt x="112272" y="1182055"/>
                  </a:lnTo>
                  <a:lnTo>
                    <a:pt x="75062" y="1158388"/>
                  </a:lnTo>
                  <a:lnTo>
                    <a:pt x="44027" y="1127346"/>
                  </a:lnTo>
                  <a:lnTo>
                    <a:pt x="20369" y="1090135"/>
                  </a:lnTo>
                  <a:lnTo>
                    <a:pt x="5292" y="1047961"/>
                  </a:lnTo>
                  <a:lnTo>
                    <a:pt x="0" y="1002030"/>
                  </a:lnTo>
                  <a:lnTo>
                    <a:pt x="0" y="200406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5766" y="3919220"/>
            <a:ext cx="96062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Compilers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understand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computation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5" dirty="0">
                <a:latin typeface="Calibri"/>
                <a:cs typeface="Calibri"/>
              </a:rPr>
              <a:t>translate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input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047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SDT</a:t>
            </a:r>
            <a:r>
              <a:rPr spc="-10" dirty="0"/>
              <a:t> </a:t>
            </a:r>
            <a:r>
              <a:rPr dirty="0"/>
              <a:t>with</a:t>
            </a:r>
            <a:r>
              <a:rPr spc="-5" dirty="0"/>
              <a:t> Actions Inside</a:t>
            </a:r>
            <a:r>
              <a:rPr spc="-10" dirty="0"/>
              <a:t> </a:t>
            </a:r>
            <a:r>
              <a:rPr spc="-15" dirty="0"/>
              <a:t>Productions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328238"/>
            <a:ext cx="10353675" cy="22434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ts val="3010"/>
              </a:lnSpc>
              <a:spcBef>
                <a:spcPts val="4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bottom-up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parsing,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execute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</a:t>
            </a:r>
            <a:r>
              <a:rPr sz="2800" spc="9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𝑋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15" dirty="0">
                <a:latin typeface="Calibri"/>
                <a:cs typeface="Calibri"/>
              </a:rPr>
              <a:t>occurs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1247140" indent="-228600">
              <a:lnSpc>
                <a:spcPts val="303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top-down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parsing,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execute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</a:t>
            </a:r>
            <a:r>
              <a:rPr sz="2800" spc="95" dirty="0">
                <a:latin typeface="Cambria Math"/>
                <a:cs typeface="Cambria Math"/>
              </a:rPr>
              <a:t> </a:t>
            </a:r>
            <a:r>
              <a:rPr sz="2800" spc="-15" dirty="0">
                <a:latin typeface="Calibri"/>
                <a:cs typeface="Calibri"/>
              </a:rPr>
              <a:t>just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before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expanding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nonterminal </a:t>
            </a:r>
            <a:r>
              <a:rPr sz="2800" spc="-5" dirty="0">
                <a:latin typeface="Cambria Math"/>
                <a:cs typeface="Cambria Math"/>
              </a:rPr>
              <a:t>𝑌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checking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terminal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𝑌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63440" y="2104644"/>
            <a:ext cx="2865120" cy="585470"/>
            <a:chOff x="4663440" y="2104644"/>
            <a:chExt cx="2865120" cy="585470"/>
          </a:xfrm>
        </p:grpSpPr>
        <p:sp>
          <p:nvSpPr>
            <p:cNvPr id="5" name="object 5"/>
            <p:cNvSpPr/>
            <p:nvPr/>
          </p:nvSpPr>
          <p:spPr>
            <a:xfrm>
              <a:off x="4663440" y="2104644"/>
              <a:ext cx="2865120" cy="585470"/>
            </a:xfrm>
            <a:custGeom>
              <a:avLst/>
              <a:gdLst/>
              <a:ahLst/>
              <a:cxnLst/>
              <a:rect l="l" t="t" r="r" b="b"/>
              <a:pathLst>
                <a:path w="2865120" h="585469">
                  <a:moveTo>
                    <a:pt x="2865119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2865119" y="585215"/>
                  </a:lnTo>
                  <a:lnTo>
                    <a:pt x="286511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80963" y="2226945"/>
              <a:ext cx="693420" cy="379095"/>
            </a:xfrm>
            <a:custGeom>
              <a:avLst/>
              <a:gdLst/>
              <a:ahLst/>
              <a:cxnLst/>
              <a:rect l="l" t="t" r="r" b="b"/>
              <a:pathLst>
                <a:path w="693420" h="379094">
                  <a:moveTo>
                    <a:pt x="571245" y="0"/>
                  </a:moveTo>
                  <a:lnTo>
                    <a:pt x="566038" y="0"/>
                  </a:lnTo>
                  <a:lnTo>
                    <a:pt x="566038" y="15112"/>
                  </a:lnTo>
                  <a:lnTo>
                    <a:pt x="569087" y="15112"/>
                  </a:lnTo>
                  <a:lnTo>
                    <a:pt x="582685" y="16043"/>
                  </a:lnTo>
                  <a:lnTo>
                    <a:pt x="621319" y="38784"/>
                  </a:lnTo>
                  <a:lnTo>
                    <a:pt x="630428" y="79628"/>
                  </a:lnTo>
                  <a:lnTo>
                    <a:pt x="630187" y="86989"/>
                  </a:lnTo>
                  <a:lnTo>
                    <a:pt x="629459" y="95170"/>
                  </a:lnTo>
                  <a:lnTo>
                    <a:pt x="628231" y="104185"/>
                  </a:lnTo>
                  <a:lnTo>
                    <a:pt x="626490" y="114045"/>
                  </a:lnTo>
                  <a:lnTo>
                    <a:pt x="624750" y="123521"/>
                  </a:lnTo>
                  <a:lnTo>
                    <a:pt x="623522" y="131556"/>
                  </a:lnTo>
                  <a:lnTo>
                    <a:pt x="622786" y="138302"/>
                  </a:lnTo>
                  <a:lnTo>
                    <a:pt x="622554" y="143255"/>
                  </a:lnTo>
                  <a:lnTo>
                    <a:pt x="623173" y="151278"/>
                  </a:lnTo>
                  <a:lnTo>
                    <a:pt x="649462" y="184015"/>
                  </a:lnTo>
                  <a:lnTo>
                    <a:pt x="656082" y="186943"/>
                  </a:lnTo>
                  <a:lnTo>
                    <a:pt x="656082" y="190500"/>
                  </a:lnTo>
                  <a:lnTo>
                    <a:pt x="625030" y="218868"/>
                  </a:lnTo>
                  <a:lnTo>
                    <a:pt x="622554" y="234187"/>
                  </a:lnTo>
                  <a:lnTo>
                    <a:pt x="622794" y="239305"/>
                  </a:lnTo>
                  <a:lnTo>
                    <a:pt x="623522" y="245887"/>
                  </a:lnTo>
                  <a:lnTo>
                    <a:pt x="624750" y="253922"/>
                  </a:lnTo>
                  <a:lnTo>
                    <a:pt x="626490" y="263397"/>
                  </a:lnTo>
                  <a:lnTo>
                    <a:pt x="628231" y="273258"/>
                  </a:lnTo>
                  <a:lnTo>
                    <a:pt x="629459" y="282273"/>
                  </a:lnTo>
                  <a:lnTo>
                    <a:pt x="630187" y="290454"/>
                  </a:lnTo>
                  <a:lnTo>
                    <a:pt x="630428" y="297814"/>
                  </a:lnTo>
                  <a:lnTo>
                    <a:pt x="629423" y="314487"/>
                  </a:lnTo>
                  <a:lnTo>
                    <a:pt x="605216" y="355316"/>
                  </a:lnTo>
                  <a:lnTo>
                    <a:pt x="569087" y="363727"/>
                  </a:lnTo>
                  <a:lnTo>
                    <a:pt x="566038" y="363727"/>
                  </a:lnTo>
                  <a:lnTo>
                    <a:pt x="566038" y="378840"/>
                  </a:lnTo>
                  <a:lnTo>
                    <a:pt x="571245" y="378840"/>
                  </a:lnTo>
                  <a:lnTo>
                    <a:pt x="593107" y="377221"/>
                  </a:lnTo>
                  <a:lnTo>
                    <a:pt x="641095" y="357504"/>
                  </a:lnTo>
                  <a:lnTo>
                    <a:pt x="662759" y="314213"/>
                  </a:lnTo>
                  <a:lnTo>
                    <a:pt x="664210" y="294258"/>
                  </a:lnTo>
                  <a:lnTo>
                    <a:pt x="663922" y="285706"/>
                  </a:lnTo>
                  <a:lnTo>
                    <a:pt x="663051" y="276605"/>
                  </a:lnTo>
                  <a:lnTo>
                    <a:pt x="661584" y="266934"/>
                  </a:lnTo>
                  <a:lnTo>
                    <a:pt x="659511" y="256666"/>
                  </a:lnTo>
                  <a:lnTo>
                    <a:pt x="657510" y="246975"/>
                  </a:lnTo>
                  <a:lnTo>
                    <a:pt x="656082" y="239045"/>
                  </a:lnTo>
                  <a:lnTo>
                    <a:pt x="655224" y="232878"/>
                  </a:lnTo>
                  <a:lnTo>
                    <a:pt x="654938" y="228472"/>
                  </a:lnTo>
                  <a:lnTo>
                    <a:pt x="654938" y="219328"/>
                  </a:lnTo>
                  <a:lnTo>
                    <a:pt x="692912" y="196850"/>
                  </a:lnTo>
                  <a:lnTo>
                    <a:pt x="692912" y="180593"/>
                  </a:lnTo>
                  <a:lnTo>
                    <a:pt x="654938" y="158114"/>
                  </a:lnTo>
                  <a:lnTo>
                    <a:pt x="654938" y="148970"/>
                  </a:lnTo>
                  <a:lnTo>
                    <a:pt x="655224" y="144494"/>
                  </a:lnTo>
                  <a:lnTo>
                    <a:pt x="656111" y="138138"/>
                  </a:lnTo>
                  <a:lnTo>
                    <a:pt x="657510" y="130397"/>
                  </a:lnTo>
                  <a:lnTo>
                    <a:pt x="659511" y="120776"/>
                  </a:lnTo>
                  <a:lnTo>
                    <a:pt x="661584" y="110509"/>
                  </a:lnTo>
                  <a:lnTo>
                    <a:pt x="663051" y="100837"/>
                  </a:lnTo>
                  <a:lnTo>
                    <a:pt x="663922" y="91737"/>
                  </a:lnTo>
                  <a:lnTo>
                    <a:pt x="664210" y="83184"/>
                  </a:lnTo>
                  <a:lnTo>
                    <a:pt x="662759" y="63823"/>
                  </a:lnTo>
                  <a:lnTo>
                    <a:pt x="641095" y="21335"/>
                  </a:lnTo>
                  <a:lnTo>
                    <a:pt x="593107" y="1619"/>
                  </a:lnTo>
                  <a:lnTo>
                    <a:pt x="571245" y="0"/>
                  </a:lnTo>
                  <a:close/>
                </a:path>
                <a:path w="693420" h="379094">
                  <a:moveTo>
                    <a:pt x="126746" y="0"/>
                  </a:moveTo>
                  <a:lnTo>
                    <a:pt x="121665" y="0"/>
                  </a:lnTo>
                  <a:lnTo>
                    <a:pt x="99732" y="1619"/>
                  </a:lnTo>
                  <a:lnTo>
                    <a:pt x="51815" y="21335"/>
                  </a:lnTo>
                  <a:lnTo>
                    <a:pt x="30027" y="63769"/>
                  </a:lnTo>
                  <a:lnTo>
                    <a:pt x="28575" y="83057"/>
                  </a:lnTo>
                  <a:lnTo>
                    <a:pt x="28880" y="91555"/>
                  </a:lnTo>
                  <a:lnTo>
                    <a:pt x="29781" y="100647"/>
                  </a:lnTo>
                  <a:lnTo>
                    <a:pt x="31253" y="110311"/>
                  </a:lnTo>
                  <a:lnTo>
                    <a:pt x="33274" y="120522"/>
                  </a:lnTo>
                  <a:lnTo>
                    <a:pt x="35347" y="130214"/>
                  </a:lnTo>
                  <a:lnTo>
                    <a:pt x="36814" y="138144"/>
                  </a:lnTo>
                  <a:lnTo>
                    <a:pt x="37685" y="144311"/>
                  </a:lnTo>
                  <a:lnTo>
                    <a:pt x="37973" y="148716"/>
                  </a:lnTo>
                  <a:lnTo>
                    <a:pt x="37973" y="157860"/>
                  </a:lnTo>
                  <a:lnTo>
                    <a:pt x="0" y="180339"/>
                  </a:lnTo>
                  <a:lnTo>
                    <a:pt x="0" y="196595"/>
                  </a:lnTo>
                  <a:lnTo>
                    <a:pt x="37973" y="219075"/>
                  </a:lnTo>
                  <a:lnTo>
                    <a:pt x="37973" y="228218"/>
                  </a:lnTo>
                  <a:lnTo>
                    <a:pt x="37685" y="232695"/>
                  </a:lnTo>
                  <a:lnTo>
                    <a:pt x="36763" y="239160"/>
                  </a:lnTo>
                  <a:lnTo>
                    <a:pt x="35347" y="246792"/>
                  </a:lnTo>
                  <a:lnTo>
                    <a:pt x="33274" y="256412"/>
                  </a:lnTo>
                  <a:lnTo>
                    <a:pt x="31253" y="266698"/>
                  </a:lnTo>
                  <a:lnTo>
                    <a:pt x="29781" y="276399"/>
                  </a:lnTo>
                  <a:lnTo>
                    <a:pt x="28880" y="285505"/>
                  </a:lnTo>
                  <a:lnTo>
                    <a:pt x="28575" y="294004"/>
                  </a:lnTo>
                  <a:lnTo>
                    <a:pt x="30027" y="314053"/>
                  </a:lnTo>
                  <a:lnTo>
                    <a:pt x="51815" y="357504"/>
                  </a:lnTo>
                  <a:lnTo>
                    <a:pt x="99732" y="377221"/>
                  </a:lnTo>
                  <a:lnTo>
                    <a:pt x="121665" y="378840"/>
                  </a:lnTo>
                  <a:lnTo>
                    <a:pt x="126746" y="378840"/>
                  </a:lnTo>
                  <a:lnTo>
                    <a:pt x="126746" y="363727"/>
                  </a:lnTo>
                  <a:lnTo>
                    <a:pt x="123825" y="363727"/>
                  </a:lnTo>
                  <a:lnTo>
                    <a:pt x="110208" y="362797"/>
                  </a:lnTo>
                  <a:lnTo>
                    <a:pt x="71572" y="339905"/>
                  </a:lnTo>
                  <a:lnTo>
                    <a:pt x="62357" y="297560"/>
                  </a:lnTo>
                  <a:lnTo>
                    <a:pt x="62616" y="290202"/>
                  </a:lnTo>
                  <a:lnTo>
                    <a:pt x="63388" y="282035"/>
                  </a:lnTo>
                  <a:lnTo>
                    <a:pt x="64660" y="273057"/>
                  </a:lnTo>
                  <a:lnTo>
                    <a:pt x="66421" y="263270"/>
                  </a:lnTo>
                  <a:lnTo>
                    <a:pt x="68161" y="253742"/>
                  </a:lnTo>
                  <a:lnTo>
                    <a:pt x="69389" y="245713"/>
                  </a:lnTo>
                  <a:lnTo>
                    <a:pt x="70117" y="239160"/>
                  </a:lnTo>
                  <a:lnTo>
                    <a:pt x="70253" y="232695"/>
                  </a:lnTo>
                  <a:lnTo>
                    <a:pt x="69738" y="225964"/>
                  </a:lnTo>
                  <a:lnTo>
                    <a:pt x="43449" y="193246"/>
                  </a:lnTo>
                  <a:lnTo>
                    <a:pt x="36829" y="190245"/>
                  </a:lnTo>
                  <a:lnTo>
                    <a:pt x="36829" y="186689"/>
                  </a:lnTo>
                  <a:lnTo>
                    <a:pt x="67881" y="158369"/>
                  </a:lnTo>
                  <a:lnTo>
                    <a:pt x="70358" y="143001"/>
                  </a:lnTo>
                  <a:lnTo>
                    <a:pt x="70117" y="137902"/>
                  </a:lnTo>
                  <a:lnTo>
                    <a:pt x="69389" y="131349"/>
                  </a:lnTo>
                  <a:lnTo>
                    <a:pt x="68161" y="123320"/>
                  </a:lnTo>
                  <a:lnTo>
                    <a:pt x="66421" y="113791"/>
                  </a:lnTo>
                  <a:lnTo>
                    <a:pt x="64660" y="103985"/>
                  </a:lnTo>
                  <a:lnTo>
                    <a:pt x="63388" y="94964"/>
                  </a:lnTo>
                  <a:lnTo>
                    <a:pt x="62616" y="86752"/>
                  </a:lnTo>
                  <a:lnTo>
                    <a:pt x="62357" y="79375"/>
                  </a:lnTo>
                  <a:lnTo>
                    <a:pt x="63380" y="63424"/>
                  </a:lnTo>
                  <a:lnTo>
                    <a:pt x="87641" y="23524"/>
                  </a:lnTo>
                  <a:lnTo>
                    <a:pt x="123825" y="15112"/>
                  </a:lnTo>
                  <a:lnTo>
                    <a:pt x="126746" y="15112"/>
                  </a:lnTo>
                  <a:lnTo>
                    <a:pt x="1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63440" y="2104644"/>
            <a:ext cx="2865120" cy="58547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165"/>
              </a:spcBef>
              <a:tabLst>
                <a:tab pos="1745614" algn="l"/>
                <a:tab pos="2319020" algn="l"/>
              </a:tabLst>
            </a:pPr>
            <a:r>
              <a:rPr sz="3200" dirty="0">
                <a:latin typeface="Cambria Math"/>
                <a:cs typeface="Cambria Math"/>
              </a:rPr>
              <a:t>𝐵</a:t>
            </a:r>
            <a:r>
              <a:rPr sz="3200" spc="26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→</a:t>
            </a:r>
            <a:r>
              <a:rPr sz="3200" spc="18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𝑋	𝑎	𝑌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484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  <a:r>
              <a:rPr spc="-3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an</a:t>
            </a:r>
            <a:r>
              <a:rPr spc="-5" dirty="0"/>
              <a:t> </a:t>
            </a:r>
            <a:r>
              <a:rPr spc="-15" dirty="0"/>
              <a:t>SDT</a:t>
            </a:r>
            <a:r>
              <a:rPr spc="-5" dirty="0"/>
              <a:t> </a:t>
            </a:r>
            <a:r>
              <a:rPr spc="-20" dirty="0"/>
              <a:t>Problematic</a:t>
            </a:r>
            <a:r>
              <a:rPr spc="20" dirty="0"/>
              <a:t> </a:t>
            </a:r>
            <a:r>
              <a:rPr spc="-35" dirty="0"/>
              <a:t>for</a:t>
            </a:r>
            <a:r>
              <a:rPr spc="-5" dirty="0"/>
              <a:t> </a:t>
            </a:r>
            <a:r>
              <a:rPr spc="-30" dirty="0"/>
              <a:t>Parsing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00" y="4416425"/>
            <a:ext cx="10515600" cy="1036319"/>
            <a:chOff x="838200" y="4416425"/>
            <a:chExt cx="10515600" cy="1036319"/>
          </a:xfrm>
        </p:grpSpPr>
        <p:sp>
          <p:nvSpPr>
            <p:cNvPr id="4" name="object 4"/>
            <p:cNvSpPr/>
            <p:nvPr/>
          </p:nvSpPr>
          <p:spPr>
            <a:xfrm>
              <a:off x="838200" y="4416425"/>
              <a:ext cx="10515600" cy="518159"/>
            </a:xfrm>
            <a:custGeom>
              <a:avLst/>
              <a:gdLst/>
              <a:ahLst/>
              <a:cxnLst/>
              <a:rect l="l" t="t" r="r" b="b"/>
              <a:pathLst>
                <a:path w="10515600" h="518160">
                  <a:moveTo>
                    <a:pt x="10515600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10515600" y="518160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200" y="4934584"/>
              <a:ext cx="10515600" cy="518159"/>
            </a:xfrm>
            <a:custGeom>
              <a:avLst/>
              <a:gdLst/>
              <a:ahLst/>
              <a:cxnLst/>
              <a:rect l="l" t="t" r="r" b="b"/>
              <a:pathLst>
                <a:path w="10515600" h="518160">
                  <a:moveTo>
                    <a:pt x="10515600" y="0"/>
                  </a:moveTo>
                  <a:lnTo>
                    <a:pt x="0" y="0"/>
                  </a:lnTo>
                  <a:lnTo>
                    <a:pt x="0" y="518159"/>
                  </a:lnTo>
                  <a:lnTo>
                    <a:pt x="10515600" y="518159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7830" y="4530089"/>
              <a:ext cx="4195445" cy="847090"/>
            </a:xfrm>
            <a:custGeom>
              <a:avLst/>
              <a:gdLst/>
              <a:ahLst/>
              <a:cxnLst/>
              <a:rect l="l" t="t" r="r" b="b"/>
              <a:pathLst>
                <a:path w="4195445" h="847089">
                  <a:moveTo>
                    <a:pt x="109601" y="13335"/>
                  </a:moveTo>
                  <a:lnTo>
                    <a:pt x="104902" y="0"/>
                  </a:lnTo>
                  <a:lnTo>
                    <a:pt x="81038" y="8623"/>
                  </a:lnTo>
                  <a:lnTo>
                    <a:pt x="60109" y="21120"/>
                  </a:lnTo>
                  <a:lnTo>
                    <a:pt x="27051" y="57658"/>
                  </a:lnTo>
                  <a:lnTo>
                    <a:pt x="6756" y="106553"/>
                  </a:lnTo>
                  <a:lnTo>
                    <a:pt x="0" y="164592"/>
                  </a:lnTo>
                  <a:lnTo>
                    <a:pt x="1689" y="194792"/>
                  </a:lnTo>
                  <a:lnTo>
                    <a:pt x="15214" y="248272"/>
                  </a:lnTo>
                  <a:lnTo>
                    <a:pt x="42049" y="291630"/>
                  </a:lnTo>
                  <a:lnTo>
                    <a:pt x="80962" y="320344"/>
                  </a:lnTo>
                  <a:lnTo>
                    <a:pt x="104902" y="328930"/>
                  </a:lnTo>
                  <a:lnTo>
                    <a:pt x="108966" y="315595"/>
                  </a:lnTo>
                  <a:lnTo>
                    <a:pt x="90246" y="307314"/>
                  </a:lnTo>
                  <a:lnTo>
                    <a:pt x="74091" y="295770"/>
                  </a:lnTo>
                  <a:lnTo>
                    <a:pt x="49530" y="262890"/>
                  </a:lnTo>
                  <a:lnTo>
                    <a:pt x="34836" y="218186"/>
                  </a:lnTo>
                  <a:lnTo>
                    <a:pt x="29972" y="162814"/>
                  </a:lnTo>
                  <a:lnTo>
                    <a:pt x="31178" y="134797"/>
                  </a:lnTo>
                  <a:lnTo>
                    <a:pt x="40944" y="86131"/>
                  </a:lnTo>
                  <a:lnTo>
                    <a:pt x="60566" y="47701"/>
                  </a:lnTo>
                  <a:lnTo>
                    <a:pt x="90614" y="21602"/>
                  </a:lnTo>
                  <a:lnTo>
                    <a:pt x="109601" y="13335"/>
                  </a:lnTo>
                  <a:close/>
                </a:path>
                <a:path w="4195445" h="847089">
                  <a:moveTo>
                    <a:pt x="469011" y="164592"/>
                  </a:moveTo>
                  <a:lnTo>
                    <a:pt x="462178" y="106553"/>
                  </a:lnTo>
                  <a:lnTo>
                    <a:pt x="441833" y="57658"/>
                  </a:lnTo>
                  <a:lnTo>
                    <a:pt x="408876" y="21120"/>
                  </a:lnTo>
                  <a:lnTo>
                    <a:pt x="364109" y="0"/>
                  </a:lnTo>
                  <a:lnTo>
                    <a:pt x="359410" y="13335"/>
                  </a:lnTo>
                  <a:lnTo>
                    <a:pt x="378460" y="21602"/>
                  </a:lnTo>
                  <a:lnTo>
                    <a:pt x="394830" y="33058"/>
                  </a:lnTo>
                  <a:lnTo>
                    <a:pt x="419608" y="65532"/>
                  </a:lnTo>
                  <a:lnTo>
                    <a:pt x="434174" y="109220"/>
                  </a:lnTo>
                  <a:lnTo>
                    <a:pt x="439039" y="162814"/>
                  </a:lnTo>
                  <a:lnTo>
                    <a:pt x="437794" y="191846"/>
                  </a:lnTo>
                  <a:lnTo>
                    <a:pt x="427990" y="241871"/>
                  </a:lnTo>
                  <a:lnTo>
                    <a:pt x="408457" y="280974"/>
                  </a:lnTo>
                  <a:lnTo>
                    <a:pt x="378650" y="307314"/>
                  </a:lnTo>
                  <a:lnTo>
                    <a:pt x="359918" y="315595"/>
                  </a:lnTo>
                  <a:lnTo>
                    <a:pt x="364109" y="328930"/>
                  </a:lnTo>
                  <a:lnTo>
                    <a:pt x="408940" y="307898"/>
                  </a:lnTo>
                  <a:lnTo>
                    <a:pt x="441960" y="271526"/>
                  </a:lnTo>
                  <a:lnTo>
                    <a:pt x="462241" y="222681"/>
                  </a:lnTo>
                  <a:lnTo>
                    <a:pt x="467309" y="194792"/>
                  </a:lnTo>
                  <a:lnTo>
                    <a:pt x="469011" y="164592"/>
                  </a:lnTo>
                  <a:close/>
                </a:path>
                <a:path w="4195445" h="847089">
                  <a:moveTo>
                    <a:pt x="2269109" y="531495"/>
                  </a:moveTo>
                  <a:lnTo>
                    <a:pt x="2264410" y="518160"/>
                  </a:lnTo>
                  <a:lnTo>
                    <a:pt x="2240546" y="526783"/>
                  </a:lnTo>
                  <a:lnTo>
                    <a:pt x="2219617" y="539280"/>
                  </a:lnTo>
                  <a:lnTo>
                    <a:pt x="2186559" y="575818"/>
                  </a:lnTo>
                  <a:lnTo>
                    <a:pt x="2166264" y="624713"/>
                  </a:lnTo>
                  <a:lnTo>
                    <a:pt x="2159508" y="682764"/>
                  </a:lnTo>
                  <a:lnTo>
                    <a:pt x="2161197" y="712952"/>
                  </a:lnTo>
                  <a:lnTo>
                    <a:pt x="2174722" y="766432"/>
                  </a:lnTo>
                  <a:lnTo>
                    <a:pt x="2201557" y="809790"/>
                  </a:lnTo>
                  <a:lnTo>
                    <a:pt x="2240470" y="838504"/>
                  </a:lnTo>
                  <a:lnTo>
                    <a:pt x="2264410" y="847090"/>
                  </a:lnTo>
                  <a:lnTo>
                    <a:pt x="2268474" y="833755"/>
                  </a:lnTo>
                  <a:lnTo>
                    <a:pt x="2249754" y="825474"/>
                  </a:lnTo>
                  <a:lnTo>
                    <a:pt x="2233612" y="813930"/>
                  </a:lnTo>
                  <a:lnTo>
                    <a:pt x="2209038" y="781050"/>
                  </a:lnTo>
                  <a:lnTo>
                    <a:pt x="2194344" y="736346"/>
                  </a:lnTo>
                  <a:lnTo>
                    <a:pt x="2189480" y="680974"/>
                  </a:lnTo>
                  <a:lnTo>
                    <a:pt x="2190686" y="652957"/>
                  </a:lnTo>
                  <a:lnTo>
                    <a:pt x="2200452" y="604291"/>
                  </a:lnTo>
                  <a:lnTo>
                    <a:pt x="2220074" y="565861"/>
                  </a:lnTo>
                  <a:lnTo>
                    <a:pt x="2250122" y="539762"/>
                  </a:lnTo>
                  <a:lnTo>
                    <a:pt x="2269109" y="531495"/>
                  </a:lnTo>
                  <a:close/>
                </a:path>
                <a:path w="4195445" h="847089">
                  <a:moveTo>
                    <a:pt x="4195191" y="682764"/>
                  </a:moveTo>
                  <a:lnTo>
                    <a:pt x="4188358" y="624713"/>
                  </a:lnTo>
                  <a:lnTo>
                    <a:pt x="4168013" y="575818"/>
                  </a:lnTo>
                  <a:lnTo>
                    <a:pt x="4135056" y="539280"/>
                  </a:lnTo>
                  <a:lnTo>
                    <a:pt x="4090289" y="518160"/>
                  </a:lnTo>
                  <a:lnTo>
                    <a:pt x="4085590" y="531495"/>
                  </a:lnTo>
                  <a:lnTo>
                    <a:pt x="4104640" y="539762"/>
                  </a:lnTo>
                  <a:lnTo>
                    <a:pt x="4121023" y="551218"/>
                  </a:lnTo>
                  <a:lnTo>
                    <a:pt x="4145788" y="583692"/>
                  </a:lnTo>
                  <a:lnTo>
                    <a:pt x="4160355" y="627380"/>
                  </a:lnTo>
                  <a:lnTo>
                    <a:pt x="4165219" y="680974"/>
                  </a:lnTo>
                  <a:lnTo>
                    <a:pt x="4163974" y="710006"/>
                  </a:lnTo>
                  <a:lnTo>
                    <a:pt x="4154170" y="760031"/>
                  </a:lnTo>
                  <a:lnTo>
                    <a:pt x="4134637" y="799134"/>
                  </a:lnTo>
                  <a:lnTo>
                    <a:pt x="4104830" y="825474"/>
                  </a:lnTo>
                  <a:lnTo>
                    <a:pt x="4086098" y="833755"/>
                  </a:lnTo>
                  <a:lnTo>
                    <a:pt x="4090289" y="847090"/>
                  </a:lnTo>
                  <a:lnTo>
                    <a:pt x="4135120" y="826058"/>
                  </a:lnTo>
                  <a:lnTo>
                    <a:pt x="4168140" y="789686"/>
                  </a:lnTo>
                  <a:lnTo>
                    <a:pt x="4188422" y="740841"/>
                  </a:lnTo>
                  <a:lnTo>
                    <a:pt x="4193489" y="712952"/>
                  </a:lnTo>
                  <a:lnTo>
                    <a:pt x="4195191" y="682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1850" y="1819275"/>
          <a:ext cx="10515600" cy="3627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5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28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800" spc="1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𝐸$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2944495" algn="l"/>
                          <a:tab pos="3316604" algn="l"/>
                        </a:tabLst>
                      </a:pPr>
                      <a:r>
                        <a:rPr sz="2800" spc="-5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800" spc="2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800" spc="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{</a:t>
                      </a:r>
                      <a:r>
                        <a:rPr sz="2800" spc="5" dirty="0">
                          <a:latin typeface="Cambria Math"/>
                          <a:cs typeface="Cambria Math"/>
                        </a:rPr>
                        <a:t> 𝑝𝑟𝑖𝑛𝑡("+");	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}	</a:t>
                      </a:r>
                      <a:r>
                        <a:rPr sz="2800" spc="-90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3075" spc="-135" baseline="-1626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3075" spc="382" baseline="-162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8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𝑇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spc="-5" dirty="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sz="2800" spc="2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8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𝑇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1022350" algn="l"/>
                          <a:tab pos="2004060" algn="l"/>
                          <a:tab pos="2761615" algn="l"/>
                          <a:tab pos="3302635" algn="l"/>
                        </a:tabLst>
                      </a:pPr>
                      <a:r>
                        <a:rPr sz="2800" spc="-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800" spc="2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→	𝑝𝑟𝑖𝑛𝑡	"</a:t>
                      </a:r>
                      <a:r>
                        <a:rPr sz="28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28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"	;	</a:t>
                      </a:r>
                      <a:r>
                        <a:rPr sz="2800" spc="-16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3075" spc="-240" baseline="-1626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3075" spc="-44" baseline="-162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28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𝐹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spc="-5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800" spc="1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8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𝐹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965835" algn="l"/>
                        </a:tabLst>
                      </a:pPr>
                      <a:r>
                        <a:rPr sz="2800" spc="-5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800" spc="2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→	𝐸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1927860" algn="l"/>
                          <a:tab pos="3126105" algn="l"/>
                          <a:tab pos="5076825" algn="l"/>
                          <a:tab pos="5308600" algn="l"/>
                        </a:tabLst>
                      </a:pPr>
                      <a:r>
                        <a:rPr sz="2800" spc="-5" dirty="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sz="2800" spc="2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800" spc="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𝑑𝑖𝑔𝑖𝑡	{</a:t>
                      </a:r>
                      <a:r>
                        <a:rPr sz="28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𝑝𝑟𝑖𝑛𝑡	</a:t>
                      </a:r>
                      <a:r>
                        <a:rPr sz="2800" spc="-20" dirty="0">
                          <a:latin typeface="Cambria Math"/>
                          <a:cs typeface="Cambria Math"/>
                        </a:rPr>
                        <a:t>digit.</a:t>
                      </a:r>
                      <a:r>
                        <a:rPr sz="2800" spc="-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𝑙𝑒𝑥𝑣𝑎𝑙	;	}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660905" y="3493134"/>
            <a:ext cx="2230755" cy="330835"/>
          </a:xfrm>
          <a:custGeom>
            <a:avLst/>
            <a:gdLst/>
            <a:ahLst/>
            <a:cxnLst/>
            <a:rect l="l" t="t" r="r" b="b"/>
            <a:pathLst>
              <a:path w="2230754" h="330835">
                <a:moveTo>
                  <a:pt x="110617" y="0"/>
                </a:moveTo>
                <a:lnTo>
                  <a:pt x="106045" y="0"/>
                </a:lnTo>
                <a:lnTo>
                  <a:pt x="86944" y="1384"/>
                </a:lnTo>
                <a:lnTo>
                  <a:pt x="45085" y="18669"/>
                </a:lnTo>
                <a:lnTo>
                  <a:pt x="26149" y="55613"/>
                </a:lnTo>
                <a:lnTo>
                  <a:pt x="25006" y="75780"/>
                </a:lnTo>
                <a:lnTo>
                  <a:pt x="25146" y="79870"/>
                </a:lnTo>
                <a:lnTo>
                  <a:pt x="25920" y="87820"/>
                </a:lnTo>
                <a:lnTo>
                  <a:pt x="27190" y="96253"/>
                </a:lnTo>
                <a:lnTo>
                  <a:pt x="28956" y="105156"/>
                </a:lnTo>
                <a:lnTo>
                  <a:pt x="31750" y="117475"/>
                </a:lnTo>
                <a:lnTo>
                  <a:pt x="33020" y="125730"/>
                </a:lnTo>
                <a:lnTo>
                  <a:pt x="33020" y="137795"/>
                </a:lnTo>
                <a:lnTo>
                  <a:pt x="30353" y="144272"/>
                </a:lnTo>
                <a:lnTo>
                  <a:pt x="0" y="157353"/>
                </a:lnTo>
                <a:lnTo>
                  <a:pt x="0" y="171577"/>
                </a:lnTo>
                <a:lnTo>
                  <a:pt x="33020" y="191262"/>
                </a:lnTo>
                <a:lnTo>
                  <a:pt x="33020" y="203327"/>
                </a:lnTo>
                <a:lnTo>
                  <a:pt x="31750" y="211582"/>
                </a:lnTo>
                <a:lnTo>
                  <a:pt x="28956" y="223774"/>
                </a:lnTo>
                <a:lnTo>
                  <a:pt x="27190" y="232752"/>
                </a:lnTo>
                <a:lnTo>
                  <a:pt x="25920" y="241211"/>
                </a:lnTo>
                <a:lnTo>
                  <a:pt x="25146" y="249135"/>
                </a:lnTo>
                <a:lnTo>
                  <a:pt x="24892" y="256540"/>
                </a:lnTo>
                <a:lnTo>
                  <a:pt x="26149" y="274078"/>
                </a:lnTo>
                <a:lnTo>
                  <a:pt x="45085" y="312039"/>
                </a:lnTo>
                <a:lnTo>
                  <a:pt x="86944" y="329209"/>
                </a:lnTo>
                <a:lnTo>
                  <a:pt x="106045" y="330581"/>
                </a:lnTo>
                <a:lnTo>
                  <a:pt x="110617" y="330581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2" y="316674"/>
                </a:lnTo>
                <a:lnTo>
                  <a:pt x="62382" y="296659"/>
                </a:lnTo>
                <a:lnTo>
                  <a:pt x="54356" y="259715"/>
                </a:lnTo>
                <a:lnTo>
                  <a:pt x="54571" y="253276"/>
                </a:lnTo>
                <a:lnTo>
                  <a:pt x="55219" y="246113"/>
                </a:lnTo>
                <a:lnTo>
                  <a:pt x="56337" y="238277"/>
                </a:lnTo>
                <a:lnTo>
                  <a:pt x="57912" y="229743"/>
                </a:lnTo>
                <a:lnTo>
                  <a:pt x="59410" y="221437"/>
                </a:lnTo>
                <a:lnTo>
                  <a:pt x="60477" y="214414"/>
                </a:lnTo>
                <a:lnTo>
                  <a:pt x="61125" y="208673"/>
                </a:lnTo>
                <a:lnTo>
                  <a:pt x="61341" y="204216"/>
                </a:lnTo>
                <a:lnTo>
                  <a:pt x="60794" y="197205"/>
                </a:lnTo>
                <a:lnTo>
                  <a:pt x="32004" y="166116"/>
                </a:lnTo>
                <a:lnTo>
                  <a:pt x="32004" y="162941"/>
                </a:lnTo>
                <a:lnTo>
                  <a:pt x="60794" y="131864"/>
                </a:lnTo>
                <a:lnTo>
                  <a:pt x="61341" y="124841"/>
                </a:lnTo>
                <a:lnTo>
                  <a:pt x="61125" y="120396"/>
                </a:lnTo>
                <a:lnTo>
                  <a:pt x="60477" y="114655"/>
                </a:lnTo>
                <a:lnTo>
                  <a:pt x="59410" y="107632"/>
                </a:lnTo>
                <a:lnTo>
                  <a:pt x="56337" y="90741"/>
                </a:lnTo>
                <a:lnTo>
                  <a:pt x="55219" y="82905"/>
                </a:lnTo>
                <a:lnTo>
                  <a:pt x="54571" y="75780"/>
                </a:lnTo>
                <a:lnTo>
                  <a:pt x="54356" y="69342"/>
                </a:lnTo>
                <a:lnTo>
                  <a:pt x="55245" y="55372"/>
                </a:lnTo>
                <a:lnTo>
                  <a:pt x="76390" y="20548"/>
                </a:lnTo>
                <a:lnTo>
                  <a:pt x="107950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  <a:path w="2230754" h="330835">
                <a:moveTo>
                  <a:pt x="1174369" y="13970"/>
                </a:moveTo>
                <a:lnTo>
                  <a:pt x="1169670" y="635"/>
                </a:lnTo>
                <a:lnTo>
                  <a:pt x="1145806" y="9258"/>
                </a:lnTo>
                <a:lnTo>
                  <a:pt x="1124877" y="21755"/>
                </a:lnTo>
                <a:lnTo>
                  <a:pt x="1091819" y="58293"/>
                </a:lnTo>
                <a:lnTo>
                  <a:pt x="1071524" y="107188"/>
                </a:lnTo>
                <a:lnTo>
                  <a:pt x="1064768" y="165227"/>
                </a:lnTo>
                <a:lnTo>
                  <a:pt x="1066457" y="195427"/>
                </a:lnTo>
                <a:lnTo>
                  <a:pt x="1079982" y="248907"/>
                </a:lnTo>
                <a:lnTo>
                  <a:pt x="1106817" y="292265"/>
                </a:lnTo>
                <a:lnTo>
                  <a:pt x="1145730" y="320979"/>
                </a:lnTo>
                <a:lnTo>
                  <a:pt x="1169670" y="329565"/>
                </a:lnTo>
                <a:lnTo>
                  <a:pt x="1173734" y="316230"/>
                </a:lnTo>
                <a:lnTo>
                  <a:pt x="1155014" y="307949"/>
                </a:lnTo>
                <a:lnTo>
                  <a:pt x="1138859" y="296405"/>
                </a:lnTo>
                <a:lnTo>
                  <a:pt x="1114298" y="263525"/>
                </a:lnTo>
                <a:lnTo>
                  <a:pt x="1099604" y="218821"/>
                </a:lnTo>
                <a:lnTo>
                  <a:pt x="1094740" y="163449"/>
                </a:lnTo>
                <a:lnTo>
                  <a:pt x="1095946" y="135432"/>
                </a:lnTo>
                <a:lnTo>
                  <a:pt x="1105712" y="86766"/>
                </a:lnTo>
                <a:lnTo>
                  <a:pt x="1125334" y="48336"/>
                </a:lnTo>
                <a:lnTo>
                  <a:pt x="1155382" y="22237"/>
                </a:lnTo>
                <a:lnTo>
                  <a:pt x="1174369" y="13970"/>
                </a:lnTo>
                <a:close/>
              </a:path>
              <a:path w="2230754" h="330835">
                <a:moveTo>
                  <a:pt x="1907159" y="165227"/>
                </a:moveTo>
                <a:lnTo>
                  <a:pt x="1900326" y="107188"/>
                </a:lnTo>
                <a:lnTo>
                  <a:pt x="1879981" y="58293"/>
                </a:lnTo>
                <a:lnTo>
                  <a:pt x="1847024" y="21755"/>
                </a:lnTo>
                <a:lnTo>
                  <a:pt x="1802257" y="635"/>
                </a:lnTo>
                <a:lnTo>
                  <a:pt x="1797558" y="13970"/>
                </a:lnTo>
                <a:lnTo>
                  <a:pt x="1816608" y="22237"/>
                </a:lnTo>
                <a:lnTo>
                  <a:pt x="1832991" y="33693"/>
                </a:lnTo>
                <a:lnTo>
                  <a:pt x="1857756" y="66167"/>
                </a:lnTo>
                <a:lnTo>
                  <a:pt x="1872322" y="109867"/>
                </a:lnTo>
                <a:lnTo>
                  <a:pt x="1877187" y="163449"/>
                </a:lnTo>
                <a:lnTo>
                  <a:pt x="1875942" y="192481"/>
                </a:lnTo>
                <a:lnTo>
                  <a:pt x="1866138" y="242506"/>
                </a:lnTo>
                <a:lnTo>
                  <a:pt x="1846605" y="281609"/>
                </a:lnTo>
                <a:lnTo>
                  <a:pt x="1816798" y="307949"/>
                </a:lnTo>
                <a:lnTo>
                  <a:pt x="1798066" y="316230"/>
                </a:lnTo>
                <a:lnTo>
                  <a:pt x="1802257" y="329565"/>
                </a:lnTo>
                <a:lnTo>
                  <a:pt x="1847075" y="308533"/>
                </a:lnTo>
                <a:lnTo>
                  <a:pt x="1880108" y="272161"/>
                </a:lnTo>
                <a:lnTo>
                  <a:pt x="1900389" y="223316"/>
                </a:lnTo>
                <a:lnTo>
                  <a:pt x="1905457" y="195427"/>
                </a:lnTo>
                <a:lnTo>
                  <a:pt x="1907159" y="165227"/>
                </a:lnTo>
                <a:close/>
              </a:path>
              <a:path w="2230754" h="330835">
                <a:moveTo>
                  <a:pt x="2230501" y="157607"/>
                </a:moveTo>
                <a:lnTo>
                  <a:pt x="2197354" y="138049"/>
                </a:lnTo>
                <a:lnTo>
                  <a:pt x="2197354" y="125857"/>
                </a:lnTo>
                <a:lnTo>
                  <a:pt x="2198751" y="117602"/>
                </a:lnTo>
                <a:lnTo>
                  <a:pt x="2201418" y="105422"/>
                </a:lnTo>
                <a:lnTo>
                  <a:pt x="2203221" y="96443"/>
                </a:lnTo>
                <a:lnTo>
                  <a:pt x="2204491" y="87985"/>
                </a:lnTo>
                <a:lnTo>
                  <a:pt x="2205228" y="80060"/>
                </a:lnTo>
                <a:lnTo>
                  <a:pt x="2205482" y="72644"/>
                </a:lnTo>
                <a:lnTo>
                  <a:pt x="2204212" y="55714"/>
                </a:lnTo>
                <a:lnTo>
                  <a:pt x="2185289" y="18669"/>
                </a:lnTo>
                <a:lnTo>
                  <a:pt x="2143417" y="1384"/>
                </a:lnTo>
                <a:lnTo>
                  <a:pt x="2124329" y="0"/>
                </a:lnTo>
                <a:lnTo>
                  <a:pt x="2119884" y="0"/>
                </a:lnTo>
                <a:lnTo>
                  <a:pt x="2119884" y="13208"/>
                </a:lnTo>
                <a:lnTo>
                  <a:pt x="2122424" y="13208"/>
                </a:lnTo>
                <a:lnTo>
                  <a:pt x="2134324" y="14020"/>
                </a:lnTo>
                <a:lnTo>
                  <a:pt x="2168029" y="33858"/>
                </a:lnTo>
                <a:lnTo>
                  <a:pt x="2176018" y="69469"/>
                </a:lnTo>
                <a:lnTo>
                  <a:pt x="2175802" y="75920"/>
                </a:lnTo>
                <a:lnTo>
                  <a:pt x="2175154" y="83083"/>
                </a:lnTo>
                <a:lnTo>
                  <a:pt x="2174087" y="90919"/>
                </a:lnTo>
                <a:lnTo>
                  <a:pt x="2172589" y="99441"/>
                </a:lnTo>
                <a:lnTo>
                  <a:pt x="2171077" y="107759"/>
                </a:lnTo>
                <a:lnTo>
                  <a:pt x="2170011" y="114782"/>
                </a:lnTo>
                <a:lnTo>
                  <a:pt x="2169363" y="120523"/>
                </a:lnTo>
                <a:lnTo>
                  <a:pt x="2169160" y="124968"/>
                </a:lnTo>
                <a:lnTo>
                  <a:pt x="2169680" y="131991"/>
                </a:lnTo>
                <a:lnTo>
                  <a:pt x="2198370" y="163068"/>
                </a:lnTo>
                <a:lnTo>
                  <a:pt x="2198370" y="166243"/>
                </a:lnTo>
                <a:lnTo>
                  <a:pt x="2169680" y="197345"/>
                </a:lnTo>
                <a:lnTo>
                  <a:pt x="2169160" y="204343"/>
                </a:lnTo>
                <a:lnTo>
                  <a:pt x="2169363" y="208800"/>
                </a:lnTo>
                <a:lnTo>
                  <a:pt x="2170011" y="214541"/>
                </a:lnTo>
                <a:lnTo>
                  <a:pt x="2171077" y="221564"/>
                </a:lnTo>
                <a:lnTo>
                  <a:pt x="2172589" y="229870"/>
                </a:lnTo>
                <a:lnTo>
                  <a:pt x="2174087" y="238467"/>
                </a:lnTo>
                <a:lnTo>
                  <a:pt x="2175154" y="246341"/>
                </a:lnTo>
                <a:lnTo>
                  <a:pt x="2175802" y="253466"/>
                </a:lnTo>
                <a:lnTo>
                  <a:pt x="2176018" y="259842"/>
                </a:lnTo>
                <a:lnTo>
                  <a:pt x="2175129" y="274421"/>
                </a:lnTo>
                <a:lnTo>
                  <a:pt x="2154034" y="310057"/>
                </a:lnTo>
                <a:lnTo>
                  <a:pt x="2122424" y="317500"/>
                </a:lnTo>
                <a:lnTo>
                  <a:pt x="2119884" y="317500"/>
                </a:lnTo>
                <a:lnTo>
                  <a:pt x="2119884" y="330581"/>
                </a:lnTo>
                <a:lnTo>
                  <a:pt x="2124329" y="330581"/>
                </a:lnTo>
                <a:lnTo>
                  <a:pt x="2143417" y="329209"/>
                </a:lnTo>
                <a:lnTo>
                  <a:pt x="2185289" y="312039"/>
                </a:lnTo>
                <a:lnTo>
                  <a:pt x="2204212" y="274180"/>
                </a:lnTo>
                <a:lnTo>
                  <a:pt x="2205482" y="256794"/>
                </a:lnTo>
                <a:lnTo>
                  <a:pt x="2205228" y="249326"/>
                </a:lnTo>
                <a:lnTo>
                  <a:pt x="2204491" y="241363"/>
                </a:lnTo>
                <a:lnTo>
                  <a:pt x="2203221" y="232943"/>
                </a:lnTo>
                <a:lnTo>
                  <a:pt x="2201418" y="224028"/>
                </a:lnTo>
                <a:lnTo>
                  <a:pt x="2198751" y="211709"/>
                </a:lnTo>
                <a:lnTo>
                  <a:pt x="2197354" y="203581"/>
                </a:lnTo>
                <a:lnTo>
                  <a:pt x="2197354" y="191389"/>
                </a:lnTo>
                <a:lnTo>
                  <a:pt x="2200148" y="184912"/>
                </a:lnTo>
                <a:lnTo>
                  <a:pt x="2230501" y="171831"/>
                </a:lnTo>
                <a:lnTo>
                  <a:pt x="2230501" y="157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159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Implementation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30" dirty="0"/>
              <a:t>Any</a:t>
            </a:r>
            <a:r>
              <a:rPr spc="-10" dirty="0"/>
              <a:t> </a:t>
            </a:r>
            <a:r>
              <a:rPr spc="-20" dirty="0"/>
              <a:t>SDT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9220200" cy="269367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Parse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parse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tree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Ignore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Examine</a:t>
            </a:r>
            <a:r>
              <a:rPr sz="2800" spc="-5" dirty="0">
                <a:latin typeface="Calibri"/>
                <a:cs typeface="Calibri"/>
              </a:rPr>
              <a:t> 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interior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35" dirty="0">
                <a:latin typeface="Cambria Math"/>
                <a:cs typeface="Cambria Math"/>
              </a:rPr>
              <a:t>𝑁</a:t>
            </a:r>
            <a:r>
              <a:rPr sz="2800" spc="35" dirty="0">
                <a:latin typeface="Calibri"/>
                <a:cs typeface="Calibri"/>
              </a:rPr>
              <a:t>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production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𝐴</a:t>
            </a:r>
            <a:r>
              <a:rPr sz="2800" spc="19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→</a:t>
            </a:r>
            <a:r>
              <a:rPr sz="2800" spc="16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𝛼</a:t>
            </a:r>
            <a:endParaRPr sz="2800">
              <a:latin typeface="Cambria Math"/>
              <a:cs typeface="Cambria Math"/>
            </a:endParaRPr>
          </a:p>
          <a:p>
            <a:pPr marL="698500" lvl="1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Add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children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mbria Math"/>
                <a:cs typeface="Cambria Math"/>
              </a:rPr>
              <a:t>𝑁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35" dirty="0">
                <a:latin typeface="Cambria Math"/>
                <a:cs typeface="Cambria Math"/>
              </a:rPr>
              <a:t>𝛼</a:t>
            </a:r>
            <a:r>
              <a:rPr sz="2400" spc="35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left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right </a:t>
            </a:r>
            <a:r>
              <a:rPr sz="2400" spc="-15" dirty="0">
                <a:latin typeface="Calibri"/>
                <a:cs typeface="Calibri"/>
              </a:rPr>
              <a:t>order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Perform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preorder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traversal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tree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latin typeface="Calibri"/>
                <a:cs typeface="Calibri"/>
              </a:rPr>
              <a:t>Perform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dirty="0">
                <a:latin typeface="Calibri"/>
                <a:cs typeface="Calibri"/>
              </a:rPr>
              <a:t> labeled</a:t>
            </a:r>
            <a:r>
              <a:rPr sz="2400" spc="-10" dirty="0">
                <a:latin typeface="Calibri"/>
                <a:cs typeface="Calibri"/>
              </a:rPr>
              <a:t> 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visited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1569"/>
            <a:ext cx="7786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Parse</a:t>
            </a:r>
            <a:r>
              <a:rPr spc="-15" dirty="0"/>
              <a:t> </a:t>
            </a:r>
            <a:r>
              <a:rPr spc="-95" dirty="0"/>
              <a:t>Tree</a:t>
            </a:r>
            <a:r>
              <a:rPr spc="-20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Embedded</a:t>
            </a:r>
            <a:r>
              <a:rPr spc="-35" dirty="0"/>
              <a:t> </a:t>
            </a:r>
            <a:r>
              <a:rPr spc="-5" dirty="0"/>
              <a:t>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37421" y="18788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$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8636" y="492379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𝐹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380" y="5679440"/>
            <a:ext cx="4641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d</a:t>
            </a:r>
            <a:r>
              <a:rPr sz="1800" spc="-10" dirty="0">
                <a:latin typeface="Cambria Math"/>
                <a:cs typeface="Cambria Math"/>
              </a:rPr>
              <a:t>i</a:t>
            </a:r>
            <a:r>
              <a:rPr sz="1800" spc="-15" dirty="0">
                <a:latin typeface="Cambria Math"/>
                <a:cs typeface="Cambria Math"/>
              </a:rPr>
              <a:t>g</a:t>
            </a:r>
            <a:r>
              <a:rPr sz="1800" spc="-10" dirty="0">
                <a:latin typeface="Cambria Math"/>
                <a:cs typeface="Cambria Math"/>
              </a:rPr>
              <a:t>i</a:t>
            </a:r>
            <a:r>
              <a:rPr sz="1800" dirty="0">
                <a:latin typeface="Cambria Math"/>
                <a:cs typeface="Cambria Math"/>
              </a:rPr>
              <a:t>t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5885" y="4603241"/>
            <a:ext cx="0" cy="300990"/>
          </a:xfrm>
          <a:custGeom>
            <a:avLst/>
            <a:gdLst/>
            <a:ahLst/>
            <a:cxnLst/>
            <a:rect l="l" t="t" r="r" b="b"/>
            <a:pathLst>
              <a:path h="300989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931408" y="5259323"/>
            <a:ext cx="997585" cy="410209"/>
            <a:chOff x="5931408" y="5259323"/>
            <a:chExt cx="997585" cy="410209"/>
          </a:xfrm>
        </p:grpSpPr>
        <p:sp>
          <p:nvSpPr>
            <p:cNvPr id="8" name="object 8"/>
            <p:cNvSpPr/>
            <p:nvPr/>
          </p:nvSpPr>
          <p:spPr>
            <a:xfrm>
              <a:off x="5945886" y="5273801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79">
                  <a:moveTo>
                    <a:pt x="0" y="0"/>
                  </a:moveTo>
                  <a:lnTo>
                    <a:pt x="0" y="38605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45886" y="5273801"/>
              <a:ext cx="969010" cy="381635"/>
            </a:xfrm>
            <a:custGeom>
              <a:avLst/>
              <a:gdLst/>
              <a:ahLst/>
              <a:cxnLst/>
              <a:rect l="l" t="t" r="r" b="b"/>
              <a:pathLst>
                <a:path w="969009" h="381635">
                  <a:moveTo>
                    <a:pt x="0" y="0"/>
                  </a:moveTo>
                  <a:lnTo>
                    <a:pt x="968502" y="381088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52690" y="4953127"/>
            <a:ext cx="4641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d</a:t>
            </a:r>
            <a:r>
              <a:rPr sz="1800" spc="-10" dirty="0">
                <a:latin typeface="Cambria Math"/>
                <a:cs typeface="Cambria Math"/>
              </a:rPr>
              <a:t>i</a:t>
            </a:r>
            <a:r>
              <a:rPr sz="1800" spc="-15" dirty="0">
                <a:latin typeface="Cambria Math"/>
                <a:cs typeface="Cambria Math"/>
              </a:rPr>
              <a:t>g</a:t>
            </a:r>
            <a:r>
              <a:rPr sz="1800" spc="-10" dirty="0">
                <a:latin typeface="Cambria Math"/>
                <a:cs typeface="Cambria Math"/>
              </a:rPr>
              <a:t>i</a:t>
            </a:r>
            <a:r>
              <a:rPr sz="1800" dirty="0">
                <a:latin typeface="Cambria Math"/>
                <a:cs typeface="Cambria Math"/>
              </a:rPr>
              <a:t>t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69352" y="4588764"/>
            <a:ext cx="1209040" cy="359410"/>
            <a:chOff x="7769352" y="4588764"/>
            <a:chExt cx="1209040" cy="359410"/>
          </a:xfrm>
        </p:grpSpPr>
        <p:sp>
          <p:nvSpPr>
            <p:cNvPr id="12" name="object 12"/>
            <p:cNvSpPr/>
            <p:nvPr/>
          </p:nvSpPr>
          <p:spPr>
            <a:xfrm>
              <a:off x="7783830" y="4603242"/>
              <a:ext cx="0" cy="330200"/>
            </a:xfrm>
            <a:custGeom>
              <a:avLst/>
              <a:gdLst/>
              <a:ahLst/>
              <a:cxnLst/>
              <a:rect l="l" t="t" r="r" b="b"/>
              <a:pathLst>
                <a:path h="330200">
                  <a:moveTo>
                    <a:pt x="0" y="0"/>
                  </a:moveTo>
                  <a:lnTo>
                    <a:pt x="0" y="330072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83830" y="4603242"/>
              <a:ext cx="1179830" cy="330200"/>
            </a:xfrm>
            <a:custGeom>
              <a:avLst/>
              <a:gdLst/>
              <a:ahLst/>
              <a:cxnLst/>
              <a:rect l="l" t="t" r="r" b="b"/>
              <a:pathLst>
                <a:path w="1179829" h="330200">
                  <a:moveTo>
                    <a:pt x="0" y="0"/>
                  </a:moveTo>
                  <a:lnTo>
                    <a:pt x="1179576" y="330072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9067800" y="5022596"/>
            <a:ext cx="275590" cy="212090"/>
          </a:xfrm>
          <a:custGeom>
            <a:avLst/>
            <a:gdLst/>
            <a:ahLst/>
            <a:cxnLst/>
            <a:rect l="l" t="t" r="r" b="b"/>
            <a:pathLst>
              <a:path w="275590" h="212089">
                <a:moveTo>
                  <a:pt x="208152" y="0"/>
                </a:moveTo>
                <a:lnTo>
                  <a:pt x="205104" y="8635"/>
                </a:lnTo>
                <a:lnTo>
                  <a:pt x="217372" y="13946"/>
                </a:lnTo>
                <a:lnTo>
                  <a:pt x="227901" y="21304"/>
                </a:lnTo>
                <a:lnTo>
                  <a:pt x="249320" y="55431"/>
                </a:lnTo>
                <a:lnTo>
                  <a:pt x="256285" y="104901"/>
                </a:lnTo>
                <a:lnTo>
                  <a:pt x="255502" y="123570"/>
                </a:lnTo>
                <a:lnTo>
                  <a:pt x="243840" y="169290"/>
                </a:lnTo>
                <a:lnTo>
                  <a:pt x="217533" y="197865"/>
                </a:lnTo>
                <a:lnTo>
                  <a:pt x="205485" y="203199"/>
                </a:lnTo>
                <a:lnTo>
                  <a:pt x="208152" y="211835"/>
                </a:lnTo>
                <a:lnTo>
                  <a:pt x="248550" y="187707"/>
                </a:lnTo>
                <a:lnTo>
                  <a:pt x="271272" y="143335"/>
                </a:lnTo>
                <a:lnTo>
                  <a:pt x="275590" y="105917"/>
                </a:lnTo>
                <a:lnTo>
                  <a:pt x="274514" y="86536"/>
                </a:lnTo>
                <a:lnTo>
                  <a:pt x="258191" y="37083"/>
                </a:lnTo>
                <a:lnTo>
                  <a:pt x="223490" y="5544"/>
                </a:lnTo>
                <a:lnTo>
                  <a:pt x="208152" y="0"/>
                </a:lnTo>
                <a:close/>
              </a:path>
              <a:path w="275590" h="212089">
                <a:moveTo>
                  <a:pt x="67564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35" y="206238"/>
                </a:lnTo>
                <a:lnTo>
                  <a:pt x="67564" y="211835"/>
                </a:lnTo>
                <a:lnTo>
                  <a:pt x="70230" y="203199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776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5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60791" y="4953127"/>
            <a:ext cx="1203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{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𝑝𝑟𝑖𝑛𝑡 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5 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;</a:t>
            </a:r>
            <a:r>
              <a:rPr sz="1800" spc="-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9797" y="5744019"/>
            <a:ext cx="276225" cy="212090"/>
          </a:xfrm>
          <a:custGeom>
            <a:avLst/>
            <a:gdLst/>
            <a:ahLst/>
            <a:cxnLst/>
            <a:rect l="l" t="t" r="r" b="b"/>
            <a:pathLst>
              <a:path w="276225" h="212089">
                <a:moveTo>
                  <a:pt x="208152" y="0"/>
                </a:moveTo>
                <a:lnTo>
                  <a:pt x="205231" y="8585"/>
                </a:lnTo>
                <a:lnTo>
                  <a:pt x="217445" y="13910"/>
                </a:lnTo>
                <a:lnTo>
                  <a:pt x="227980" y="21275"/>
                </a:lnTo>
                <a:lnTo>
                  <a:pt x="249394" y="55406"/>
                </a:lnTo>
                <a:lnTo>
                  <a:pt x="256412" y="104813"/>
                </a:lnTo>
                <a:lnTo>
                  <a:pt x="255627" y="123484"/>
                </a:lnTo>
                <a:lnTo>
                  <a:pt x="243840" y="169214"/>
                </a:lnTo>
                <a:lnTo>
                  <a:pt x="217586" y="197805"/>
                </a:lnTo>
                <a:lnTo>
                  <a:pt x="205485" y="203149"/>
                </a:lnTo>
                <a:lnTo>
                  <a:pt x="208152" y="211747"/>
                </a:lnTo>
                <a:lnTo>
                  <a:pt x="248675" y="187703"/>
                </a:lnTo>
                <a:lnTo>
                  <a:pt x="271351" y="143333"/>
                </a:lnTo>
                <a:lnTo>
                  <a:pt x="275717" y="105918"/>
                </a:lnTo>
                <a:lnTo>
                  <a:pt x="274623" y="86508"/>
                </a:lnTo>
                <a:lnTo>
                  <a:pt x="258318" y="37109"/>
                </a:lnTo>
                <a:lnTo>
                  <a:pt x="223510" y="5541"/>
                </a:lnTo>
                <a:lnTo>
                  <a:pt x="208152" y="0"/>
                </a:lnTo>
                <a:close/>
              </a:path>
              <a:path w="276225" h="212089">
                <a:moveTo>
                  <a:pt x="67563" y="0"/>
                </a:moveTo>
                <a:lnTo>
                  <a:pt x="27219" y="24095"/>
                </a:lnTo>
                <a:lnTo>
                  <a:pt x="4381" y="68570"/>
                </a:lnTo>
                <a:lnTo>
                  <a:pt x="0" y="105918"/>
                </a:lnTo>
                <a:lnTo>
                  <a:pt x="1095" y="125377"/>
                </a:lnTo>
                <a:lnTo>
                  <a:pt x="17525" y="174739"/>
                </a:lnTo>
                <a:lnTo>
                  <a:pt x="52208" y="206205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83" y="197805"/>
                </a:lnTo>
                <a:lnTo>
                  <a:pt x="47767" y="190368"/>
                </a:lnTo>
                <a:lnTo>
                  <a:pt x="26396" y="155687"/>
                </a:lnTo>
                <a:lnTo>
                  <a:pt x="19430" y="104813"/>
                </a:lnTo>
                <a:lnTo>
                  <a:pt x="20196" y="86744"/>
                </a:lnTo>
                <a:lnTo>
                  <a:pt x="31876" y="42138"/>
                </a:lnTo>
                <a:lnTo>
                  <a:pt x="58398" y="13910"/>
                </a:lnTo>
                <a:lnTo>
                  <a:pt x="70611" y="858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12789" y="5674563"/>
            <a:ext cx="1203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{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𝑝𝑟𝑖𝑛𝑡 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 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;</a:t>
            </a:r>
            <a:r>
              <a:rPr sz="1800" spc="-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95945" y="4252925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𝐹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22693" y="4252925"/>
            <a:ext cx="136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6884" y="3857244"/>
            <a:ext cx="3006090" cy="391795"/>
            <a:chOff x="4786884" y="3857244"/>
            <a:chExt cx="3006090" cy="391795"/>
          </a:xfrm>
        </p:grpSpPr>
        <p:sp>
          <p:nvSpPr>
            <p:cNvPr id="21" name="object 21"/>
            <p:cNvSpPr/>
            <p:nvPr/>
          </p:nvSpPr>
          <p:spPr>
            <a:xfrm>
              <a:off x="5945886" y="3871722"/>
              <a:ext cx="1837055" cy="362585"/>
            </a:xfrm>
            <a:custGeom>
              <a:avLst/>
              <a:gdLst/>
              <a:ahLst/>
              <a:cxnLst/>
              <a:rect l="l" t="t" r="r" b="b"/>
              <a:pathLst>
                <a:path w="1837054" h="362585">
                  <a:moveTo>
                    <a:pt x="948689" y="0"/>
                  </a:moveTo>
                  <a:lnTo>
                    <a:pt x="946404" y="362584"/>
                  </a:lnTo>
                </a:path>
                <a:path w="1837054" h="362585">
                  <a:moveTo>
                    <a:pt x="947928" y="0"/>
                  </a:moveTo>
                  <a:lnTo>
                    <a:pt x="0" y="362584"/>
                  </a:lnTo>
                </a:path>
                <a:path w="1837054" h="362585">
                  <a:moveTo>
                    <a:pt x="947928" y="0"/>
                  </a:moveTo>
                  <a:lnTo>
                    <a:pt x="1836928" y="36258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01362" y="3871722"/>
              <a:ext cx="2093595" cy="362585"/>
            </a:xfrm>
            <a:custGeom>
              <a:avLst/>
              <a:gdLst/>
              <a:ahLst/>
              <a:cxnLst/>
              <a:rect l="l" t="t" r="r" b="b"/>
              <a:pathLst>
                <a:path w="2093595" h="362585">
                  <a:moveTo>
                    <a:pt x="2093214" y="0"/>
                  </a:moveTo>
                  <a:lnTo>
                    <a:pt x="0" y="362584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4825238" y="4323207"/>
            <a:ext cx="438784" cy="212090"/>
          </a:xfrm>
          <a:custGeom>
            <a:avLst/>
            <a:gdLst/>
            <a:ahLst/>
            <a:cxnLst/>
            <a:rect l="l" t="t" r="r" b="b"/>
            <a:pathLst>
              <a:path w="438785" h="212089">
                <a:moveTo>
                  <a:pt x="371221" y="0"/>
                </a:moveTo>
                <a:lnTo>
                  <a:pt x="368173" y="8636"/>
                </a:lnTo>
                <a:lnTo>
                  <a:pt x="380458" y="13946"/>
                </a:lnTo>
                <a:lnTo>
                  <a:pt x="391017" y="21304"/>
                </a:lnTo>
                <a:lnTo>
                  <a:pt x="412408" y="55449"/>
                </a:lnTo>
                <a:lnTo>
                  <a:pt x="419481" y="104902"/>
                </a:lnTo>
                <a:lnTo>
                  <a:pt x="418695" y="123571"/>
                </a:lnTo>
                <a:lnTo>
                  <a:pt x="406908" y="169291"/>
                </a:lnTo>
                <a:lnTo>
                  <a:pt x="380601" y="197866"/>
                </a:lnTo>
                <a:lnTo>
                  <a:pt x="368553" y="203200"/>
                </a:lnTo>
                <a:lnTo>
                  <a:pt x="371221" y="211836"/>
                </a:lnTo>
                <a:lnTo>
                  <a:pt x="411690" y="187707"/>
                </a:lnTo>
                <a:lnTo>
                  <a:pt x="434419" y="143335"/>
                </a:lnTo>
                <a:lnTo>
                  <a:pt x="438785" y="105918"/>
                </a:lnTo>
                <a:lnTo>
                  <a:pt x="437689" y="86538"/>
                </a:lnTo>
                <a:lnTo>
                  <a:pt x="421259" y="37211"/>
                </a:lnTo>
                <a:lnTo>
                  <a:pt x="386576" y="5546"/>
                </a:lnTo>
                <a:lnTo>
                  <a:pt x="371221" y="0"/>
                </a:lnTo>
                <a:close/>
              </a:path>
              <a:path w="438785" h="212089">
                <a:moveTo>
                  <a:pt x="67563" y="0"/>
                </a:moveTo>
                <a:lnTo>
                  <a:pt x="27166" y="24163"/>
                </a:lnTo>
                <a:lnTo>
                  <a:pt x="4381" y="68611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2"/>
                </a:lnTo>
                <a:lnTo>
                  <a:pt x="20089" y="86830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79875" y="4252925"/>
            <a:ext cx="1969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793875" algn="l"/>
              </a:tabLst>
            </a:pPr>
            <a:r>
              <a:rPr sz="1800" dirty="0">
                <a:latin typeface="Cambria Math"/>
                <a:cs typeface="Cambria Math"/>
              </a:rPr>
              <a:t>{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𝑝𝑟𝑖𝑛𝑡</a:t>
            </a:r>
            <a:r>
              <a:rPr sz="1800" spc="3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′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70" dirty="0">
                <a:latin typeface="Cambria Math"/>
                <a:cs typeface="Cambria Math"/>
              </a:rPr>
              <a:t>∗</a:t>
            </a:r>
            <a:r>
              <a:rPr sz="1950" spc="104" baseline="27777" dirty="0">
                <a:latin typeface="Cambria Math"/>
                <a:cs typeface="Cambria Math"/>
              </a:rPr>
              <a:t>′ </a:t>
            </a:r>
            <a:r>
              <a:rPr sz="1950" spc="24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;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}	𝑇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40800" y="326237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𝐹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09993" y="3521455"/>
            <a:ext cx="16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𝑇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93814" y="2913126"/>
            <a:ext cx="0" cy="588645"/>
          </a:xfrm>
          <a:custGeom>
            <a:avLst/>
            <a:gdLst/>
            <a:ahLst/>
            <a:cxnLst/>
            <a:rect l="l" t="t" r="r" b="b"/>
            <a:pathLst>
              <a:path h="588645">
                <a:moveTo>
                  <a:pt x="0" y="0"/>
                </a:moveTo>
                <a:lnTo>
                  <a:pt x="0" y="58864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797290" y="3996690"/>
            <a:ext cx="464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d</a:t>
            </a:r>
            <a:r>
              <a:rPr sz="1800" spc="-10" dirty="0">
                <a:latin typeface="Cambria Math"/>
                <a:cs typeface="Cambria Math"/>
              </a:rPr>
              <a:t>i</a:t>
            </a:r>
            <a:r>
              <a:rPr sz="1800" spc="-15" dirty="0">
                <a:latin typeface="Cambria Math"/>
                <a:cs typeface="Cambria Math"/>
              </a:rPr>
              <a:t>g</a:t>
            </a:r>
            <a:r>
              <a:rPr sz="1800" spc="-10" dirty="0">
                <a:latin typeface="Cambria Math"/>
                <a:cs typeface="Cambria Math"/>
              </a:rPr>
              <a:t>i</a:t>
            </a:r>
            <a:r>
              <a:rPr sz="1800" dirty="0">
                <a:latin typeface="Cambria Math"/>
                <a:cs typeface="Cambria Math"/>
              </a:rPr>
              <a:t>t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027414" y="2913126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2981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9012935" y="3585971"/>
            <a:ext cx="1119505" cy="396240"/>
            <a:chOff x="9012935" y="3585971"/>
            <a:chExt cx="1119505" cy="396240"/>
          </a:xfrm>
        </p:grpSpPr>
        <p:sp>
          <p:nvSpPr>
            <p:cNvPr id="31" name="object 31"/>
            <p:cNvSpPr/>
            <p:nvPr/>
          </p:nvSpPr>
          <p:spPr>
            <a:xfrm>
              <a:off x="9027413" y="3612641"/>
              <a:ext cx="0" cy="365125"/>
            </a:xfrm>
            <a:custGeom>
              <a:avLst/>
              <a:gdLst/>
              <a:ahLst/>
              <a:cxnLst/>
              <a:rect l="l" t="t" r="r" b="b"/>
              <a:pathLst>
                <a:path h="365125">
                  <a:moveTo>
                    <a:pt x="0" y="0"/>
                  </a:moveTo>
                  <a:lnTo>
                    <a:pt x="0" y="36474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027413" y="3600449"/>
              <a:ext cx="1090295" cy="367665"/>
            </a:xfrm>
            <a:custGeom>
              <a:avLst/>
              <a:gdLst/>
              <a:ahLst/>
              <a:cxnLst/>
              <a:rect l="l" t="t" r="r" b="b"/>
              <a:pathLst>
                <a:path w="1090295" h="367664">
                  <a:moveTo>
                    <a:pt x="0" y="0"/>
                  </a:moveTo>
                  <a:lnTo>
                    <a:pt x="1090167" y="367156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0222992" y="4068953"/>
            <a:ext cx="276225" cy="212090"/>
          </a:xfrm>
          <a:custGeom>
            <a:avLst/>
            <a:gdLst/>
            <a:ahLst/>
            <a:cxnLst/>
            <a:rect l="l" t="t" r="r" b="b"/>
            <a:pathLst>
              <a:path w="276225" h="212089">
                <a:moveTo>
                  <a:pt x="208152" y="0"/>
                </a:moveTo>
                <a:lnTo>
                  <a:pt x="205104" y="8636"/>
                </a:lnTo>
                <a:lnTo>
                  <a:pt x="217390" y="13946"/>
                </a:lnTo>
                <a:lnTo>
                  <a:pt x="227949" y="21304"/>
                </a:lnTo>
                <a:lnTo>
                  <a:pt x="249340" y="55429"/>
                </a:lnTo>
                <a:lnTo>
                  <a:pt x="256412" y="104775"/>
                </a:lnTo>
                <a:lnTo>
                  <a:pt x="255627" y="123517"/>
                </a:lnTo>
                <a:lnTo>
                  <a:pt x="243839" y="169291"/>
                </a:lnTo>
                <a:lnTo>
                  <a:pt x="217533" y="197866"/>
                </a:lnTo>
                <a:lnTo>
                  <a:pt x="205485" y="203200"/>
                </a:lnTo>
                <a:lnTo>
                  <a:pt x="208152" y="211709"/>
                </a:lnTo>
                <a:lnTo>
                  <a:pt x="248622" y="187706"/>
                </a:lnTo>
                <a:lnTo>
                  <a:pt x="271351" y="143335"/>
                </a:lnTo>
                <a:lnTo>
                  <a:pt x="275716" y="105918"/>
                </a:lnTo>
                <a:lnTo>
                  <a:pt x="274621" y="86536"/>
                </a:lnTo>
                <a:lnTo>
                  <a:pt x="258190" y="37084"/>
                </a:lnTo>
                <a:lnTo>
                  <a:pt x="223508" y="5544"/>
                </a:lnTo>
                <a:lnTo>
                  <a:pt x="208152" y="0"/>
                </a:lnTo>
                <a:close/>
              </a:path>
              <a:path w="27622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3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44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16236" y="3999103"/>
            <a:ext cx="1203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{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𝑝𝑟𝑖𝑛𝑡 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 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;</a:t>
            </a:r>
            <a:r>
              <a:rPr sz="1800" spc="-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78626" y="2563114"/>
            <a:ext cx="69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115" algn="l"/>
              </a:tabLst>
            </a:pPr>
            <a:r>
              <a:rPr sz="1800" dirty="0">
                <a:latin typeface="Cambria Math"/>
                <a:cs typeface="Cambria Math"/>
              </a:rPr>
              <a:t>;</a:t>
            </a:r>
            <a:r>
              <a:rPr sz="1800" spc="-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}	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47456" y="2563114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43847" y="2563114"/>
            <a:ext cx="16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𝑇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71134" y="2633472"/>
            <a:ext cx="499745" cy="212090"/>
          </a:xfrm>
          <a:custGeom>
            <a:avLst/>
            <a:gdLst/>
            <a:ahLst/>
            <a:cxnLst/>
            <a:rect l="l" t="t" r="r" b="b"/>
            <a:pathLst>
              <a:path w="499745" h="212089">
                <a:moveTo>
                  <a:pt x="432180" y="0"/>
                </a:moveTo>
                <a:lnTo>
                  <a:pt x="429132" y="8508"/>
                </a:lnTo>
                <a:lnTo>
                  <a:pt x="441418" y="13819"/>
                </a:lnTo>
                <a:lnTo>
                  <a:pt x="451977" y="21177"/>
                </a:lnTo>
                <a:lnTo>
                  <a:pt x="473368" y="55322"/>
                </a:lnTo>
                <a:lnTo>
                  <a:pt x="480440" y="104775"/>
                </a:lnTo>
                <a:lnTo>
                  <a:pt x="479655" y="123444"/>
                </a:lnTo>
                <a:lnTo>
                  <a:pt x="467867" y="169163"/>
                </a:lnTo>
                <a:lnTo>
                  <a:pt x="441561" y="197738"/>
                </a:lnTo>
                <a:lnTo>
                  <a:pt x="429513" y="203073"/>
                </a:lnTo>
                <a:lnTo>
                  <a:pt x="432180" y="211708"/>
                </a:lnTo>
                <a:lnTo>
                  <a:pt x="472650" y="187705"/>
                </a:lnTo>
                <a:lnTo>
                  <a:pt x="495379" y="143287"/>
                </a:lnTo>
                <a:lnTo>
                  <a:pt x="499744" y="105917"/>
                </a:lnTo>
                <a:lnTo>
                  <a:pt x="498649" y="86483"/>
                </a:lnTo>
                <a:lnTo>
                  <a:pt x="482218" y="37083"/>
                </a:lnTo>
                <a:lnTo>
                  <a:pt x="447536" y="5526"/>
                </a:lnTo>
                <a:lnTo>
                  <a:pt x="432180" y="0"/>
                </a:lnTo>
                <a:close/>
              </a:path>
              <a:path w="499745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52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038344" y="2563114"/>
            <a:ext cx="1188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{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𝑝𝑟𝑖𝑛𝑡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′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70" dirty="0">
                <a:latin typeface="Cambria Math"/>
                <a:cs typeface="Cambria Math"/>
              </a:rPr>
              <a:t>+</a:t>
            </a:r>
            <a:r>
              <a:rPr sz="1950" spc="104" baseline="27777" dirty="0">
                <a:latin typeface="Cambria Math"/>
                <a:cs typeface="Cambria Math"/>
              </a:rPr>
              <a:t>′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68793" y="121348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𝐿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56601" y="1878838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945373" y="1564386"/>
            <a:ext cx="962660" cy="296545"/>
          </a:xfrm>
          <a:custGeom>
            <a:avLst/>
            <a:gdLst/>
            <a:ahLst/>
            <a:cxnLst/>
            <a:rect l="l" t="t" r="r" b="b"/>
            <a:pathLst>
              <a:path w="962659" h="296544">
                <a:moveTo>
                  <a:pt x="0" y="0"/>
                </a:moveTo>
                <a:lnTo>
                  <a:pt x="0" y="296037"/>
                </a:lnTo>
              </a:path>
              <a:path w="962659" h="296544">
                <a:moveTo>
                  <a:pt x="0" y="0"/>
                </a:moveTo>
                <a:lnTo>
                  <a:pt x="962405" y="29603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5733288" y="2214372"/>
            <a:ext cx="3304540" cy="344170"/>
            <a:chOff x="5733288" y="2214372"/>
            <a:chExt cx="3304540" cy="344170"/>
          </a:xfrm>
        </p:grpSpPr>
        <p:sp>
          <p:nvSpPr>
            <p:cNvPr id="44" name="object 44"/>
            <p:cNvSpPr/>
            <p:nvPr/>
          </p:nvSpPr>
          <p:spPr>
            <a:xfrm>
              <a:off x="6893813" y="2228850"/>
              <a:ext cx="2134235" cy="314960"/>
            </a:xfrm>
            <a:custGeom>
              <a:avLst/>
              <a:gdLst/>
              <a:ahLst/>
              <a:cxnLst/>
              <a:rect l="l" t="t" r="r" b="b"/>
              <a:pathLst>
                <a:path w="2134234" h="314960">
                  <a:moveTo>
                    <a:pt x="1051559" y="0"/>
                  </a:moveTo>
                  <a:lnTo>
                    <a:pt x="1051559" y="314705"/>
                  </a:lnTo>
                </a:path>
                <a:path w="2134234" h="314960">
                  <a:moveTo>
                    <a:pt x="1051305" y="0"/>
                  </a:moveTo>
                  <a:lnTo>
                    <a:pt x="0" y="314705"/>
                  </a:lnTo>
                </a:path>
                <a:path w="2134234" h="314960">
                  <a:moveTo>
                    <a:pt x="1051559" y="0"/>
                  </a:moveTo>
                  <a:lnTo>
                    <a:pt x="2133854" y="31470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47766" y="2228850"/>
              <a:ext cx="2199005" cy="314960"/>
            </a:xfrm>
            <a:custGeom>
              <a:avLst/>
              <a:gdLst/>
              <a:ahLst/>
              <a:cxnLst/>
              <a:rect l="l" t="t" r="r" b="b"/>
              <a:pathLst>
                <a:path w="2199004" h="314960">
                  <a:moveTo>
                    <a:pt x="2198624" y="0"/>
                  </a:moveTo>
                  <a:lnTo>
                    <a:pt x="0" y="314705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38200" y="1441703"/>
            <a:ext cx="4117975" cy="8305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6034" rIns="0" bIns="0" rtlCol="0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434340" algn="l"/>
                <a:tab pos="434975" algn="l"/>
              </a:tabLst>
            </a:pPr>
            <a:r>
              <a:rPr sz="2400" spc="-20" dirty="0">
                <a:latin typeface="Calibri"/>
                <a:cs typeface="Calibri"/>
              </a:rPr>
              <a:t>Parse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3*5+4</a:t>
            </a:r>
            <a:endParaRPr sz="24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Font typeface="Arial MT"/>
              <a:buChar char="•"/>
              <a:tabLst>
                <a:tab pos="434340" algn="l"/>
                <a:tab pos="434975" algn="l"/>
              </a:tabLst>
            </a:pPr>
            <a:r>
              <a:rPr sz="2400" spc="-40" dirty="0">
                <a:latin typeface="Calibri"/>
                <a:cs typeface="Calibri"/>
              </a:rPr>
              <a:t>Traverse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preorder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28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Design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40" dirty="0"/>
              <a:t>Translation</a:t>
            </a:r>
            <a:r>
              <a:rPr spc="-10" dirty="0"/>
              <a:t> </a:t>
            </a:r>
            <a:r>
              <a:rPr dirty="0"/>
              <a:t>Schemes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99700" cy="17322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1034415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 attribute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semantic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executed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semantic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involves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synthesized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put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28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Design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40" dirty="0"/>
              <a:t>Translation</a:t>
            </a:r>
            <a:r>
              <a:rPr spc="-10" dirty="0"/>
              <a:t> </a:t>
            </a:r>
            <a:r>
              <a:rPr dirty="0"/>
              <a:t>Schemes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Rules</a:t>
            </a:r>
            <a:r>
              <a:rPr spc="15" dirty="0"/>
              <a:t> </a:t>
            </a:r>
            <a:r>
              <a:rPr spc="-25" dirty="0"/>
              <a:t>for</a:t>
            </a:r>
            <a:r>
              <a:rPr spc="-5" dirty="0"/>
              <a:t> </a:t>
            </a:r>
            <a:r>
              <a:rPr spc="-15" dirty="0"/>
              <a:t>L-attributed</a:t>
            </a:r>
            <a:r>
              <a:rPr spc="10" dirty="0"/>
              <a:t> </a:t>
            </a:r>
            <a:r>
              <a:rPr spc="-10" dirty="0"/>
              <a:t>SDDs</a:t>
            </a: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inherited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</a:t>
            </a:r>
            <a:r>
              <a:rPr sz="2400" spc="-20" dirty="0">
                <a:latin typeface="Calibri"/>
                <a:cs typeface="Calibri"/>
              </a:rPr>
              <a:t> for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symbol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body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production must </a:t>
            </a:r>
            <a:r>
              <a:rPr sz="2400" spc="-5" dirty="0">
                <a:latin typeface="Calibri"/>
                <a:cs typeface="Calibri"/>
              </a:rPr>
              <a:t> be </a:t>
            </a:r>
            <a:r>
              <a:rPr sz="2400" spc="-10" dirty="0">
                <a:latin typeface="Calibri"/>
                <a:cs typeface="Calibri"/>
              </a:rPr>
              <a:t>computed </a:t>
            </a:r>
            <a:r>
              <a:rPr sz="2400" dirty="0">
                <a:latin typeface="Calibri"/>
                <a:cs typeface="Calibri"/>
              </a:rPr>
              <a:t>in an action </a:t>
            </a:r>
            <a:r>
              <a:rPr sz="2400" spc="-25" dirty="0">
                <a:latin typeface="Calibri"/>
                <a:cs typeface="Calibri"/>
              </a:rPr>
              <a:t>before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symbol</a:t>
            </a:r>
            <a:endParaRPr sz="2400">
              <a:latin typeface="Calibri"/>
              <a:cs typeface="Calibri"/>
            </a:endParaRPr>
          </a:p>
          <a:p>
            <a:pPr marL="698500" marR="116205" lvl="1" indent="-228600">
              <a:lnSpc>
                <a:spcPct val="90000"/>
              </a:lnSpc>
              <a:spcBef>
                <a:spcPts val="47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synthesized </a:t>
            </a:r>
            <a:r>
              <a:rPr sz="2400" spc="-10" dirty="0">
                <a:latin typeface="Calibri"/>
                <a:cs typeface="Calibri"/>
              </a:rPr>
              <a:t>attribute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nonterminal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LHS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computed </a:t>
            </a:r>
            <a:r>
              <a:rPr sz="2400" dirty="0">
                <a:latin typeface="Calibri"/>
                <a:cs typeface="Calibri"/>
              </a:rPr>
              <a:t>when all 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references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been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computed</a:t>
            </a:r>
            <a:endParaRPr sz="2400">
              <a:latin typeface="Calibri"/>
              <a:cs typeface="Calibri"/>
            </a:endParaRPr>
          </a:p>
          <a:p>
            <a:pPr marL="1155700" marR="229870" lvl="2" indent="-228600">
              <a:lnSpc>
                <a:spcPts val="2160"/>
              </a:lnSpc>
              <a:spcBef>
                <a:spcPts val="55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action </a:t>
            </a:r>
            <a:r>
              <a:rPr sz="2000" spc="-5" dirty="0">
                <a:latin typeface="Calibri"/>
                <a:cs typeface="Calibri"/>
              </a:rPr>
              <a:t>is usually </a:t>
            </a:r>
            <a:r>
              <a:rPr sz="2000" dirty="0">
                <a:latin typeface="Calibri"/>
                <a:cs typeface="Calibri"/>
              </a:rPr>
              <a:t>put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dirty="0">
                <a:latin typeface="Calibri"/>
                <a:cs typeface="Calibri"/>
              </a:rPr>
              <a:t>the end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5128" y="2290698"/>
            <a:ext cx="655320" cy="236220"/>
          </a:xfrm>
          <a:custGeom>
            <a:avLst/>
            <a:gdLst/>
            <a:ahLst/>
            <a:cxnLst/>
            <a:rect l="l" t="t" r="r" b="b"/>
            <a:pathLst>
              <a:path w="655320" h="236219">
                <a:moveTo>
                  <a:pt x="580136" y="0"/>
                </a:moveTo>
                <a:lnTo>
                  <a:pt x="576706" y="9525"/>
                </a:lnTo>
                <a:lnTo>
                  <a:pt x="590347" y="15501"/>
                </a:lnTo>
                <a:lnTo>
                  <a:pt x="602106" y="23717"/>
                </a:lnTo>
                <a:lnTo>
                  <a:pt x="625961" y="61652"/>
                </a:lnTo>
                <a:lnTo>
                  <a:pt x="633729" y="116712"/>
                </a:lnTo>
                <a:lnTo>
                  <a:pt x="632868" y="137477"/>
                </a:lnTo>
                <a:lnTo>
                  <a:pt x="619760" y="188340"/>
                </a:lnTo>
                <a:lnTo>
                  <a:pt x="590542" y="220255"/>
                </a:lnTo>
                <a:lnTo>
                  <a:pt x="577088" y="226187"/>
                </a:lnTo>
                <a:lnTo>
                  <a:pt x="580136" y="235712"/>
                </a:lnTo>
                <a:lnTo>
                  <a:pt x="625123" y="208994"/>
                </a:lnTo>
                <a:lnTo>
                  <a:pt x="650462" y="159607"/>
                </a:lnTo>
                <a:lnTo>
                  <a:pt x="655320" y="117983"/>
                </a:lnTo>
                <a:lnTo>
                  <a:pt x="654103" y="96335"/>
                </a:lnTo>
                <a:lnTo>
                  <a:pt x="644336" y="57993"/>
                </a:lnTo>
                <a:lnTo>
                  <a:pt x="612140" y="15112"/>
                </a:lnTo>
                <a:lnTo>
                  <a:pt x="597185" y="6163"/>
                </a:lnTo>
                <a:lnTo>
                  <a:pt x="580136" y="0"/>
                </a:lnTo>
                <a:close/>
              </a:path>
              <a:path w="655320" h="236219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3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90" y="15501"/>
                </a:lnTo>
                <a:lnTo>
                  <a:pt x="78613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01028" y="1718322"/>
            <a:ext cx="3781425" cy="137033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50"/>
              </a:spcBef>
            </a:pPr>
            <a:r>
              <a:rPr sz="2000" dirty="0">
                <a:latin typeface="Cambria Math"/>
                <a:cs typeface="Cambria Math"/>
              </a:rPr>
              <a:t>𝑆</a:t>
            </a:r>
            <a:r>
              <a:rPr sz="2000" spc="1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→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𝐴</a:t>
            </a:r>
            <a:r>
              <a:rPr sz="2175" spc="187" baseline="-15325" dirty="0">
                <a:latin typeface="Cambria Math"/>
                <a:cs typeface="Cambria Math"/>
              </a:rPr>
              <a:t>1</a:t>
            </a:r>
            <a:r>
              <a:rPr sz="2000" spc="-10" dirty="0">
                <a:latin typeface="Cambria Math"/>
                <a:cs typeface="Cambria Math"/>
              </a:rPr>
              <a:t>𝐴</a:t>
            </a:r>
            <a:r>
              <a:rPr sz="2175" spc="60" baseline="-15325" dirty="0">
                <a:latin typeface="Cambria Math"/>
                <a:cs typeface="Cambria Math"/>
              </a:rPr>
              <a:t>2</a:t>
            </a:r>
            <a:r>
              <a:rPr sz="2175" baseline="-15325" dirty="0">
                <a:latin typeface="Cambria Math"/>
                <a:cs typeface="Cambria Math"/>
              </a:rPr>
              <a:t> </a:t>
            </a:r>
            <a:r>
              <a:rPr sz="2175" spc="-179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{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60" dirty="0">
                <a:latin typeface="Cambria Math"/>
                <a:cs typeface="Cambria Math"/>
              </a:rPr>
              <a:t>𝐴</a:t>
            </a:r>
            <a:r>
              <a:rPr sz="2175" spc="187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.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𝑖𝑛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𝐴</a:t>
            </a:r>
            <a:r>
              <a:rPr sz="2175" spc="187" baseline="-15325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.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𝑖𝑛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}</a:t>
            </a:r>
            <a:endParaRPr sz="20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755"/>
              </a:spcBef>
              <a:tabLst>
                <a:tab pos="2287905" algn="l"/>
              </a:tabLst>
            </a:pPr>
            <a:r>
              <a:rPr sz="2000" dirty="0">
                <a:latin typeface="Cambria Math"/>
                <a:cs typeface="Cambria Math"/>
              </a:rPr>
              <a:t>𝐴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→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𝑎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{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𝑝𝑟𝑖𝑛𝑡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𝐴.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𝑖𝑛	}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mbria Math"/>
              <a:cs typeface="Cambria Math"/>
            </a:endParaRPr>
          </a:p>
          <a:p>
            <a:pPr marR="38735"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𝑆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7481" y="4021328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mbria Math"/>
                <a:cs typeface="Cambria Math"/>
              </a:rPr>
              <a:t>𝐴</a:t>
            </a:r>
            <a:r>
              <a:rPr sz="1950" spc="30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41943" y="4949444"/>
            <a:ext cx="187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54355" algn="l"/>
              </a:tabLst>
            </a:pPr>
            <a:r>
              <a:rPr sz="1800" dirty="0">
                <a:latin typeface="Cambria Math"/>
                <a:cs typeface="Cambria Math"/>
              </a:rPr>
              <a:t>𝑎	𝑝𝑟𝑖𝑛</a:t>
            </a:r>
            <a:r>
              <a:rPr sz="1800" spc="45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950" spc="172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</a:t>
            </a:r>
            <a:r>
              <a:rPr sz="1800" spc="30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35795" y="4361688"/>
            <a:ext cx="1075055" cy="578485"/>
            <a:chOff x="9035795" y="4361688"/>
            <a:chExt cx="1075055" cy="578485"/>
          </a:xfrm>
        </p:grpSpPr>
        <p:sp>
          <p:nvSpPr>
            <p:cNvPr id="9" name="object 9"/>
            <p:cNvSpPr/>
            <p:nvPr/>
          </p:nvSpPr>
          <p:spPr>
            <a:xfrm>
              <a:off x="9045701" y="4371594"/>
              <a:ext cx="434975" cy="558800"/>
            </a:xfrm>
            <a:custGeom>
              <a:avLst/>
              <a:gdLst/>
              <a:ahLst/>
              <a:cxnLst/>
              <a:rect l="l" t="t" r="r" b="b"/>
              <a:pathLst>
                <a:path w="434975" h="558800">
                  <a:moveTo>
                    <a:pt x="434975" y="0"/>
                  </a:moveTo>
                  <a:lnTo>
                    <a:pt x="0" y="55854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81565" y="4371594"/>
              <a:ext cx="619125" cy="558800"/>
            </a:xfrm>
            <a:custGeom>
              <a:avLst/>
              <a:gdLst/>
              <a:ahLst/>
              <a:cxnLst/>
              <a:rect l="l" t="t" r="r" b="b"/>
              <a:pathLst>
                <a:path w="619125" h="558800">
                  <a:moveTo>
                    <a:pt x="0" y="0"/>
                  </a:moveTo>
                  <a:lnTo>
                    <a:pt x="619125" y="558545"/>
                  </a:lnTo>
                </a:path>
              </a:pathLst>
            </a:custGeom>
            <a:ln w="1981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6954773" y="3138677"/>
            <a:ext cx="2527300" cy="863600"/>
          </a:xfrm>
          <a:custGeom>
            <a:avLst/>
            <a:gdLst/>
            <a:ahLst/>
            <a:cxnLst/>
            <a:rect l="l" t="t" r="r" b="b"/>
            <a:pathLst>
              <a:path w="2527300" h="863600">
                <a:moveTo>
                  <a:pt x="1117600" y="0"/>
                </a:moveTo>
                <a:lnTo>
                  <a:pt x="0" y="863092"/>
                </a:lnTo>
              </a:path>
              <a:path w="2527300" h="863600">
                <a:moveTo>
                  <a:pt x="1117092" y="0"/>
                </a:moveTo>
                <a:lnTo>
                  <a:pt x="2526792" y="86309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92721" y="4021328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𝐴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6486" y="4949444"/>
            <a:ext cx="1833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16255" algn="l"/>
              </a:tabLst>
            </a:pPr>
            <a:r>
              <a:rPr sz="1800" dirty="0">
                <a:latin typeface="Cambria Math"/>
                <a:cs typeface="Cambria Math"/>
              </a:rPr>
              <a:t>𝑎	𝑝𝑟𝑖𝑛</a:t>
            </a:r>
            <a:r>
              <a:rPr sz="1800" spc="45" dirty="0">
                <a:latin typeface="Cambria Math"/>
                <a:cs typeface="Cambria Math"/>
              </a:rPr>
              <a:t>𝑡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spc="-35" dirty="0">
                <a:latin typeface="Cambria Math"/>
                <a:cs typeface="Cambria Math"/>
              </a:rPr>
              <a:t>𝐴</a:t>
            </a:r>
            <a:r>
              <a:rPr sz="1950" spc="172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</a:t>
            </a:r>
            <a:r>
              <a:rPr sz="1800" spc="30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31864" y="4361688"/>
            <a:ext cx="1036319" cy="578485"/>
            <a:chOff x="6531864" y="4361688"/>
            <a:chExt cx="1036319" cy="578485"/>
          </a:xfrm>
        </p:grpSpPr>
        <p:sp>
          <p:nvSpPr>
            <p:cNvPr id="15" name="object 15"/>
            <p:cNvSpPr/>
            <p:nvPr/>
          </p:nvSpPr>
          <p:spPr>
            <a:xfrm>
              <a:off x="6541770" y="4371594"/>
              <a:ext cx="412750" cy="558800"/>
            </a:xfrm>
            <a:custGeom>
              <a:avLst/>
              <a:gdLst/>
              <a:ahLst/>
              <a:cxnLst/>
              <a:rect l="l" t="t" r="r" b="b"/>
              <a:pathLst>
                <a:path w="412750" h="558800">
                  <a:moveTo>
                    <a:pt x="412750" y="0"/>
                  </a:moveTo>
                  <a:lnTo>
                    <a:pt x="0" y="55854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54774" y="4371594"/>
              <a:ext cx="603250" cy="558800"/>
            </a:xfrm>
            <a:custGeom>
              <a:avLst/>
              <a:gdLst/>
              <a:ahLst/>
              <a:cxnLst/>
              <a:rect l="l" t="t" r="r" b="b"/>
              <a:pathLst>
                <a:path w="603250" h="558800">
                  <a:moveTo>
                    <a:pt x="0" y="0"/>
                  </a:moveTo>
                  <a:lnTo>
                    <a:pt x="603250" y="558545"/>
                  </a:lnTo>
                </a:path>
              </a:pathLst>
            </a:custGeom>
            <a:ln w="1981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376281" y="3646423"/>
            <a:ext cx="1047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Cambria Math"/>
                <a:cs typeface="Cambria Math"/>
              </a:rPr>
              <a:t>𝐴</a:t>
            </a:r>
            <a:r>
              <a:rPr sz="1950" spc="172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𝑖𝑛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𝐴</a:t>
            </a:r>
            <a:r>
              <a:rPr sz="1950" spc="172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𝑖𝑛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71866" y="3138677"/>
            <a:ext cx="2828925" cy="488315"/>
          </a:xfrm>
          <a:custGeom>
            <a:avLst/>
            <a:gdLst/>
            <a:ahLst/>
            <a:cxnLst/>
            <a:rect l="l" t="t" r="r" b="b"/>
            <a:pathLst>
              <a:path w="2828925" h="488314">
                <a:moveTo>
                  <a:pt x="0" y="0"/>
                </a:moveTo>
                <a:lnTo>
                  <a:pt x="2828925" y="488188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50607" y="5769864"/>
            <a:ext cx="3251200" cy="3708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What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happen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DFS?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11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Semantic</a:t>
            </a:r>
            <a:r>
              <a:rPr spc="-7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923145" cy="19558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87630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Finding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answers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questions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semantic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phase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2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ensure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declared </a:t>
            </a:r>
            <a:r>
              <a:rPr sz="2400" spc="-25" dirty="0">
                <a:latin typeface="Calibri"/>
                <a:cs typeface="Calibri"/>
              </a:rPr>
              <a:t>before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semantics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534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Checking</a:t>
            </a:r>
            <a:r>
              <a:rPr spc="-10" dirty="0"/>
              <a:t> </a:t>
            </a:r>
            <a:r>
              <a:rPr dirty="0"/>
              <a:t>Dynamic</a:t>
            </a:r>
            <a:r>
              <a:rPr spc="-5" dirty="0"/>
              <a:t> </a:t>
            </a:r>
            <a:r>
              <a:rPr spc="-10" dirty="0"/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4787900" cy="36328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187325" indent="-228600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Dynamic </a:t>
            </a:r>
            <a:r>
              <a:rPr sz="2600" spc="-5" dirty="0">
                <a:latin typeface="Calibri"/>
                <a:cs typeface="Calibri"/>
              </a:rPr>
              <a:t>semantics of languages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checked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endParaRPr sz="2600">
              <a:latin typeface="Calibri"/>
              <a:cs typeface="Calibri"/>
            </a:endParaRPr>
          </a:p>
          <a:p>
            <a:pPr marL="698500" marR="477520" lvl="1" indent="-228600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Whether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-10" dirty="0">
                <a:latin typeface="Calibri"/>
                <a:cs typeface="Calibri"/>
              </a:rPr>
              <a:t> overflow</a:t>
            </a:r>
            <a:r>
              <a:rPr sz="2200" spc="-5" dirty="0">
                <a:latin typeface="Calibri"/>
                <a:cs typeface="Calibri"/>
              </a:rPr>
              <a:t> will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occur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during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arithmetic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operation?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34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Whether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array </a:t>
            </a:r>
            <a:r>
              <a:rPr sz="2200" spc="-10" dirty="0">
                <a:latin typeface="Calibri"/>
                <a:cs typeface="Calibri"/>
              </a:rPr>
              <a:t>bounds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365"/>
              </a:lnSpc>
            </a:pPr>
            <a:r>
              <a:rPr sz="2200" spc="-20" dirty="0">
                <a:latin typeface="Calibri"/>
                <a:cs typeface="Calibri"/>
              </a:rPr>
              <a:t>exceeded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during</a:t>
            </a:r>
            <a:r>
              <a:rPr sz="2200" spc="-15" dirty="0">
                <a:latin typeface="Calibri"/>
                <a:cs typeface="Calibri"/>
              </a:rPr>
              <a:t> execution?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Whether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recursion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exceed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stack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limits?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241300" marR="303530" indent="-228600">
              <a:lnSpc>
                <a:spcPts val="25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Compilers can </a:t>
            </a:r>
            <a:r>
              <a:rPr sz="2600" spc="-15" dirty="0">
                <a:latin typeface="Calibri"/>
                <a:cs typeface="Calibri"/>
              </a:rPr>
              <a:t>generate </a:t>
            </a:r>
            <a:r>
              <a:rPr sz="2600" spc="-10" dirty="0">
                <a:latin typeface="Calibri"/>
                <a:cs typeface="Calibri"/>
              </a:rPr>
              <a:t>code 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check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dynamic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semantics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2200" y="1825751"/>
            <a:ext cx="5181600" cy="43510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110"/>
              </a:lnSpc>
            </a:pPr>
            <a:r>
              <a:rPr sz="1900" spc="-5" dirty="0">
                <a:latin typeface="Courier New"/>
                <a:cs typeface="Courier New"/>
              </a:rPr>
              <a:t>int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dot_prod(int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x[],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int </a:t>
            </a:r>
            <a:r>
              <a:rPr sz="1900" spc="-10" dirty="0">
                <a:latin typeface="Courier New"/>
                <a:cs typeface="Courier New"/>
              </a:rPr>
              <a:t>y[]) </a:t>
            </a:r>
            <a:r>
              <a:rPr sz="1900" spc="-5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381635">
              <a:lnSpc>
                <a:spcPct val="100000"/>
              </a:lnSpc>
              <a:spcBef>
                <a:spcPts val="540"/>
              </a:spcBef>
            </a:pPr>
            <a:r>
              <a:rPr sz="1900" spc="-5" dirty="0">
                <a:latin typeface="Courier New"/>
                <a:cs typeface="Courier New"/>
              </a:rPr>
              <a:t>int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d,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i;</a:t>
            </a:r>
            <a:endParaRPr sz="1900">
              <a:latin typeface="Courier New"/>
              <a:cs typeface="Courier New"/>
            </a:endParaRPr>
          </a:p>
          <a:p>
            <a:pPr marL="381635">
              <a:lnSpc>
                <a:spcPct val="100000"/>
              </a:lnSpc>
              <a:spcBef>
                <a:spcPts val="555"/>
              </a:spcBef>
            </a:pPr>
            <a:r>
              <a:rPr sz="1900" spc="-5" dirty="0">
                <a:latin typeface="Courier New"/>
                <a:cs typeface="Courier New"/>
              </a:rPr>
              <a:t>d</a:t>
            </a:r>
            <a:r>
              <a:rPr sz="1900" spc="-4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=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0;</a:t>
            </a:r>
            <a:endParaRPr sz="1900">
              <a:latin typeface="Courier New"/>
              <a:cs typeface="Courier New"/>
            </a:endParaRPr>
          </a:p>
          <a:p>
            <a:pPr marL="671195" marR="1902460" indent="-289560">
              <a:lnSpc>
                <a:spcPct val="123700"/>
              </a:lnSpc>
            </a:pPr>
            <a:r>
              <a:rPr sz="1900" spc="-5" dirty="0">
                <a:latin typeface="Courier New"/>
                <a:cs typeface="Courier New"/>
              </a:rPr>
              <a:t>for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(i=0;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i&lt;10;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i++) </a:t>
            </a:r>
            <a:r>
              <a:rPr sz="1900" spc="-11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d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+=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x[i]*y[i];</a:t>
            </a:r>
            <a:endParaRPr sz="1900">
              <a:latin typeface="Courier New"/>
              <a:cs typeface="Courier New"/>
            </a:endParaRPr>
          </a:p>
          <a:p>
            <a:pPr marL="381635">
              <a:lnSpc>
                <a:spcPct val="100000"/>
              </a:lnSpc>
              <a:spcBef>
                <a:spcPts val="550"/>
              </a:spcBef>
            </a:pPr>
            <a:r>
              <a:rPr sz="1900" spc="-5" dirty="0">
                <a:latin typeface="Courier New"/>
                <a:cs typeface="Courier New"/>
              </a:rPr>
              <a:t>return</a:t>
            </a:r>
            <a:r>
              <a:rPr sz="1900" spc="-6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d;</a:t>
            </a:r>
            <a:endParaRPr sz="19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40"/>
              </a:spcBef>
            </a:pPr>
            <a:r>
              <a:rPr sz="1900" spc="-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main()</a:t>
            </a:r>
            <a:r>
              <a:rPr sz="1900" spc="-6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381635" marR="1323975">
              <a:lnSpc>
                <a:spcPct val="123700"/>
              </a:lnSpc>
              <a:spcBef>
                <a:spcPts val="5"/>
              </a:spcBef>
            </a:pPr>
            <a:r>
              <a:rPr sz="1900" spc="-5" dirty="0">
                <a:latin typeface="Courier New"/>
                <a:cs typeface="Courier New"/>
              </a:rPr>
              <a:t>int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p;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int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a[10],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b[10]; </a:t>
            </a:r>
            <a:r>
              <a:rPr sz="1900" spc="-11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p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= dot_prod(a,b);</a:t>
            </a:r>
            <a:endParaRPr sz="19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50"/>
              </a:spcBef>
            </a:pPr>
            <a:r>
              <a:rPr sz="1900" spc="-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5295</Words>
  <Application>Microsoft Office PowerPoint</Application>
  <PresentationFormat>Widescreen</PresentationFormat>
  <Paragraphs>1031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 MT</vt:lpstr>
      <vt:lpstr>Calibri</vt:lpstr>
      <vt:lpstr>Calibri Light</vt:lpstr>
      <vt:lpstr>Cambria Math</vt:lpstr>
      <vt:lpstr>Courier New</vt:lpstr>
      <vt:lpstr>Times New Roman</vt:lpstr>
      <vt:lpstr>Office Theme</vt:lpstr>
      <vt:lpstr>PowerPoint Presentation</vt:lpstr>
      <vt:lpstr>An Overview of Compilation</vt:lpstr>
      <vt:lpstr>Beyond Scanning and Parsing</vt:lpstr>
      <vt:lpstr>Beyond Scanning and Parsing</vt:lpstr>
      <vt:lpstr>Limitations with CFGs</vt:lpstr>
      <vt:lpstr>Questions That Compiler Needs to Answer</vt:lpstr>
      <vt:lpstr>Questions That Compiler Needs to Answer</vt:lpstr>
      <vt:lpstr>Semantic Analysis</vt:lpstr>
      <vt:lpstr>Checking Dynamic Semantics</vt:lpstr>
      <vt:lpstr>How does a compiler answer these  questions?</vt:lpstr>
      <vt:lpstr>How does a compiler answer these  questions?</vt:lpstr>
      <vt:lpstr>Attribute Grammar Framework</vt:lpstr>
      <vt:lpstr>Syntax-Directed Definition</vt:lpstr>
      <vt:lpstr>Syntax-Directed Definition</vt:lpstr>
      <vt:lpstr>Example</vt:lpstr>
      <vt:lpstr>Example</vt:lpstr>
      <vt:lpstr>Example Attribute Grammar</vt:lpstr>
      <vt:lpstr>Parse Tree</vt:lpstr>
      <vt:lpstr>Annotated Parse Tree</vt:lpstr>
      <vt:lpstr>Annotated Parse Tree</vt:lpstr>
      <vt:lpstr>Annotated Parse Tree</vt:lpstr>
      <vt:lpstr>Annotated Parse Tree</vt:lpstr>
      <vt:lpstr>Dependency Graph</vt:lpstr>
      <vt:lpstr>Dependency Graph</vt:lpstr>
      <vt:lpstr>Construct Dependency Graph</vt:lpstr>
      <vt:lpstr>Evaluating an SDD</vt:lpstr>
      <vt:lpstr>Evaluating an SDD</vt:lpstr>
      <vt:lpstr>Circular Dependency of Attributes</vt:lpstr>
      <vt:lpstr>Types of Nonterminal Attributes</vt:lpstr>
      <vt:lpstr>Syntax-Directed Definition</vt:lpstr>
      <vt:lpstr>Terminal Attributes</vt:lpstr>
      <vt:lpstr>Postfix Notation</vt:lpstr>
      <vt:lpstr>SDD for Infix to Postfix Translation</vt:lpstr>
      <vt:lpstr>Annotated Parse Tree</vt:lpstr>
      <vt:lpstr>Types of SDDs</vt:lpstr>
      <vt:lpstr>S-Attributed Definition</vt:lpstr>
      <vt:lpstr>Example SDD</vt:lpstr>
      <vt:lpstr>Annotated Parse Tree for 3 ∗ 5 + 4 $</vt:lpstr>
      <vt:lpstr>Abstract Syntax Tree (AST)</vt:lpstr>
      <vt:lpstr>Parse Tree and Abstract Syntax Tree</vt:lpstr>
      <vt:lpstr>Inherited Attributes</vt:lpstr>
      <vt:lpstr>Parse Tree and Annotated Parse Tree for 3 ∗ 5</vt:lpstr>
      <vt:lpstr>Parse Tree and Annotated Parse Tree for 3 ∗ 5</vt:lpstr>
      <vt:lpstr>Another Example</vt:lpstr>
      <vt:lpstr>Dependency Graph for float 𝑥, 𝑦, 𝑧</vt:lpstr>
      <vt:lpstr>Evaluating S-Attributed Definitions</vt:lpstr>
      <vt:lpstr>Inherited Attributes</vt:lpstr>
      <vt:lpstr>Bottom-up Evaluation of S-Attributed</vt:lpstr>
      <vt:lpstr>Example S-Attributed Definition</vt:lpstr>
      <vt:lpstr>Bottom-up Evaluation of S-Attributed Definitions</vt:lpstr>
      <vt:lpstr>L-Attributed Definitions</vt:lpstr>
      <vt:lpstr>S-Attributed and L-Attributed Definitions</vt:lpstr>
      <vt:lpstr>Syntax-Directed Translation</vt:lpstr>
      <vt:lpstr>Associating Semantic Rules with Productions</vt:lpstr>
      <vt:lpstr>Associating Semantic Rules with Productions</vt:lpstr>
      <vt:lpstr>SDT for Infix to Postfix Translation</vt:lpstr>
      <vt:lpstr>SDT Actions</vt:lpstr>
      <vt:lpstr>SDDs and SDTs</vt:lpstr>
      <vt:lpstr>Construction of AST(Abstract Syntax Tree) for Expressions</vt:lpstr>
      <vt:lpstr>Creating an AST</vt:lpstr>
      <vt:lpstr>S-Attributed Definition for Constructing  Syntax Trees</vt:lpstr>
      <vt:lpstr>S-Attributed Definition for Constructing  Syntax Trees</vt:lpstr>
      <vt:lpstr>Construction of AST for 𝑎 − 4 + 𝑐</vt:lpstr>
      <vt:lpstr>L-Attributed Definition for Constructing  Syntax Trees</vt:lpstr>
      <vt:lpstr>Dependency Graph for 𝑎 − 4 + 𝑐</vt:lpstr>
      <vt:lpstr>Implementing SDTs</vt:lpstr>
      <vt:lpstr>Postfix SDT for the Desk Calculator</vt:lpstr>
      <vt:lpstr>Implementing Postfix SDTs During LR Parsing</vt:lpstr>
      <vt:lpstr>Implementing Postfix SDTs with Bottom-up Parsing</vt:lpstr>
      <vt:lpstr>SDT with Actions Inside Productions</vt:lpstr>
      <vt:lpstr>Example of an SDT Problematic for Parsing</vt:lpstr>
      <vt:lpstr>Implementation of Any SDT</vt:lpstr>
      <vt:lpstr>Parse Tree with Embedded Actions</vt:lpstr>
      <vt:lpstr>Design of Translation Schemes</vt:lpstr>
      <vt:lpstr>Design of Translation Schemes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Biswas, Swarnendu</dc:creator>
  <cp:lastModifiedBy>Sheetal Phatangare</cp:lastModifiedBy>
  <cp:revision>3</cp:revision>
  <dcterms:created xsi:type="dcterms:W3CDTF">2023-03-12T14:38:33Z</dcterms:created>
  <dcterms:modified xsi:type="dcterms:W3CDTF">2024-09-09T10:31:45Z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2023-03-12T00:00:00Z</vt:filetime>
  </property>
</Properties>
</file>