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d64bc5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d64bc5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d64bc5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d64bc5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d64bc5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6d64bc5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d64bc5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d64bc5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7882fc0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7882fc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7882fc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7882fc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19b336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319b336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864ffa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864ffa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19b336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19b336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319b336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319b336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21d92e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21d92e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d64bc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d64bc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Business Innovation Stock Trades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Team Dhaka(Ayobami Adebowale, Sarthak Agrawal, Gregory Prawdzik)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- What did my stock pick say about me?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Able to see opportunity in Cloud sector brought on by COVID</a:t>
            </a:r>
            <a:endParaRPr b="0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Able to correlate opportunity in Cloud with a quality company (Salesforce) that will </a:t>
            </a:r>
            <a:r>
              <a:rPr b="0" lang="en" sz="2700"/>
              <a:t>capitalize</a:t>
            </a:r>
            <a:r>
              <a:rPr b="0" lang="en" sz="2700"/>
              <a:t> on this opportunity.</a:t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 </a:t>
            </a:r>
            <a:r>
              <a:rPr lang="en"/>
              <a:t>- What did I learn?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Working of Stock Market</a:t>
            </a:r>
            <a:endParaRPr b="0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Growth involved</a:t>
            </a:r>
            <a:endParaRPr b="0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Market analysis &amp; Predictions</a:t>
            </a:r>
            <a:endParaRPr b="0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Risk Involved	</a:t>
            </a:r>
            <a:endParaRPr b="0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 </a:t>
            </a:r>
            <a:r>
              <a:rPr lang="en"/>
              <a:t>- Why did I pick the stock I did?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b="0" lang="en"/>
              <a:t>Millions of people getting vaccinated</a:t>
            </a:r>
            <a:endParaRPr b="0"/>
          </a:p>
          <a:p>
            <a:pPr indent="-434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/>
              <a:t>Expansion in other countries and county.</a:t>
            </a:r>
            <a:endParaRPr b="0"/>
          </a:p>
          <a:p>
            <a:pPr indent="-434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/>
              <a:t>Big hospitality comeback.</a:t>
            </a:r>
            <a:endParaRPr b="0"/>
          </a:p>
          <a:p>
            <a:pPr indent="-434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/>
              <a:t>Innovative Idea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Sarthak - What did my stock pick say about me?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Long</a:t>
            </a:r>
            <a:r>
              <a:rPr b="0" lang="en" sz="2700"/>
              <a:t> term Investment.</a:t>
            </a:r>
            <a:endParaRPr b="0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Risk Taker</a:t>
            </a:r>
            <a:endParaRPr b="0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Dependable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choosing our stocks.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3 team members; 4 stock picks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Each team member will pick one stock using </a:t>
            </a:r>
            <a:r>
              <a:rPr b="0" lang="en" sz="2700"/>
              <a:t>their</a:t>
            </a:r>
            <a:r>
              <a:rPr b="0" lang="en" sz="2700"/>
              <a:t> own criteria.  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The team will vote on 1 group purchase of the restricted choice stock.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Each team member will come up with a group of interesting stocks, then use </a:t>
            </a:r>
            <a:r>
              <a:rPr b="0" lang="en" sz="2700"/>
              <a:t>analysis to select one to purchase.</a:t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Salesforce.com (CRM)</a:t>
            </a:r>
            <a:endParaRPr b="0" sz="2266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March 5th Price Per Share: $210.01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Number of Shares Purchased: 119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May 3rd Price Per Share: $223.76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Ending Total: $26,627.44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Ayobami’s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Ulta (ULTA)</a:t>
            </a:r>
            <a:endParaRPr b="0" sz="2266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March 5th Price Per Share: $330.00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Number of Shares Purchased: 75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May 3rd Price Per Share: $324.28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Ending Total: $24,321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Sarthak’s Pick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67600" y="1572600"/>
            <a:ext cx="8392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AirBnB (ABNB) </a:t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March 5th Price Per Share: $182</a:t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Number of Shares Purchased: 136</a:t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May 3rd Price Per Share: $168.11</a:t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Ending Total: $22,862.96</a:t>
            </a:r>
            <a:endParaRPr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Nvidia (NVDA)</a:t>
            </a:r>
            <a:endParaRPr b="0" sz="2266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March 5th Price Per Share: $502.00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Number of Shares Purchased: 49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May 3rd Price Per Share: $593.47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Ending Total: $29,080.03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Salesforce.com (CRM) - 119 shares </a:t>
            </a:r>
            <a:r>
              <a:rPr b="0" lang="en" sz="2266"/>
              <a:t>($26,627.44)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Ulta! (ULTA) - 75 Shares </a:t>
            </a:r>
            <a:r>
              <a:rPr b="0" lang="en" sz="2266"/>
              <a:t>($24,321)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AirBnB (ABNB) - 136 Shares (</a:t>
            </a:r>
            <a:r>
              <a:rPr b="0" lang="en" sz="2000"/>
              <a:t>$22,862.96)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Nvidia (NVDA) - 49 shares ($29,080.03)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Leftover Cash: $838.09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Total Value:  $103,729.52 Total Return: 3.7%  Annualized: ~22.2%</a:t>
            </a:r>
            <a:endParaRPr b="0" sz="226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- What did I learn?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Fractional Shares can be bought with services like Robinhood.</a:t>
            </a:r>
            <a:endParaRPr b="0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Innovation </a:t>
            </a:r>
            <a:r>
              <a:rPr b="0" lang="en" sz="2700"/>
              <a:t>Quotient (MC-E)</a:t>
            </a:r>
            <a:endParaRPr b="0" sz="2700"/>
          </a:p>
          <a:p>
            <a:pPr indent="-4000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b="0" lang="en" sz="2700"/>
              <a:t>Market Capitalization/Number of Employees</a:t>
            </a:r>
            <a:r>
              <a:rPr b="0" lang="en" sz="2700"/>
              <a:t> </a:t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- Why did I pick the stock I did?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700"/>
              <a:t>Looked for innovative companies.</a:t>
            </a:r>
            <a:endParaRPr b="0" sz="2700"/>
          </a:p>
          <a:p>
            <a:pPr indent="-3829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700"/>
              <a:t>Looked for technology companies.</a:t>
            </a:r>
            <a:endParaRPr b="0" sz="2700"/>
          </a:p>
          <a:p>
            <a:pPr indent="-3829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700"/>
              <a:t>Looked for companies that can </a:t>
            </a:r>
            <a:r>
              <a:rPr b="0" lang="en" sz="2700"/>
              <a:t>capitalize</a:t>
            </a:r>
            <a:r>
              <a:rPr b="0" lang="en" sz="2700"/>
              <a:t> on current events.</a:t>
            </a:r>
            <a:endParaRPr b="0" sz="2700"/>
          </a:p>
          <a:p>
            <a:pPr indent="-38290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700"/>
              <a:t>Cryptocurrency</a:t>
            </a:r>
            <a:endParaRPr b="0" sz="2700"/>
          </a:p>
          <a:p>
            <a:pPr indent="-38290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700"/>
              <a:t>COVID/Work from home/Cloud</a:t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