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evil.com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This is a test ppt.</a:t>
            </a:r>
            <a:endParaRPr lang="en-IN" sz="6600" dirty="0"/>
          </a:p>
        </p:txBody>
      </p:sp>
      <p:sp>
        <p:nvSpPr>
          <p:cNvPr id="4" name="TextBox 3"/>
          <p:cNvSpPr txBox="1"/>
          <p:nvPr/>
        </p:nvSpPr>
        <p:spPr>
          <a:xfrm>
            <a:off x="1981200" y="3886200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2"/>
              </a:rPr>
              <a:t>https://www.google.com/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600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This is a test ppt.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a test ppt.</dc:title>
  <dc:creator>Sarthak Bhingare</dc:creator>
  <cp:lastModifiedBy>admin</cp:lastModifiedBy>
  <cp:revision>3</cp:revision>
  <dcterms:created xsi:type="dcterms:W3CDTF">2006-08-16T00:00:00Z</dcterms:created>
  <dcterms:modified xsi:type="dcterms:W3CDTF">2024-04-07T12:24:27Z</dcterms:modified>
</cp:coreProperties>
</file>