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18288000" cy="10287000"/>
  <p:embeddedFontLst>
    <p:embeddedFont>
      <p:font typeface="Tahoma"/>
      <p:regular r:id="rId12"/>
      <p:bold r:id="rId13"/>
    </p:embeddedFon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NTPVlO4j+v6bN/5CB1kg/HcfY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Tahoma-bold.fntdata"/><Relationship Id="rId12" Type="http://schemas.openxmlformats.org/officeDocument/2006/relationships/font" Target="fonts/Tahom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2D6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8700" y="1028700"/>
            <a:ext cx="542924" cy="54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286" y="1181323"/>
            <a:ext cx="180677" cy="245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35955" y="1991461"/>
            <a:ext cx="3152043" cy="629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>
            <p:ph type="title"/>
          </p:nvPr>
        </p:nvSpPr>
        <p:spPr>
          <a:xfrm>
            <a:off x="4891764" y="660551"/>
            <a:ext cx="850447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934608" y="3678240"/>
            <a:ext cx="16418783" cy="3648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4891764" y="660551"/>
            <a:ext cx="850447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891764" y="660551"/>
            <a:ext cx="850447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3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2D6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7"/>
          <p:cNvSpPr txBox="1"/>
          <p:nvPr>
            <p:ph type="title"/>
          </p:nvPr>
        </p:nvSpPr>
        <p:spPr>
          <a:xfrm>
            <a:off x="4891764" y="660551"/>
            <a:ext cx="850447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7"/>
          <p:cNvSpPr txBox="1"/>
          <p:nvPr>
            <p:ph idx="1" type="body"/>
          </p:nvPr>
        </p:nvSpPr>
        <p:spPr>
          <a:xfrm>
            <a:off x="934608" y="3678240"/>
            <a:ext cx="16418783" cy="3648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9.png"/><Relationship Id="rId7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1" Type="http://schemas.openxmlformats.org/officeDocument/2006/relationships/image" Target="../media/image30.png"/><Relationship Id="rId10" Type="http://schemas.openxmlformats.org/officeDocument/2006/relationships/image" Target="../media/image32.png"/><Relationship Id="rId9" Type="http://schemas.openxmlformats.org/officeDocument/2006/relationships/image" Target="../media/image23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21.png"/><Relationship Id="rId7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9.png"/><Relationship Id="rId4" Type="http://schemas.openxmlformats.org/officeDocument/2006/relationships/image" Target="../media/image1.png"/><Relationship Id="rId10" Type="http://schemas.openxmlformats.org/officeDocument/2006/relationships/image" Target="../media/image34.png"/><Relationship Id="rId9" Type="http://schemas.openxmlformats.org/officeDocument/2006/relationships/image" Target="../media/image37.png"/><Relationship Id="rId5" Type="http://schemas.openxmlformats.org/officeDocument/2006/relationships/image" Target="../media/image18.png"/><Relationship Id="rId6" Type="http://schemas.openxmlformats.org/officeDocument/2006/relationships/image" Target="../media/image35.png"/><Relationship Id="rId7" Type="http://schemas.openxmlformats.org/officeDocument/2006/relationships/image" Target="../media/image38.png"/><Relationship Id="rId8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1"/>
          <p:cNvGrpSpPr/>
          <p:nvPr/>
        </p:nvGrpSpPr>
        <p:grpSpPr>
          <a:xfrm>
            <a:off x="0" y="0"/>
            <a:ext cx="18287999" cy="10286999"/>
            <a:chOff x="0" y="0"/>
            <a:chExt cx="18287999" cy="10286999"/>
          </a:xfrm>
        </p:grpSpPr>
        <p:pic>
          <p:nvPicPr>
            <p:cNvPr id="49" name="Google Shape;4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7999" cy="10286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618527" y="0"/>
              <a:ext cx="5669471" cy="45597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915272" y="5804956"/>
              <a:ext cx="2285999" cy="2285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" name="Google Shape;52;p1"/>
          <p:cNvSpPr txBox="1"/>
          <p:nvPr>
            <p:ph type="title"/>
          </p:nvPr>
        </p:nvSpPr>
        <p:spPr>
          <a:xfrm>
            <a:off x="1774673" y="2504102"/>
            <a:ext cx="7863840" cy="3410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875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EMOTION</a:t>
            </a:r>
            <a:endParaRPr sz="875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705"/>
              </a:spcBef>
              <a:spcAft>
                <a:spcPts val="0"/>
              </a:spcAft>
              <a:buNone/>
            </a:pPr>
            <a:r>
              <a:rPr lang="en-IN" sz="109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DETECTION</a:t>
            </a:r>
            <a:endParaRPr sz="10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3" name="Google Shape;53;p1"/>
          <p:cNvGrpSpPr/>
          <p:nvPr/>
        </p:nvGrpSpPr>
        <p:grpSpPr>
          <a:xfrm>
            <a:off x="1028700" y="1028700"/>
            <a:ext cx="11117208" cy="4006083"/>
            <a:chOff x="1028700" y="1028700"/>
            <a:chExt cx="11117208" cy="4006083"/>
          </a:xfrm>
        </p:grpSpPr>
        <p:pic>
          <p:nvPicPr>
            <p:cNvPr id="54" name="Google Shape;54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28700" y="1028700"/>
              <a:ext cx="542924" cy="542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07286" y="1181324"/>
              <a:ext cx="180677" cy="2452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193409" y="4082284"/>
              <a:ext cx="952499" cy="952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1"/>
          <p:cNvSpPr txBox="1"/>
          <p:nvPr/>
        </p:nvSpPr>
        <p:spPr>
          <a:xfrm>
            <a:off x="1774673" y="1203366"/>
            <a:ext cx="1004569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CV PROJECT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7650207" y="7398371"/>
            <a:ext cx="3364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56E1A"/>
                </a:solidFill>
                <a:latin typeface="Tahoma"/>
                <a:ea typeface="Tahoma"/>
                <a:cs typeface="Tahoma"/>
                <a:sym typeface="Tahoma"/>
              </a:rPr>
              <a:t>Presented By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7650207" y="8191500"/>
            <a:ext cx="309399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E36C09"/>
                </a:solidFill>
                <a:latin typeface="Tahoma"/>
                <a:ea typeface="Tahoma"/>
                <a:cs typeface="Tahoma"/>
                <a:sym typeface="Tahoma"/>
              </a:rPr>
              <a:t>SARTHAK MAHAPATRA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E36C09"/>
                </a:solidFill>
                <a:latin typeface="Tahoma"/>
                <a:ea typeface="Tahoma"/>
                <a:cs typeface="Tahoma"/>
                <a:sym typeface="Tahoma"/>
              </a:rPr>
              <a:t>2K19/EE/223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36C0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600" y="3501512"/>
            <a:ext cx="1342775" cy="134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398" y="1930142"/>
            <a:ext cx="1244974" cy="1244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1216" y="7044304"/>
            <a:ext cx="1429537" cy="1429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4597" y="5196706"/>
            <a:ext cx="1342775" cy="134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8826259"/>
            <a:ext cx="3962399" cy="12953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1774673" y="1203368"/>
            <a:ext cx="1004569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CV PROJECT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2"/>
          <p:cNvSpPr txBox="1"/>
          <p:nvPr>
            <p:ph type="title"/>
          </p:nvPr>
        </p:nvSpPr>
        <p:spPr>
          <a:xfrm>
            <a:off x="5249567" y="505565"/>
            <a:ext cx="520001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LIBRARIES USED</a:t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2510014" y="7080195"/>
            <a:ext cx="14181455" cy="303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2908935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It is an open-source software library that provides a Pythgon interface for  artificial neural networks.</a:t>
            </a:r>
            <a:endParaRPr sz="2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909445" marR="5080" rtl="0" algn="l">
              <a:lnSpc>
                <a:spcPct val="1153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Matplotlib is a plotting library for the Python programming language and its  numerical mathematics extension NumPy. It provides an object-oriented API for  embedding plots into applications using general-purpose GUI toolkits.</a:t>
            </a:r>
            <a:endParaRPr sz="2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2510014" y="1955396"/>
            <a:ext cx="12228195" cy="3910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OpenCV is open source library for the computer vision .It provides the facility to  the machine to recognize the faces or objects.</a:t>
            </a:r>
            <a:endParaRPr sz="2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374015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NumPy is a library for the Python programming language, adding support for  large, multi-dimensional arrays and matrices, along with a large collection of  high-level mathematical functions to operate on these arrays</a:t>
            </a:r>
            <a:endParaRPr sz="2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It is a software library written for data maipulation and analysis.</a:t>
            </a:r>
            <a:endParaRPr sz="2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0" y="1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2D6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" name="Google Shape;78;p3"/>
          <p:cNvGrpSpPr/>
          <p:nvPr/>
        </p:nvGrpSpPr>
        <p:grpSpPr>
          <a:xfrm>
            <a:off x="1028700" y="1028701"/>
            <a:ext cx="542924" cy="542924"/>
            <a:chOff x="1028700" y="1028701"/>
            <a:chExt cx="542924" cy="542924"/>
          </a:xfrm>
        </p:grpSpPr>
        <p:pic>
          <p:nvPicPr>
            <p:cNvPr id="79" name="Google Shape;79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8700" y="1028701"/>
              <a:ext cx="542924" cy="542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1" name="Google Shape;8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165" y="2083604"/>
            <a:ext cx="3290589" cy="329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3997" y="1975959"/>
            <a:ext cx="3398235" cy="339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0026" y="6355444"/>
            <a:ext cx="3321205" cy="3321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632358" y="6243183"/>
            <a:ext cx="3321205" cy="3321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02832" y="1975959"/>
            <a:ext cx="3398235" cy="339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714034" y="1944585"/>
            <a:ext cx="3398235" cy="339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114293" y="6243183"/>
            <a:ext cx="3433465" cy="34334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1774673" y="1203366"/>
            <a:ext cx="135001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1716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STUDIO SHODWE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3"/>
          <p:cNvSpPr txBox="1"/>
          <p:nvPr>
            <p:ph type="title"/>
          </p:nvPr>
        </p:nvSpPr>
        <p:spPr>
          <a:xfrm>
            <a:off x="4891764" y="660551"/>
            <a:ext cx="850447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32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TYPES OF EMOTIONS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/>
        </p:nvSpPr>
        <p:spPr>
          <a:xfrm>
            <a:off x="1774673" y="1203365"/>
            <a:ext cx="1004569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CV PROJECT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4"/>
          <p:cNvSpPr txBox="1"/>
          <p:nvPr>
            <p:ph type="title"/>
          </p:nvPr>
        </p:nvSpPr>
        <p:spPr>
          <a:xfrm>
            <a:off x="5249567" y="505564"/>
            <a:ext cx="775144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FLOW OF THE PROJECT</a:t>
            </a:r>
            <a:endParaRPr/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701" y="3104358"/>
            <a:ext cx="104775" cy="1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701" y="3571083"/>
            <a:ext cx="104775" cy="1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701" y="4037808"/>
            <a:ext cx="104775" cy="1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701" y="4971257"/>
            <a:ext cx="104775" cy="1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2701" y="5904707"/>
            <a:ext cx="104775" cy="1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2701" y="7304882"/>
            <a:ext cx="104775" cy="10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/>
        </p:nvSpPr>
        <p:spPr>
          <a:xfrm>
            <a:off x="1199947" y="2847817"/>
            <a:ext cx="13947140" cy="5159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4662805" rtl="0" algn="l">
              <a:lnSpc>
                <a:spcPct val="127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First , we download the training data via the </a:t>
            </a:r>
            <a:r>
              <a:rPr b="1" lang="en-I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wget </a:t>
            </a:r>
            <a:r>
              <a:rPr lang="en-IN" sz="2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command.  Then we unzip the training data using the </a:t>
            </a:r>
            <a:r>
              <a:rPr b="1" lang="en-I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unzip </a:t>
            </a:r>
            <a:r>
              <a:rPr lang="en-IN" sz="2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command.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1280795" rtl="0" algn="l">
              <a:lnSpc>
                <a:spcPct val="127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Now, its time to import all the necessary libraries like numpy, pandas, opencv,keras,  tensorflow, matplotlib.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220979" rtl="0" algn="l">
              <a:lnSpc>
                <a:spcPct val="127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The pre-trained MobileNet model is then loaded with its input shape set to (224,224,3) and  its top layers removed.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799465" rtl="0" algn="l">
              <a:lnSpc>
                <a:spcPct val="127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 new model is then created by adding a Flatten layer and a Dense layer with 7 output  units, one for each emotion. The input to the new model is set to the input of the pre-  trained model and the output is set to the output of the new Dense layer.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5080" rtl="0" algn="l">
              <a:lnSpc>
                <a:spcPct val="127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The training and validation datasets are created using ImageDataGenerator with rescaling,  zooming, shearing, and horizontal flipping for the training dataset.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0" y="3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2D6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5"/>
          <p:cNvGrpSpPr/>
          <p:nvPr/>
        </p:nvGrpSpPr>
        <p:grpSpPr>
          <a:xfrm>
            <a:off x="1028700" y="1028703"/>
            <a:ext cx="542924" cy="542924"/>
            <a:chOff x="1028700" y="1028703"/>
            <a:chExt cx="542924" cy="542924"/>
          </a:xfrm>
        </p:grpSpPr>
        <p:pic>
          <p:nvPicPr>
            <p:cNvPr id="109" name="Google Shape;10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8700" y="1028703"/>
              <a:ext cx="542924" cy="542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1" name="Google Shape;11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135955" y="1991461"/>
            <a:ext cx="3152043" cy="629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 txBox="1"/>
          <p:nvPr/>
        </p:nvSpPr>
        <p:spPr>
          <a:xfrm>
            <a:off x="1774673" y="1203368"/>
            <a:ext cx="1004569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CV PROJECT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5"/>
          <p:cNvSpPr txBox="1"/>
          <p:nvPr>
            <p:ph type="title"/>
          </p:nvPr>
        </p:nvSpPr>
        <p:spPr>
          <a:xfrm>
            <a:off x="5249567" y="505569"/>
            <a:ext cx="775144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FLOW OF THE PROJECT</a:t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362" y="3833815"/>
            <a:ext cx="104775" cy="1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7362" y="4919665"/>
            <a:ext cx="104775" cy="1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362" y="5643565"/>
            <a:ext cx="104775" cy="1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362" y="6729414"/>
            <a:ext cx="104775" cy="10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934608" y="3678240"/>
            <a:ext cx="13686790" cy="3648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2700" marR="17843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The plotImages function is defined to plot a batch of images from the training dataset to  visualize the images in the training data generator.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73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The model is then trained using fit_generator.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5080" rtl="0" algn="l">
              <a:lnSpc>
                <a:spcPct val="118750"/>
              </a:lnSpc>
              <a:spcBef>
                <a:spcPts val="294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The best model is then loaded using load_model and the history of the training process is  plotted using matplotlib.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798830" rtl="0" algn="l">
              <a:lnSpc>
                <a:spcPct val="118750"/>
              </a:lnSpc>
              <a:spcBef>
                <a:spcPts val="285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Finally, an image is loaded from the training dataset, its prediction is made using the  trained model, and the output is printed along with the image.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6"/>
          <p:cNvGrpSpPr/>
          <p:nvPr/>
        </p:nvGrpSpPr>
        <p:grpSpPr>
          <a:xfrm>
            <a:off x="0" y="0"/>
            <a:ext cx="18287999" cy="10286999"/>
            <a:chOff x="0" y="0"/>
            <a:chExt cx="18287999" cy="10286999"/>
          </a:xfrm>
        </p:grpSpPr>
        <p:pic>
          <p:nvPicPr>
            <p:cNvPr id="124" name="Google Shape;12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7999" cy="10286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8700" y="1028700"/>
              <a:ext cx="542924" cy="542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07286" y="1181324"/>
              <a:ext cx="180677" cy="2452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6"/>
          <p:cNvSpPr txBox="1"/>
          <p:nvPr/>
        </p:nvSpPr>
        <p:spPr>
          <a:xfrm>
            <a:off x="1774673" y="1203366"/>
            <a:ext cx="1004569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CV PROJECT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923306" y="0"/>
            <a:ext cx="3364692" cy="335995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>
            <p:ph type="title"/>
          </p:nvPr>
        </p:nvSpPr>
        <p:spPr>
          <a:xfrm>
            <a:off x="5133725" y="3988517"/>
            <a:ext cx="8020800" cy="22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sz="1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30" name="Google Shape;130;p6"/>
          <p:cNvGrpSpPr/>
          <p:nvPr/>
        </p:nvGrpSpPr>
        <p:grpSpPr>
          <a:xfrm>
            <a:off x="0" y="1028700"/>
            <a:ext cx="16055712" cy="9258299"/>
            <a:chOff x="0" y="1028700"/>
            <a:chExt cx="16055712" cy="9258299"/>
          </a:xfrm>
        </p:grpSpPr>
        <p:pic>
          <p:nvPicPr>
            <p:cNvPr id="131" name="Google Shape;131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6922307"/>
              <a:ext cx="3359957" cy="33646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856594" y="1028700"/>
              <a:ext cx="1390649" cy="1390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5465163" y="3776298"/>
              <a:ext cx="590549" cy="590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229345" y="5917208"/>
              <a:ext cx="590549" cy="590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039568" y="7866462"/>
              <a:ext cx="1390649" cy="13906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2023-04-20T14:44:40Z</dcterms:created>
  <dc:creator>2K20-IT-114 RAJAT GARG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2023-04-10T00:00:00Z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2023-04-10T00:00:00Z</vt:filetime>
  </property>
</Properties>
</file>