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7" r:id="rId9"/>
    <p:sldId id="260" r:id="rId10"/>
    <p:sldId id="261" r:id="rId11"/>
    <p:sldId id="269" r:id="rId12"/>
    <p:sldId id="262" r:id="rId13"/>
    <p:sldId id="26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thak Chitre" initials="SC" lastIdx="1" clrIdx="0">
    <p:extLst>
      <p:ext uri="{19B8F6BF-5375-455C-9EA6-DF929625EA0E}">
        <p15:presenceInfo xmlns:p15="http://schemas.microsoft.com/office/powerpoint/2012/main" userId="2995e66b9c9a8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Chitre" userId="2995e66b9c9a8e41" providerId="LiveId" clId="{49EC221D-B4E3-4BBB-840A-AF20D22AB4BC}"/>
    <pc:docChg chg="undo custSel addSld delSld modSld">
      <pc:chgData name="Sarthak Chitre" userId="2995e66b9c9a8e41" providerId="LiveId" clId="{49EC221D-B4E3-4BBB-840A-AF20D22AB4BC}" dt="2020-08-16T10:40:26.547" v="2180"/>
      <pc:docMkLst>
        <pc:docMk/>
      </pc:docMkLst>
      <pc:sldChg chg="modSp mod">
        <pc:chgData name="Sarthak Chitre" userId="2995e66b9c9a8e41" providerId="LiveId" clId="{49EC221D-B4E3-4BBB-840A-AF20D22AB4BC}" dt="2020-08-16T07:30:01.090" v="94" actId="1076"/>
        <pc:sldMkLst>
          <pc:docMk/>
          <pc:sldMk cId="0" sldId="256"/>
        </pc:sldMkLst>
        <pc:spChg chg="mod">
          <ac:chgData name="Sarthak Chitre" userId="2995e66b9c9a8e41" providerId="LiveId" clId="{49EC221D-B4E3-4BBB-840A-AF20D22AB4BC}" dt="2020-08-16T07:30:01.090" v="94" actId="1076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Sarthak Chitre" userId="2995e66b9c9a8e41" providerId="LiveId" clId="{49EC221D-B4E3-4BBB-840A-AF20D22AB4BC}" dt="2020-08-16T07:29:59.062" v="93" actId="20577"/>
          <ac:spMkLst>
            <pc:docMk/>
            <pc:sldMk cId="0" sldId="256"/>
            <ac:spMk id="113" creationId="{00000000-0000-0000-0000-000000000000}"/>
          </ac:spMkLst>
        </pc:spChg>
      </pc:sldChg>
      <pc:sldChg chg="addSp delSp modSp mod addCm delCm">
        <pc:chgData name="Sarthak Chitre" userId="2995e66b9c9a8e41" providerId="LiveId" clId="{49EC221D-B4E3-4BBB-840A-AF20D22AB4BC}" dt="2020-08-16T09:53:00.311" v="1138" actId="255"/>
        <pc:sldMkLst>
          <pc:docMk/>
          <pc:sldMk cId="0" sldId="258"/>
        </pc:sldMkLst>
        <pc:spChg chg="add mod">
          <ac:chgData name="Sarthak Chitre" userId="2995e66b9c9a8e41" providerId="LiveId" clId="{49EC221D-B4E3-4BBB-840A-AF20D22AB4BC}" dt="2020-08-16T09:52:37.280" v="1137" actId="403"/>
          <ac:spMkLst>
            <pc:docMk/>
            <pc:sldMk cId="0" sldId="258"/>
            <ac:spMk id="2" creationId="{DA52E9F6-D439-41C5-BDC5-032BC250118D}"/>
          </ac:spMkLst>
        </pc:spChg>
        <pc:spChg chg="mod">
          <ac:chgData name="Sarthak Chitre" userId="2995e66b9c9a8e41" providerId="LiveId" clId="{49EC221D-B4E3-4BBB-840A-AF20D22AB4BC}" dt="2020-08-16T08:20:11.803" v="264" actId="1076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Sarthak Chitre" userId="2995e66b9c9a8e41" providerId="LiveId" clId="{49EC221D-B4E3-4BBB-840A-AF20D22AB4BC}" dt="2020-08-16T09:53:00.311" v="1138" actId="255"/>
          <ac:spMkLst>
            <pc:docMk/>
            <pc:sldMk cId="0" sldId="258"/>
            <ac:spMk id="124" creationId="{00000000-0000-0000-0000-000000000000}"/>
          </ac:spMkLst>
        </pc:spChg>
        <pc:grpChg chg="del">
          <ac:chgData name="Sarthak Chitre" userId="2995e66b9c9a8e41" providerId="LiveId" clId="{49EC221D-B4E3-4BBB-840A-AF20D22AB4BC}" dt="2020-08-16T08:30:37.743" v="753" actId="478"/>
          <ac:grpSpMkLst>
            <pc:docMk/>
            <pc:sldMk cId="0" sldId="258"/>
            <ac:grpSpMk id="127" creationId="{00000000-0000-0000-0000-000000000000}"/>
          </ac:grpSpMkLst>
        </pc:grpChg>
      </pc:sldChg>
      <pc:sldChg chg="addSp delSp modSp mod modClrScheme chgLayout">
        <pc:chgData name="Sarthak Chitre" userId="2995e66b9c9a8e41" providerId="LiveId" clId="{49EC221D-B4E3-4BBB-840A-AF20D22AB4BC}" dt="2020-08-16T10:11:57.529" v="1646" actId="1076"/>
        <pc:sldMkLst>
          <pc:docMk/>
          <pc:sldMk cId="0" sldId="259"/>
        </pc:sldMkLst>
        <pc:spChg chg="add del mod ord">
          <ac:chgData name="Sarthak Chitre" userId="2995e66b9c9a8e41" providerId="LiveId" clId="{49EC221D-B4E3-4BBB-840A-AF20D22AB4BC}" dt="2020-08-16T10:09:33.629" v="1611" actId="700"/>
          <ac:spMkLst>
            <pc:docMk/>
            <pc:sldMk cId="0" sldId="259"/>
            <ac:spMk id="2" creationId="{663CD5B1-ED1D-4D5D-A265-1AB1CF331907}"/>
          </ac:spMkLst>
        </pc:spChg>
        <pc:spChg chg="add del mod ord">
          <ac:chgData name="Sarthak Chitre" userId="2995e66b9c9a8e41" providerId="LiveId" clId="{49EC221D-B4E3-4BBB-840A-AF20D22AB4BC}" dt="2020-08-16T10:09:33.629" v="1611" actId="700"/>
          <ac:spMkLst>
            <pc:docMk/>
            <pc:sldMk cId="0" sldId="259"/>
            <ac:spMk id="3" creationId="{2B417000-43E1-4F1D-9CF0-27C20BA11CB5}"/>
          </ac:spMkLst>
        </pc:spChg>
        <pc:spChg chg="add del mod ord">
          <ac:chgData name="Sarthak Chitre" userId="2995e66b9c9a8e41" providerId="LiveId" clId="{49EC221D-B4E3-4BBB-840A-AF20D22AB4BC}" dt="2020-08-16T10:09:33.629" v="1611" actId="700"/>
          <ac:spMkLst>
            <pc:docMk/>
            <pc:sldMk cId="0" sldId="259"/>
            <ac:spMk id="4" creationId="{C37B0AE4-5130-451C-A5B6-6F24AABC07C8}"/>
          </ac:spMkLst>
        </pc:spChg>
        <pc:spChg chg="mod">
          <ac:chgData name="Sarthak Chitre" userId="2995e66b9c9a8e41" providerId="LiveId" clId="{49EC221D-B4E3-4BBB-840A-AF20D22AB4BC}" dt="2020-08-16T08:58:43.952" v="1080" actId="313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Sarthak Chitre" userId="2995e66b9c9a8e41" providerId="LiveId" clId="{49EC221D-B4E3-4BBB-840A-AF20D22AB4BC}" dt="2020-08-16T10:11:57.529" v="1646" actId="1076"/>
          <ac:spMkLst>
            <pc:docMk/>
            <pc:sldMk cId="0" sldId="259"/>
            <ac:spMk id="133" creationId="{00000000-0000-0000-0000-000000000000}"/>
          </ac:spMkLst>
        </pc:spChg>
        <pc:grpChg chg="add del">
          <ac:chgData name="Sarthak Chitre" userId="2995e66b9c9a8e41" providerId="LiveId" clId="{49EC221D-B4E3-4BBB-840A-AF20D22AB4BC}" dt="2020-08-16T10:11:05.142" v="1635" actId="478"/>
          <ac:grpSpMkLst>
            <pc:docMk/>
            <pc:sldMk cId="0" sldId="259"/>
            <ac:grpSpMk id="136" creationId="{00000000-0000-0000-0000-000000000000}"/>
          </ac:grpSpMkLst>
        </pc:grpChg>
      </pc:sldChg>
      <pc:sldChg chg="addSp delSp modSp new del mod modClrScheme chgLayout">
        <pc:chgData name="Sarthak Chitre" userId="2995e66b9c9a8e41" providerId="LiveId" clId="{49EC221D-B4E3-4BBB-840A-AF20D22AB4BC}" dt="2020-08-16T10:09:57.816" v="1616" actId="680"/>
        <pc:sldMkLst>
          <pc:docMk/>
          <pc:sldMk cId="186778059" sldId="264"/>
        </pc:sldMkLst>
        <pc:spChg chg="add del mod ord">
          <ac:chgData name="Sarthak Chitre" userId="2995e66b9c9a8e41" providerId="LiveId" clId="{49EC221D-B4E3-4BBB-840A-AF20D22AB4BC}" dt="2020-08-16T10:09:57.816" v="1616" actId="680"/>
          <ac:spMkLst>
            <pc:docMk/>
            <pc:sldMk cId="186778059" sldId="264"/>
            <ac:spMk id="2" creationId="{BF7656AA-475C-4C36-9B93-B16C811D8E4E}"/>
          </ac:spMkLst>
        </pc:spChg>
        <pc:spChg chg="add del mod ord">
          <ac:chgData name="Sarthak Chitre" userId="2995e66b9c9a8e41" providerId="LiveId" clId="{49EC221D-B4E3-4BBB-840A-AF20D22AB4BC}" dt="2020-08-16T10:09:56.192" v="1614" actId="700"/>
          <ac:spMkLst>
            <pc:docMk/>
            <pc:sldMk cId="186778059" sldId="264"/>
            <ac:spMk id="3" creationId="{16DD842F-3C05-46B6-82C0-239DA86A4214}"/>
          </ac:spMkLst>
        </pc:spChg>
        <pc:spChg chg="add del mod ord">
          <ac:chgData name="Sarthak Chitre" userId="2995e66b9c9a8e41" providerId="LiveId" clId="{49EC221D-B4E3-4BBB-840A-AF20D22AB4BC}" dt="2020-08-16T10:09:56.192" v="1614" actId="700"/>
          <ac:spMkLst>
            <pc:docMk/>
            <pc:sldMk cId="186778059" sldId="264"/>
            <ac:spMk id="4" creationId="{D96090C8-1E08-45DE-88BF-B7E43322D531}"/>
          </ac:spMkLst>
        </pc:spChg>
        <pc:spChg chg="add del mod ord">
          <ac:chgData name="Sarthak Chitre" userId="2995e66b9c9a8e41" providerId="LiveId" clId="{49EC221D-B4E3-4BBB-840A-AF20D22AB4BC}" dt="2020-08-16T10:09:56.192" v="1614" actId="700"/>
          <ac:spMkLst>
            <pc:docMk/>
            <pc:sldMk cId="186778059" sldId="264"/>
            <ac:spMk id="5" creationId="{E6357E01-E860-418E-8346-BD0D3B0D5E5A}"/>
          </ac:spMkLst>
        </pc:spChg>
      </pc:sldChg>
      <pc:sldChg chg="modSp add mod">
        <pc:chgData name="Sarthak Chitre" userId="2995e66b9c9a8e41" providerId="LiveId" clId="{49EC221D-B4E3-4BBB-840A-AF20D22AB4BC}" dt="2020-08-16T10:12:20.507" v="1649" actId="6549"/>
        <pc:sldMkLst>
          <pc:docMk/>
          <pc:sldMk cId="2259226726" sldId="264"/>
        </pc:sldMkLst>
        <pc:spChg chg="mod">
          <ac:chgData name="Sarthak Chitre" userId="2995e66b9c9a8e41" providerId="LiveId" clId="{49EC221D-B4E3-4BBB-840A-AF20D22AB4BC}" dt="2020-08-16T10:12:20.507" v="1649" actId="6549"/>
          <ac:spMkLst>
            <pc:docMk/>
            <pc:sldMk cId="2259226726" sldId="264"/>
            <ac:spMk id="133" creationId="{00000000-0000-0000-0000-000000000000}"/>
          </ac:spMkLst>
        </pc:spChg>
      </pc:sldChg>
      <pc:sldChg chg="addSp delSp modSp add mod">
        <pc:chgData name="Sarthak Chitre" userId="2995e66b9c9a8e41" providerId="LiveId" clId="{49EC221D-B4E3-4BBB-840A-AF20D22AB4BC}" dt="2020-08-16T10:40:26.547" v="2180"/>
        <pc:sldMkLst>
          <pc:docMk/>
          <pc:sldMk cId="4127037019" sldId="265"/>
        </pc:sldMkLst>
        <pc:spChg chg="add del mod">
          <ac:chgData name="Sarthak Chitre" userId="2995e66b9c9a8e41" providerId="LiveId" clId="{49EC221D-B4E3-4BBB-840A-AF20D22AB4BC}" dt="2020-08-16T10:40:26.547" v="2180"/>
          <ac:spMkLst>
            <pc:docMk/>
            <pc:sldMk cId="4127037019" sldId="265"/>
            <ac:spMk id="4" creationId="{8CEAD175-3F45-4B8A-81FF-8AFB8B093A2D}"/>
          </ac:spMkLst>
        </pc:spChg>
        <pc:spChg chg="add mod">
          <ac:chgData name="Sarthak Chitre" userId="2995e66b9c9a8e41" providerId="LiveId" clId="{49EC221D-B4E3-4BBB-840A-AF20D22AB4BC}" dt="2020-08-16T10:40:23.450" v="2178" actId="1076"/>
          <ac:spMkLst>
            <pc:docMk/>
            <pc:sldMk cId="4127037019" sldId="265"/>
            <ac:spMk id="5" creationId="{1C4A375C-52AA-4BEB-A76D-902DAF786A75}"/>
          </ac:spMkLst>
        </pc:spChg>
        <pc:spChg chg="mod">
          <ac:chgData name="Sarthak Chitre" userId="2995e66b9c9a8e41" providerId="LiveId" clId="{49EC221D-B4E3-4BBB-840A-AF20D22AB4BC}" dt="2020-08-16T10:13:31.551" v="1654"/>
          <ac:spMkLst>
            <pc:docMk/>
            <pc:sldMk cId="4127037019" sldId="265"/>
            <ac:spMk id="11" creationId="{820494CC-1C7F-4F82-8F9F-5855834E59B9}"/>
          </ac:spMkLst>
        </pc:spChg>
        <pc:spChg chg="mod">
          <ac:chgData name="Sarthak Chitre" userId="2995e66b9c9a8e41" providerId="LiveId" clId="{49EC221D-B4E3-4BBB-840A-AF20D22AB4BC}" dt="2020-08-16T10:13:31.551" v="1654"/>
          <ac:spMkLst>
            <pc:docMk/>
            <pc:sldMk cId="4127037019" sldId="265"/>
            <ac:spMk id="12" creationId="{6F5B234C-7089-40A4-BD8C-927ACABFB658}"/>
          </ac:spMkLst>
        </pc:spChg>
        <pc:spChg chg="add del mod">
          <ac:chgData name="Sarthak Chitre" userId="2995e66b9c9a8e41" providerId="LiveId" clId="{49EC221D-B4E3-4BBB-840A-AF20D22AB4BC}" dt="2020-08-16T10:28:27.057" v="1712" actId="1076"/>
          <ac:spMkLst>
            <pc:docMk/>
            <pc:sldMk cId="4127037019" sldId="265"/>
            <ac:spMk id="130" creationId="{00000000-0000-0000-0000-000000000000}"/>
          </ac:spMkLst>
        </pc:spChg>
        <pc:spChg chg="mod">
          <ac:chgData name="Sarthak Chitre" userId="2995e66b9c9a8e41" providerId="LiveId" clId="{49EC221D-B4E3-4BBB-840A-AF20D22AB4BC}" dt="2020-08-16T10:27:19.968" v="1700" actId="14100"/>
          <ac:spMkLst>
            <pc:docMk/>
            <pc:sldMk cId="4127037019" sldId="265"/>
            <ac:spMk id="132" creationId="{00000000-0000-0000-0000-000000000000}"/>
          </ac:spMkLst>
        </pc:spChg>
        <pc:spChg chg="mod">
          <ac:chgData name="Sarthak Chitre" userId="2995e66b9c9a8e41" providerId="LiveId" clId="{49EC221D-B4E3-4BBB-840A-AF20D22AB4BC}" dt="2020-08-16T10:30:58.284" v="1726" actId="688"/>
          <ac:spMkLst>
            <pc:docMk/>
            <pc:sldMk cId="4127037019" sldId="265"/>
            <ac:spMk id="133" creationId="{00000000-0000-0000-0000-000000000000}"/>
          </ac:spMkLst>
        </pc:spChg>
        <pc:spChg chg="mod">
          <ac:chgData name="Sarthak Chitre" userId="2995e66b9c9a8e41" providerId="LiveId" clId="{49EC221D-B4E3-4BBB-840A-AF20D22AB4BC}" dt="2020-08-16T10:13:12.140" v="1652" actId="1076"/>
          <ac:spMkLst>
            <pc:docMk/>
            <pc:sldMk cId="4127037019" sldId="265"/>
            <ac:spMk id="134" creationId="{00000000-0000-0000-0000-000000000000}"/>
          </ac:spMkLst>
        </pc:spChg>
        <pc:spChg chg="mod">
          <ac:chgData name="Sarthak Chitre" userId="2995e66b9c9a8e41" providerId="LiveId" clId="{49EC221D-B4E3-4BBB-840A-AF20D22AB4BC}" dt="2020-08-16T10:13:48.359" v="1657" actId="14100"/>
          <ac:spMkLst>
            <pc:docMk/>
            <pc:sldMk cId="4127037019" sldId="265"/>
            <ac:spMk id="135" creationId="{00000000-0000-0000-0000-000000000000}"/>
          </ac:spMkLst>
        </pc:spChg>
        <pc:spChg chg="add del mod">
          <ac:chgData name="Sarthak Chitre" userId="2995e66b9c9a8e41" providerId="LiveId" clId="{49EC221D-B4E3-4BBB-840A-AF20D22AB4BC}" dt="2020-08-16T10:28:22.986" v="1711" actId="478"/>
          <ac:spMkLst>
            <pc:docMk/>
            <pc:sldMk cId="4127037019" sldId="265"/>
            <ac:spMk id="137" creationId="{00000000-0000-0000-0000-000000000000}"/>
          </ac:spMkLst>
        </pc:spChg>
        <pc:grpChg chg="add del mod">
          <ac:chgData name="Sarthak Chitre" userId="2995e66b9c9a8e41" providerId="LiveId" clId="{49EC221D-B4E3-4BBB-840A-AF20D22AB4BC}" dt="2020-08-16T10:27:28.554" v="1702" actId="478"/>
          <ac:grpSpMkLst>
            <pc:docMk/>
            <pc:sldMk cId="4127037019" sldId="265"/>
            <ac:grpSpMk id="10" creationId="{56E7E85E-BFBB-4D6C-82C8-2A2984A0F9E8}"/>
          </ac:grpSpMkLst>
        </pc:grpChg>
        <pc:grpChg chg="mod">
          <ac:chgData name="Sarthak Chitre" userId="2995e66b9c9a8e41" providerId="LiveId" clId="{49EC221D-B4E3-4BBB-840A-AF20D22AB4BC}" dt="2020-08-16T10:13:53.089" v="1658" actId="14100"/>
          <ac:grpSpMkLst>
            <pc:docMk/>
            <pc:sldMk cId="4127037019" sldId="265"/>
            <ac:grpSpMk id="136" creationId="{00000000-0000-0000-0000-000000000000}"/>
          </ac:grpSpMkLst>
        </pc:grpChg>
        <pc:picChg chg="add mod">
          <ac:chgData name="Sarthak Chitre" userId="2995e66b9c9a8e41" providerId="LiveId" clId="{49EC221D-B4E3-4BBB-840A-AF20D22AB4BC}" dt="2020-08-16T10:30:01.002" v="1718" actId="14100"/>
          <ac:picMkLst>
            <pc:docMk/>
            <pc:sldMk cId="4127037019" sldId="265"/>
            <ac:picMk id="2" creationId="{AE810E46-9F43-41CB-BBEC-EBE9A581F297}"/>
          </ac:picMkLst>
        </pc:picChg>
        <pc:picChg chg="add mod">
          <ac:chgData name="Sarthak Chitre" userId="2995e66b9c9a8e41" providerId="LiveId" clId="{49EC221D-B4E3-4BBB-840A-AF20D22AB4BC}" dt="2020-08-16T10:31:09.846" v="1727" actId="14100"/>
          <ac:picMkLst>
            <pc:docMk/>
            <pc:sldMk cId="4127037019" sldId="265"/>
            <ac:picMk id="3" creationId="{6E5D2C6B-4D6F-4F24-AEBE-134B31ACC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6201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Sarthak Chitre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69765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</a:t>
            </a:r>
            <a:r>
              <a:rPr lang="en-IN" dirty="0" err="1"/>
              <a:t>Devlopment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785741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31229"/>
            <a:ext cx="413460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RFM analysis is used which customers the company should target to increase its revenue</a:t>
            </a:r>
            <a:r>
              <a:rPr dirty="0"/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who purchased more recently have generated more revenue, than customer who visited while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who visited more than 200 days ago generate low revenue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69765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Interpretation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785741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Summary Table of the Top 1000 Customers to Target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79355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6C4776-8ADB-41D8-9108-4583E6E05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98550"/>
              </p:ext>
            </p:extLst>
          </p:nvPr>
        </p:nvGraphicFramePr>
        <p:xfrm>
          <a:off x="804825" y="1323282"/>
          <a:ext cx="7366000" cy="1905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38387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999406804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30986796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45585353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6768362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393455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Rank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 Title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Description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RFM Value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No.of Customers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Cumulative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090379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Most recent buys, buys often,most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936056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Very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Most recent buys, buys often,huge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548449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Recent,buy more than once, large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62716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Recent,not often buy,more than avg money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385593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Potential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Recent,not often buy,avg money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703737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 purchases recently,RFM value large than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922567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Losing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 purchases recently,RFM value lower than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031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High risk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 long time ago,avg buy,avg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4357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Almost Lost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 long time ago,low buy,avg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67346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Inactive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 long time ago,low buy,low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764137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Lost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Lowest RFM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3497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64471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AA34BA-96CB-4003-8046-D156FE5EC1AD}"/>
              </a:ext>
            </a:extLst>
          </p:cNvPr>
          <p:cNvSpPr txBox="1"/>
          <p:nvPr/>
        </p:nvSpPr>
        <p:spPr>
          <a:xfrm rot="10800000" flipV="1">
            <a:off x="925317" y="2893606"/>
            <a:ext cx="7309765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Platinum, Very Loyal, Loyal, Recent consist of the Top 1000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1000 customers discovered would have brought recently, they have bought very frequently in the past and tend to spend more than other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8057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0804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and Recommend Top 1000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703758"/>
            <a:ext cx="4535417" cy="414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Sprocket Central is a company that </a:t>
            </a:r>
            <a:r>
              <a:rPr lang="en-IN" sz="1600" dirty="0"/>
              <a:t>specializes</a:t>
            </a:r>
            <a:r>
              <a:rPr lang="en-IN" dirty="0"/>
              <a:t> in high quality bikes and cycling accessories.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Their marketing team is looking to boost business sales by </a:t>
            </a:r>
            <a:r>
              <a:rPr lang="en-IN" dirty="0" err="1"/>
              <a:t>analyzing</a:t>
            </a:r>
            <a:r>
              <a:rPr lang="en-IN" dirty="0"/>
              <a:t> provided datasets.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the 3 datasets provided the aim is to </a:t>
            </a:r>
            <a:r>
              <a:rPr lang="en-IN" dirty="0" err="1"/>
              <a:t>analyze</a:t>
            </a:r>
            <a:r>
              <a:rPr lang="en-IN" dirty="0"/>
              <a:t> and recommend 1000 customers that Sprocket should target to boast their growth.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E9F6-D439-41C5-BDC5-032BC250118D}"/>
              </a:ext>
            </a:extLst>
          </p:cNvPr>
          <p:cNvSpPr txBox="1"/>
          <p:nvPr/>
        </p:nvSpPr>
        <p:spPr>
          <a:xfrm>
            <a:off x="4908793" y="1779957"/>
            <a:ext cx="4030183" cy="4862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Contents of Data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600" dirty="0"/>
              <a:t>This will be done with three phases of: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Data exploratio</a:t>
            </a:r>
            <a:r>
              <a:rPr lang="en-IN" sz="1600" dirty="0"/>
              <a:t>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Model Development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1600" dirty="0"/>
              <a:t>Interpretation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Conclusions will be made by getting insights from the datasets provided by client.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 and Clean Up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54257"/>
            <a:ext cx="7727395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datasets provided by the client should be cleaned of underlying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 should be made accurate, values should be up to date, records should not be duplicate.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 should contain allowable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blank columns should also be removed if it is not going to impact interpretations.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 recommendation to client to mitigate the errors in the given datasets.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69698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8"/>
            <a:ext cx="4891401" cy="379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3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grpSp>
        <p:nvGrpSpPr>
          <p:cNvPr id="136" name="Shape 83"/>
          <p:cNvGrpSpPr/>
          <p:nvPr/>
        </p:nvGrpSpPr>
        <p:grpSpPr>
          <a:xfrm>
            <a:off x="5678631" y="948762"/>
            <a:ext cx="3091994" cy="1878346"/>
            <a:chOff x="708657" y="-1215961"/>
            <a:chExt cx="2962447" cy="1779525"/>
          </a:xfrm>
        </p:grpSpPr>
        <p:sp>
          <p:nvSpPr>
            <p:cNvPr id="134" name="Rectangle"/>
            <p:cNvSpPr/>
            <p:nvPr/>
          </p:nvSpPr>
          <p:spPr>
            <a:xfrm>
              <a:off x="708659" y="-1215961"/>
              <a:ext cx="2962445" cy="1779525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 dirty="0"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708657" y="-594380"/>
              <a:ext cx="2962445" cy="615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E810E46-9F43-41CB-BBEC-EBE9A581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53" y="703573"/>
            <a:ext cx="3519448" cy="2187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5D2C6B-4D6F-4F24-AEBE-134B31AC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50" y="2888939"/>
            <a:ext cx="3519449" cy="2254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A375C-52AA-4BEB-A76D-902DAF786A75}"/>
              </a:ext>
            </a:extLst>
          </p:cNvPr>
          <p:cNvSpPr txBox="1"/>
          <p:nvPr/>
        </p:nvSpPr>
        <p:spPr>
          <a:xfrm>
            <a:off x="346524" y="1411612"/>
            <a:ext cx="5013964" cy="29546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b="1" dirty="0"/>
              <a:t>New and Old Customer Age Distribution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Most customers belong to the age category of 50 that means most of the customers are in the age range of 40-49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lowest age groups ar</a:t>
            </a:r>
            <a:r>
              <a:rPr lang="en-IN" dirty="0"/>
              <a:t>e under 20 and 80+ for both New and Old customer lists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New customer list suggests that age groups 20-29 and 40-69 are most populated.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Old customer list suggests 20-69</a:t>
            </a:r>
            <a:endParaRPr kumimoji="0" lang="en-IN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0370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 and Clean Up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8E8D4-6FA7-4B0E-AD05-3FE4E9D6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518" y="1238153"/>
            <a:ext cx="3963482" cy="1863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65A80E-99A7-45F4-B514-512DD1AB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19" y="3109605"/>
            <a:ext cx="3963482" cy="2033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D39CC-EE83-4039-A6DA-410EA063A8A8}"/>
              </a:ext>
            </a:extLst>
          </p:cNvPr>
          <p:cNvSpPr txBox="1"/>
          <p:nvPr/>
        </p:nvSpPr>
        <p:spPr>
          <a:xfrm>
            <a:off x="488703" y="1968557"/>
            <a:ext cx="4408137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Over the last 3 years in bike related purchases, 50% of the purchases where by females, 48% of the purchases where by males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Females purchases where 1000 more than the rest of the groups.</a:t>
            </a:r>
          </a:p>
        </p:txBody>
      </p:sp>
    </p:spTree>
    <p:extLst>
      <p:ext uri="{BB962C8B-B14F-4D97-AF65-F5344CB8AC3E}">
        <p14:creationId xmlns:p14="http://schemas.microsoft.com/office/powerpoint/2010/main" val="22592267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51435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0" y="47712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29182" y="820525"/>
            <a:ext cx="4960176" cy="610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Distribution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20% of New customers are in Manufacturing and Financial Services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The smaller number of customers are in Agriculture and Telecommunications at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Similar pattern was observed in Old Customers</a:t>
            </a:r>
          </a:p>
          <a:p>
            <a:endParaRPr lang="en-I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Job industry of 16% of the customers is not mentioned in both the lists.</a:t>
            </a:r>
          </a:p>
          <a:p>
            <a:endParaRPr lang="en-IN" sz="1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323474"/>
            <a:ext cx="4795178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3A285-A879-47FB-BDCF-AE5B390B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05" y="526100"/>
            <a:ext cx="3922294" cy="2341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C3016A-7F89-4EBA-AE0C-45030443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29" y="2857445"/>
            <a:ext cx="3941271" cy="2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01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74598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92290" y="3065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-15501" y="839113"/>
            <a:ext cx="4687710" cy="602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Segmentation by age category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In all the age categories the largest number of customers are classified as “Mass Customers”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Even significant number of  high net worth customers owe the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There isn’t huge difference number of affluent customers and high net worth customers.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54256"/>
            <a:ext cx="8851293" cy="3025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571A-76F4-45A9-A701-6E6DBFF4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08" y="735827"/>
            <a:ext cx="4471791" cy="2191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192984-BCD6-421D-ABED-83765FEFA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209" y="2936951"/>
            <a:ext cx="4471792" cy="21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487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4" y="914400"/>
            <a:ext cx="8733949" cy="67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014066"/>
            <a:ext cx="5110355" cy="679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000" b="1" dirty="0"/>
              <a:t>Number of cars owned by the state</a:t>
            </a: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NSW has the largest amount of people that do and do not own a car. It seems that the data collected from NSW was more or/ and the number of customers are higher in NSW compared to other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Victoria is also split quite evenly. But both numbers are significantly lower than those of NSW.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QLD has a relatively high number of customers that own a car.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AC01E-6846-4636-A075-83C64E8B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80" y="1430793"/>
            <a:ext cx="3828620" cy="27983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982</Words>
  <Application>Microsoft Office PowerPoint</Application>
  <PresentationFormat>On-screen Show (16:9)</PresentationFormat>
  <Paragraphs>213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Sarthak Chitre</cp:lastModifiedBy>
  <cp:revision>32</cp:revision>
  <dcterms:modified xsi:type="dcterms:W3CDTF">2020-08-21T19:08:16Z</dcterms:modified>
</cp:coreProperties>
</file>