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1"/>
  </p:notesMasterIdLst>
  <p:sldIdLst>
    <p:sldId id="276" r:id="rId2"/>
    <p:sldId id="265" r:id="rId3"/>
    <p:sldId id="284" r:id="rId4"/>
    <p:sldId id="285" r:id="rId5"/>
    <p:sldId id="289" r:id="rId6"/>
    <p:sldId id="290" r:id="rId7"/>
    <p:sldId id="271" r:id="rId8"/>
    <p:sldId id="272" r:id="rId9"/>
    <p:sldId id="288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7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3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4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9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9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8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7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9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8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mongodb.com/doc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odejs.org/en/docs/" TargetMode="External"/><Relationship Id="rId5" Type="http://schemas.openxmlformats.org/officeDocument/2006/relationships/hyperlink" Target="https://reactjs.org/docs/getting-started.html" TargetMode="External"/><Relationship Id="rId4" Type="http://schemas.openxmlformats.org/officeDocument/2006/relationships/hyperlink" Target="https://devdocs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52920-8E02-4DA8-A437-A2C85FFDDCB6}"/>
              </a:ext>
            </a:extLst>
          </p:cNvPr>
          <p:cNvGrpSpPr/>
          <p:nvPr/>
        </p:nvGrpSpPr>
        <p:grpSpPr>
          <a:xfrm>
            <a:off x="215305" y="-68850"/>
            <a:ext cx="8837255" cy="988228"/>
            <a:chOff x="1301662" y="71229"/>
            <a:chExt cx="9889251" cy="9882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0CAF27-C63D-4528-8BA7-B04AF24D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62" y="108994"/>
              <a:ext cx="971515" cy="932042"/>
            </a:xfrm>
            <a:prstGeom prst="rect">
              <a:avLst/>
            </a:prstGeom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460717BA-8F7A-42F1-B5CA-09C9EE1B0A5B}"/>
                </a:ext>
              </a:extLst>
            </p:cNvPr>
            <p:cNvSpPr txBox="1">
              <a:spLocks/>
            </p:cNvSpPr>
            <p:nvPr/>
          </p:nvSpPr>
          <p:spPr>
            <a:xfrm>
              <a:off x="2321462" y="71229"/>
              <a:ext cx="7417452" cy="4001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Walchand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College Of Engineering, </a:t>
              </a:r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Sangli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0B8F9CAF-EF03-4F23-B555-B2201CC26E49}"/>
                </a:ext>
              </a:extLst>
            </p:cNvPr>
            <p:cNvSpPr txBox="1"/>
            <p:nvPr/>
          </p:nvSpPr>
          <p:spPr>
            <a:xfrm>
              <a:off x="3158414" y="640926"/>
              <a:ext cx="5526871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 panose="020B0604020202020204"/>
                <a:buNone/>
              </a:pP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Department Of Information Technology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0C2888-CA69-4489-958A-B3EA0EAA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427" y="154439"/>
              <a:ext cx="1091486" cy="905018"/>
            </a:xfrm>
            <a:prstGeom prst="rect">
              <a:avLst/>
            </a:prstGeom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F73F1CEB-D7A0-4152-9311-0513CFFEB2A6}"/>
                </a:ext>
              </a:extLst>
            </p:cNvPr>
            <p:cNvSpPr txBox="1"/>
            <p:nvPr/>
          </p:nvSpPr>
          <p:spPr>
            <a:xfrm>
              <a:off x="4655486" y="406977"/>
              <a:ext cx="288102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(Academic year 20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-2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+mn-ea"/>
                </a:rPr>
                <a:t>3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)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 Box 7">
            <a:extLst>
              <a:ext uri="{FF2B5EF4-FFF2-40B4-BE49-F238E27FC236}">
                <a16:creationId xmlns:a16="http://schemas.microsoft.com/office/drawing/2014/main" id="{19B82E0F-911B-4863-B1DF-D7624539A150}"/>
              </a:ext>
            </a:extLst>
          </p:cNvPr>
          <p:cNvSpPr txBox="1"/>
          <p:nvPr/>
        </p:nvSpPr>
        <p:spPr>
          <a:xfrm>
            <a:off x="-38189" y="3062982"/>
            <a:ext cx="895802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Web-based project management system for IT department 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IN" altLang="en-US" sz="2400" dirty="0">
              <a:solidFill>
                <a:srgbClr val="002060"/>
              </a:solidFill>
              <a:latin typeface="Arial Rounded MT Bold" panose="020F0704030504030204" pitchFamily="34" charset="0"/>
              <a:ea typeface="Lemon" panose="02000000000000000000"/>
              <a:cs typeface="Cooper Black" panose="0208090404030B020404" charset="0"/>
              <a:sym typeface="Lemon" panose="0200000000000000000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0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E070F8-0384-41F6-92B6-D30E2979389A}"/>
              </a:ext>
            </a:extLst>
          </p:cNvPr>
          <p:cNvSpPr>
            <a:spLocks noGrp="1"/>
          </p:cNvSpPr>
          <p:nvPr/>
        </p:nvSpPr>
        <p:spPr>
          <a:xfrm>
            <a:off x="309129" y="72419"/>
            <a:ext cx="3990309" cy="87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Alfa Slab One" panose="00000500000000000000"/>
                <a:cs typeface="Times New Roman" panose="02020603050405020304" pitchFamily="18" charset="0"/>
                <a:sym typeface="Alfa Slab One" panose="00000500000000000000"/>
              </a:rPr>
              <a:t>Mini Project </a:t>
            </a:r>
            <a:endParaRPr lang="en-IN" altLang="en-US" sz="3600" dirty="0">
              <a:solidFill>
                <a:srgbClr val="1155CC"/>
              </a:solidFill>
              <a:latin typeface="Times New Roman" panose="02020603050405020304" pitchFamily="18" charset="0"/>
              <a:ea typeface="Alfa Slab One" panose="00000500000000000000"/>
              <a:cs typeface="Times New Roman" panose="02020603050405020304" pitchFamily="18" charset="0"/>
              <a:sym typeface="Alfa Slab One" panose="000005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7AEBD-323D-40EF-B109-D9E885B384DE}"/>
              </a:ext>
            </a:extLst>
          </p:cNvPr>
          <p:cNvSpPr txBox="1"/>
          <p:nvPr/>
        </p:nvSpPr>
        <p:spPr>
          <a:xfrm>
            <a:off x="835659" y="1882034"/>
            <a:ext cx="7629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student:                                              PRN: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Mayuresh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Shedmekhe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2020BTEIT00015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Wadalkar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2020BTEIT00018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Adwait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2020BTEIT00021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Khairnar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2020BTEIT00038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Sarthak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Deshmukh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2020BTEIT00060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Deokar				 2020BTEIT00061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21620003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909DD-7466-4CE9-B258-809906A4EF0E}"/>
              </a:ext>
            </a:extLst>
          </p:cNvPr>
          <p:cNvSpPr txBox="1"/>
          <p:nvPr/>
        </p:nvSpPr>
        <p:spPr>
          <a:xfrm>
            <a:off x="1043637" y="1235703"/>
            <a:ext cx="693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M.B.Narnaware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432475" y="2488610"/>
            <a:ext cx="656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1D87A-7331-498B-9B49-60903FEF1A9F}"/>
              </a:ext>
            </a:extLst>
          </p:cNvPr>
          <p:cNvSpPr>
            <a:spLocks noGrp="1"/>
          </p:cNvSpPr>
          <p:nvPr/>
        </p:nvSpPr>
        <p:spPr>
          <a:xfrm>
            <a:off x="161577" y="97486"/>
            <a:ext cx="8365748" cy="87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Alfa Slab One" panose="00000500000000000000"/>
                <a:cs typeface="Times New Roman" panose="02020603050405020304" pitchFamily="18" charset="0"/>
                <a:sym typeface="Alfa Slab One" panose="00000500000000000000"/>
              </a:rPr>
              <a:t>Agenda</a:t>
            </a:r>
            <a:endParaRPr lang="en-IN" altLang="en-US" sz="3600" dirty="0">
              <a:solidFill>
                <a:srgbClr val="1155CC"/>
              </a:solidFill>
              <a:latin typeface="Times New Roman" panose="02020603050405020304" pitchFamily="18" charset="0"/>
              <a:ea typeface="Alfa Slab One" panose="00000500000000000000"/>
              <a:cs typeface="Times New Roman" panose="02020603050405020304" pitchFamily="18" charset="0"/>
              <a:sym typeface="Alfa Slab One" panose="0000050000000000000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D27C0A-E37C-4CD4-8CC0-8AC9898FC272}"/>
              </a:ext>
            </a:extLst>
          </p:cNvPr>
          <p:cNvSpPr>
            <a:spLocks noGrp="1"/>
          </p:cNvSpPr>
          <p:nvPr/>
        </p:nvSpPr>
        <p:spPr>
          <a:xfrm>
            <a:off x="438403" y="1448275"/>
            <a:ext cx="7465882" cy="3413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 sz="2400" dirty="0"/>
              <a:t>Introduction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Problem Statement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Project Objective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Technology</a:t>
            </a:r>
          </a:p>
          <a:p>
            <a:pPr fontAlgn="base"/>
            <a:endParaRPr lang="en-IN" sz="2400" dirty="0"/>
          </a:p>
          <a:p>
            <a:pPr fontAlgn="base"/>
            <a:r>
              <a:rPr lang="en-US" sz="2400" dirty="0"/>
              <a:t>Model Diagram</a:t>
            </a:r>
          </a:p>
          <a:p>
            <a:pPr fontAlgn="base"/>
            <a:endParaRPr lang="en-IN" sz="2400" dirty="0"/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References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1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299990" y="1170171"/>
            <a:ext cx="8088922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is based on publishing projects of various users on a centralized platform so that anyone can access them and can take advantage of it.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platforms where the source code of any project can be deployed but the complexity of the user interface makes it difficult to get relevant information.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will be providing a simplified way of getting projects of any tech stack or of any topic.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1D87A-7331-498B-9B49-60903FEF1A9F}"/>
              </a:ext>
            </a:extLst>
          </p:cNvPr>
          <p:cNvSpPr>
            <a:spLocks noGrp="1"/>
          </p:cNvSpPr>
          <p:nvPr/>
        </p:nvSpPr>
        <p:spPr>
          <a:xfrm>
            <a:off x="161577" y="97486"/>
            <a:ext cx="8365748" cy="87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Alfa Slab One" panose="00000500000000000000"/>
                <a:cs typeface="Times New Roman" panose="02020603050405020304" pitchFamily="18" charset="0"/>
                <a:sym typeface="Alfa Slab One" panose="00000500000000000000"/>
              </a:rPr>
              <a:t>Introduction:</a:t>
            </a:r>
            <a:endParaRPr lang="en-IN" altLang="en-US" sz="3600" dirty="0">
              <a:solidFill>
                <a:srgbClr val="1155CC"/>
              </a:solidFill>
              <a:latin typeface="Times New Roman" panose="02020603050405020304" pitchFamily="18" charset="0"/>
              <a:ea typeface="Alfa Slab One" panose="00000500000000000000"/>
              <a:cs typeface="Times New Roman" panose="02020603050405020304" pitchFamily="18" charset="0"/>
              <a:sym typeface="Alfa Slab One" panose="0000050000000000000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D27C0A-E37C-4CD4-8CC0-8AC9898FC272}"/>
              </a:ext>
            </a:extLst>
          </p:cNvPr>
          <p:cNvSpPr>
            <a:spLocks noGrp="1"/>
          </p:cNvSpPr>
          <p:nvPr/>
        </p:nvSpPr>
        <p:spPr>
          <a:xfrm>
            <a:off x="438403" y="924343"/>
            <a:ext cx="7465882" cy="3413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7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432475" y="2488610"/>
            <a:ext cx="656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B0D16A-821B-45BB-8791-220640B5FDDD}"/>
              </a:ext>
            </a:extLst>
          </p:cNvPr>
          <p:cNvSpPr>
            <a:spLocks noGrp="1"/>
          </p:cNvSpPr>
          <p:nvPr/>
        </p:nvSpPr>
        <p:spPr>
          <a:xfrm>
            <a:off x="457200" y="-182470"/>
            <a:ext cx="63614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alt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Objective 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2AC4DB-5EB4-46A0-A143-F4235D8D37DE}"/>
              </a:ext>
            </a:extLst>
          </p:cNvPr>
          <p:cNvSpPr>
            <a:spLocks noGrp="1"/>
          </p:cNvSpPr>
          <p:nvPr/>
        </p:nvSpPr>
        <p:spPr>
          <a:xfrm>
            <a:off x="457200" y="1230724"/>
            <a:ext cx="8018585" cy="3905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project management software allows the student to upload their project. </a:t>
            </a:r>
          </a:p>
          <a:p>
            <a:pPr fontAlgn="base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deploy the project management system for the IT department which will help students to search and refer to the repositories for the previous projects.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will also provide the tags with which the user will be able to search the projects more efficiently.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will be able to verify the projects which are completed under their group.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different projects with the help of ‘Upvote’ feature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7363F0E1-4B5E-43F8-962B-660DC26AE376}"/>
              </a:ext>
            </a:extLst>
          </p:cNvPr>
          <p:cNvSpPr txBox="1"/>
          <p:nvPr/>
        </p:nvSpPr>
        <p:spPr>
          <a:xfrm>
            <a:off x="315097" y="110424"/>
            <a:ext cx="728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ER Diagram: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08296-9B4A-C5CB-30A9-157D811BA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32" y="1677206"/>
            <a:ext cx="8361336" cy="4703252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7AEDE3C-7061-FE78-8CCB-AC0B4455AF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60267" y="6383363"/>
            <a:ext cx="41070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8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7363F0E1-4B5E-43F8-962B-660DC26AE376}"/>
              </a:ext>
            </a:extLst>
          </p:cNvPr>
          <p:cNvSpPr txBox="1"/>
          <p:nvPr/>
        </p:nvSpPr>
        <p:spPr>
          <a:xfrm>
            <a:off x="315097" y="110424"/>
            <a:ext cx="728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Technologies used :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9897" y="1428227"/>
            <a:ext cx="6635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276094" y="6356350"/>
            <a:ext cx="41070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4965E3-9221-DDE7-D56E-F73FB354A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23" y="1218849"/>
            <a:ext cx="2006062" cy="2006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82AC3A-30CC-5A43-99C7-AEFFEE0C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211" y="1258321"/>
            <a:ext cx="2140455" cy="2140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54F15E-F0DF-58C7-38FF-0063F0AA5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094" y="1528216"/>
            <a:ext cx="1901009" cy="19010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0D2BE4-411E-2A46-3634-8C7F0A5FC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396" y="4186081"/>
            <a:ext cx="1842039" cy="18420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F515CD-E3E1-832D-9B70-F8335385F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0993" y="4054345"/>
            <a:ext cx="1901449" cy="19014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766149-DF70-5D6A-212D-13C1B3C51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906" y="4099290"/>
            <a:ext cx="2046099" cy="20460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0D2BFD-3AE7-AB78-B03E-D4226EA71706}"/>
              </a:ext>
            </a:extLst>
          </p:cNvPr>
          <p:cNvSpPr txBox="1"/>
          <p:nvPr/>
        </p:nvSpPr>
        <p:spPr>
          <a:xfrm>
            <a:off x="1178977" y="3429000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E0429-2D2E-1BC2-1AF4-BB61348E1416}"/>
              </a:ext>
            </a:extLst>
          </p:cNvPr>
          <p:cNvSpPr txBox="1"/>
          <p:nvPr/>
        </p:nvSpPr>
        <p:spPr>
          <a:xfrm>
            <a:off x="3966245" y="623113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NodeJS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65FBDF-36E4-70F1-1900-806B5575720A}"/>
              </a:ext>
            </a:extLst>
          </p:cNvPr>
          <p:cNvSpPr txBox="1"/>
          <p:nvPr/>
        </p:nvSpPr>
        <p:spPr>
          <a:xfrm>
            <a:off x="1191261" y="6231135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BE8661-F57E-3115-395D-BAD8AE4EF03F}"/>
              </a:ext>
            </a:extLst>
          </p:cNvPr>
          <p:cNvSpPr txBox="1"/>
          <p:nvPr/>
        </p:nvSpPr>
        <p:spPr>
          <a:xfrm>
            <a:off x="6926636" y="3610369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885F6-02A5-D17F-3C14-12B84A4CA392}"/>
              </a:ext>
            </a:extLst>
          </p:cNvPr>
          <p:cNvSpPr txBox="1"/>
          <p:nvPr/>
        </p:nvSpPr>
        <p:spPr>
          <a:xfrm>
            <a:off x="3955282" y="3598680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97909E-829C-C0DE-AB95-EFBB3D94C0DF}"/>
              </a:ext>
            </a:extLst>
          </p:cNvPr>
          <p:cNvSpPr txBox="1"/>
          <p:nvPr/>
        </p:nvSpPr>
        <p:spPr>
          <a:xfrm>
            <a:off x="6914352" y="6273139"/>
            <a:ext cx="10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73992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432475" y="2488610"/>
            <a:ext cx="656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4F877-CE79-4B00-BB5D-64F30C358064}"/>
              </a:ext>
            </a:extLst>
          </p:cNvPr>
          <p:cNvSpPr txBox="1"/>
          <p:nvPr/>
        </p:nvSpPr>
        <p:spPr>
          <a:xfrm>
            <a:off x="631821" y="1352262"/>
            <a:ext cx="76427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Documentation for most of the web technologies : -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https://devdocs.io/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Official Documentation  :-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React :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https://reactjs.org/docs/getting-started.html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https://nodejs.org/en/docs/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MongoDB: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https://www.mongodb.com/docs/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6C97AAD5-F676-453B-85D7-2C8867FB6780}"/>
              </a:ext>
            </a:extLst>
          </p:cNvPr>
          <p:cNvSpPr txBox="1"/>
          <p:nvPr/>
        </p:nvSpPr>
        <p:spPr>
          <a:xfrm>
            <a:off x="315097" y="136550"/>
            <a:ext cx="728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References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2881158" y="2816672"/>
            <a:ext cx="808892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THANK YOU !!!</a:t>
            </a:r>
            <a:endParaRPr sz="32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1D87A-7331-498B-9B49-60903FEF1A9F}"/>
              </a:ext>
            </a:extLst>
          </p:cNvPr>
          <p:cNvSpPr>
            <a:spLocks noGrp="1"/>
          </p:cNvSpPr>
          <p:nvPr/>
        </p:nvSpPr>
        <p:spPr>
          <a:xfrm>
            <a:off x="161577" y="97486"/>
            <a:ext cx="8365748" cy="87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altLang="en-US" sz="3600" dirty="0">
              <a:solidFill>
                <a:srgbClr val="1155CC"/>
              </a:solidFill>
              <a:latin typeface="Times New Roman" panose="02020603050405020304" pitchFamily="18" charset="0"/>
              <a:ea typeface="Alfa Slab One" panose="00000500000000000000"/>
              <a:cs typeface="Times New Roman" panose="02020603050405020304" pitchFamily="18" charset="0"/>
              <a:sym typeface="Alfa Slab One" panose="0000050000000000000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D27C0A-E37C-4CD4-8CC0-8AC9898FC272}"/>
              </a:ext>
            </a:extLst>
          </p:cNvPr>
          <p:cNvSpPr>
            <a:spLocks noGrp="1"/>
          </p:cNvSpPr>
          <p:nvPr/>
        </p:nvSpPr>
        <p:spPr>
          <a:xfrm>
            <a:off x="438403" y="1448275"/>
            <a:ext cx="7465882" cy="3413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89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372</Words>
  <Application>Microsoft Office PowerPoint</Application>
  <PresentationFormat>On-screen Show (4:3)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  NOTEncrypt Application</dc:title>
  <dc:creator>Abhishek Deokar</dc:creator>
  <cp:lastModifiedBy>Sarthak Deshmukh</cp:lastModifiedBy>
  <cp:revision>110</cp:revision>
  <dcterms:modified xsi:type="dcterms:W3CDTF">2022-09-29T12:16:01Z</dcterms:modified>
</cp:coreProperties>
</file>