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087" y="1836927"/>
            <a:ext cx="9650646" cy="1752939"/>
          </a:xfrm>
        </p:spPr>
        <p:txBody>
          <a:bodyPr/>
          <a:lstStyle/>
          <a:p>
            <a:r>
              <a:rPr lang="en-US" dirty="0"/>
              <a:t>Option Strategy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087" y="3589866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DF19B-6236-446A-AC22-8230BF21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8" y="288485"/>
            <a:ext cx="7121991" cy="314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4C1A2-9918-496E-909D-33E2A8632B39}"/>
              </a:ext>
            </a:extLst>
          </p:cNvPr>
          <p:cNvSpPr txBox="1"/>
          <p:nvPr/>
        </p:nvSpPr>
        <p:spPr>
          <a:xfrm>
            <a:off x="471672" y="5077233"/>
            <a:ext cx="7121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400" dirty="0">
                <a:latin typeface="Angsana New" panose="020B0502040204020203" pitchFamily="18" charset="-34"/>
                <a:cs typeface="Angsana New" panose="020B0502040204020203" pitchFamily="18" charset="-34"/>
              </a:rPr>
              <a:t>I require a simple front-end from where I can provide inputs for options.</a:t>
            </a:r>
          </a:p>
          <a:p>
            <a:r>
              <a:rPr lang="en-IN" sz="2400" dirty="0">
                <a:latin typeface="Angsana New" panose="020B0502040204020203" pitchFamily="18" charset="-34"/>
                <a:cs typeface="Angsana New" panose="020B0502040204020203" pitchFamily="18" charset="-34"/>
              </a:rPr>
              <a:t>          Inputs : Buying/Selling, select Expiry Date, Strike price, Call/Put, and Lot size.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sz="2400" dirty="0">
                <a:latin typeface="Angsana New" panose="020B0502040204020203" pitchFamily="18" charset="-34"/>
                <a:cs typeface="Angsana New" panose="020B0502040204020203" pitchFamily="18" charset="-34"/>
              </a:rPr>
              <a:t>We can add or remove the input row.</a:t>
            </a:r>
          </a:p>
          <a:p>
            <a:pPr marL="514350" indent="-514350">
              <a:buAutoNum type="arabicPeriod" startAt="2"/>
            </a:pPr>
            <a:endParaRPr lang="en-IN" sz="24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pPr marL="514350" indent="-514350">
              <a:buAutoNum type="arabicPeriod" startAt="2"/>
            </a:pPr>
            <a:endParaRPr lang="en-IN" sz="24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3FC4E8-8602-4620-B6F8-7A6B9D62124C}"/>
              </a:ext>
            </a:extLst>
          </p:cNvPr>
          <p:cNvCxnSpPr>
            <a:cxnSpLocks/>
          </p:cNvCxnSpPr>
          <p:nvPr/>
        </p:nvCxnSpPr>
        <p:spPr>
          <a:xfrm flipV="1">
            <a:off x="7400397" y="2720923"/>
            <a:ext cx="0" cy="126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9ADAB5-2E16-4DEA-998E-49FF8DAB5F76}"/>
              </a:ext>
            </a:extLst>
          </p:cNvPr>
          <p:cNvSpPr txBox="1"/>
          <p:nvPr/>
        </p:nvSpPr>
        <p:spPr>
          <a:xfrm>
            <a:off x="6727657" y="39623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gsana New" panose="02020603050405020304" pitchFamily="18" charset="-34"/>
                <a:cs typeface="Angsana New" panose="02020603050405020304" pitchFamily="18" charset="-34"/>
              </a:rPr>
              <a:t>For delete row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017BB0-13AA-4A72-9938-39FDA9AC63D0}"/>
              </a:ext>
            </a:extLst>
          </p:cNvPr>
          <p:cNvCxnSpPr>
            <a:cxnSpLocks/>
          </p:cNvCxnSpPr>
          <p:nvPr/>
        </p:nvCxnSpPr>
        <p:spPr>
          <a:xfrm flipV="1">
            <a:off x="1095123" y="2734925"/>
            <a:ext cx="0" cy="15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00399-9BE7-44A3-B9C9-804AE27F0D47}"/>
              </a:ext>
            </a:extLst>
          </p:cNvPr>
          <p:cNvCxnSpPr>
            <a:cxnSpLocks/>
          </p:cNvCxnSpPr>
          <p:nvPr/>
        </p:nvCxnSpPr>
        <p:spPr>
          <a:xfrm flipV="1">
            <a:off x="1987826" y="2823670"/>
            <a:ext cx="0" cy="107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CC2B9-4543-48FE-A11E-72E67CDD6B62}"/>
              </a:ext>
            </a:extLst>
          </p:cNvPr>
          <p:cNvCxnSpPr>
            <a:cxnSpLocks/>
          </p:cNvCxnSpPr>
          <p:nvPr/>
        </p:nvCxnSpPr>
        <p:spPr>
          <a:xfrm flipV="1">
            <a:off x="3265728" y="2823670"/>
            <a:ext cx="0" cy="149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902D4-849E-48A0-81EA-2E959FD7ACD9}"/>
              </a:ext>
            </a:extLst>
          </p:cNvPr>
          <p:cNvCxnSpPr>
            <a:cxnSpLocks/>
          </p:cNvCxnSpPr>
          <p:nvPr/>
        </p:nvCxnSpPr>
        <p:spPr>
          <a:xfrm flipV="1">
            <a:off x="4374103" y="2133600"/>
            <a:ext cx="0" cy="17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9B0B88-DC5F-4F81-9E24-3AA2D13D6BB2}"/>
              </a:ext>
            </a:extLst>
          </p:cNvPr>
          <p:cNvSpPr txBox="1"/>
          <p:nvPr/>
        </p:nvSpPr>
        <p:spPr>
          <a:xfrm>
            <a:off x="489328" y="43227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gsana New" panose="020B0502040204020203" pitchFamily="18" charset="-34"/>
                <a:cs typeface="Angsana New" panose="020B0502040204020203" pitchFamily="18" charset="-34"/>
              </a:rPr>
              <a:t>Buying/Selling</a:t>
            </a:r>
            <a:endParaRPr lang="en-IN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0445E-BAD9-4A53-8590-D439EA2FF60C}"/>
              </a:ext>
            </a:extLst>
          </p:cNvPr>
          <p:cNvSpPr txBox="1"/>
          <p:nvPr/>
        </p:nvSpPr>
        <p:spPr>
          <a:xfrm>
            <a:off x="1305152" y="38866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gsana New" panose="020B0502040204020203" pitchFamily="18" charset="-34"/>
                <a:cs typeface="Angsana New" panose="020B0502040204020203" pitchFamily="18" charset="-34"/>
              </a:rPr>
              <a:t>Select Expiry Date</a:t>
            </a:r>
            <a:endParaRPr lang="en-IN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A37711-DAF5-49B8-8386-0C1F84FB8BFC}"/>
              </a:ext>
            </a:extLst>
          </p:cNvPr>
          <p:cNvSpPr txBox="1"/>
          <p:nvPr/>
        </p:nvSpPr>
        <p:spPr>
          <a:xfrm>
            <a:off x="2646136" y="43128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gsana New" panose="020B0502040204020203" pitchFamily="18" charset="-34"/>
                <a:cs typeface="Angsana New" panose="020B0502040204020203" pitchFamily="18" charset="-34"/>
              </a:rPr>
              <a:t>Strike price</a:t>
            </a:r>
            <a:endParaRPr lang="en-IN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A25086-38C9-4D8B-8F84-917A83CDF8AD}"/>
              </a:ext>
            </a:extLst>
          </p:cNvPr>
          <p:cNvSpPr txBox="1"/>
          <p:nvPr/>
        </p:nvSpPr>
        <p:spPr>
          <a:xfrm>
            <a:off x="3871774" y="39349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gsana New" panose="020B0502040204020203" pitchFamily="18" charset="-34"/>
                <a:cs typeface="Angsana New" panose="020B0502040204020203" pitchFamily="18" charset="-34"/>
              </a:rPr>
              <a:t>Select Call/Put</a:t>
            </a:r>
            <a:endParaRPr lang="en-IN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D5725-721F-4102-BF3A-98E614D4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288485"/>
            <a:ext cx="6960613" cy="3306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EC275-644C-4F2C-BE65-37D7B6EAEDB8}"/>
              </a:ext>
            </a:extLst>
          </p:cNvPr>
          <p:cNvSpPr txBox="1"/>
          <p:nvPr/>
        </p:nvSpPr>
        <p:spPr>
          <a:xfrm>
            <a:off x="537663" y="3932419"/>
            <a:ext cx="7438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As shown in the first figure we are giving inputs. So, using that input it should show this kind of graph in the front-end. The function for this graph is already created. 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We have to use that function to show the graph.</a:t>
            </a:r>
          </a:p>
          <a:p>
            <a:pPr marL="457200" indent="-457200">
              <a:buAutoNum type="arabicPeriod"/>
            </a:pPr>
            <a:endParaRPr lang="en-IN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92B33-1D78-42A3-A608-D392FA64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1" y="473615"/>
            <a:ext cx="8513483" cy="1936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35EA30-B23F-424D-B919-96C24317B8A0}"/>
              </a:ext>
            </a:extLst>
          </p:cNvPr>
          <p:cNvSpPr txBox="1"/>
          <p:nvPr/>
        </p:nvSpPr>
        <p:spPr>
          <a:xfrm flipH="1">
            <a:off x="537662" y="2755927"/>
            <a:ext cx="660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1. Also, we have to show these values. For this also function is already created</a:t>
            </a:r>
          </a:p>
        </p:txBody>
      </p:sp>
    </p:spTree>
    <p:extLst>
      <p:ext uri="{BB962C8B-B14F-4D97-AF65-F5344CB8AC3E}">
        <p14:creationId xmlns:p14="http://schemas.microsoft.com/office/powerpoint/2010/main" val="25299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Trade Gothic LT Pro</vt:lpstr>
      <vt:lpstr>Angsana New</vt:lpstr>
      <vt:lpstr>Arial</vt:lpstr>
      <vt:lpstr>Calibri</vt:lpstr>
      <vt:lpstr>Trebuchet MS</vt:lpstr>
      <vt:lpstr>Office Theme</vt:lpstr>
      <vt:lpstr>Option Strategy Builder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2022-12-04T11:01:03Z</dcterms:created>
  <dcterms:modified xsi:type="dcterms:W3CDTF">2022-12-04T11:45:35Z</dcterms:modified>
</cp:coreProperties>
</file>