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68" r:id="rId3"/>
  </p:sldMasterIdLst>
  <p:notesMasterIdLst>
    <p:notesMasterId r:id="rId24"/>
  </p:notesMasterIdLst>
  <p:sldIdLst>
    <p:sldId id="270" r:id="rId4"/>
    <p:sldId id="352" r:id="rId5"/>
    <p:sldId id="353" r:id="rId6"/>
    <p:sldId id="354" r:id="rId7"/>
    <p:sldId id="356" r:id="rId8"/>
    <p:sldId id="357" r:id="rId9"/>
    <p:sldId id="359" r:id="rId10"/>
    <p:sldId id="360" r:id="rId11"/>
    <p:sldId id="361" r:id="rId12"/>
    <p:sldId id="362" r:id="rId13"/>
    <p:sldId id="364" r:id="rId14"/>
    <p:sldId id="366" r:id="rId15"/>
    <p:sldId id="373" r:id="rId16"/>
    <p:sldId id="372" r:id="rId17"/>
    <p:sldId id="367" r:id="rId18"/>
    <p:sldId id="368" r:id="rId19"/>
    <p:sldId id="369" r:id="rId20"/>
    <p:sldId id="370" r:id="rId21"/>
    <p:sldId id="371" r:id="rId22"/>
    <p:sldId id="35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56" autoAdjust="0"/>
    <p:restoredTop sz="94660"/>
  </p:normalViewPr>
  <p:slideViewPr>
    <p:cSldViewPr snapToGrid="0" showGuides="1">
      <p:cViewPr varScale="1">
        <p:scale>
          <a:sx n="85" d="100"/>
          <a:sy n="85" d="100"/>
        </p:scale>
        <p:origin x="658" y="67"/>
      </p:cViewPr>
      <p:guideLst>
        <p:guide orient="horz" pos="225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699807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layout">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tileRect/>
        </a:gradFill>
        <a:effectLst/>
      </p:bgPr>
    </p:bg>
    <p:spTree>
      <p:nvGrpSpPr>
        <p:cNvPr id="1" name=""/>
        <p:cNvGrpSpPr/>
        <p:nvPr/>
      </p:nvGrpSpPr>
      <p:grpSpPr>
        <a:xfrm>
          <a:off x="0" y="0"/>
          <a:ext cx="0" cy="0"/>
          <a:chOff x="0" y="0"/>
          <a:chExt cx="0" cy="0"/>
        </a:xfrm>
      </p:grpSpPr>
      <p:grpSp>
        <p:nvGrpSpPr>
          <p:cNvPr id="624" name="Group 623"/>
          <p:cNvGrpSpPr/>
          <p:nvPr userDrawn="1"/>
        </p:nvGrpSpPr>
        <p:grpSpPr>
          <a:xfrm>
            <a:off x="-98982" y="-104349"/>
            <a:ext cx="12408253" cy="7045442"/>
            <a:chOff x="-98982" y="-104349"/>
            <a:chExt cx="12408253" cy="7045442"/>
          </a:xfrm>
          <a:solidFill>
            <a:schemeClr val="bg1">
              <a:alpha val="15000"/>
            </a:schemeClr>
          </a:solidFill>
        </p:grpSpPr>
        <p:cxnSp>
          <p:nvCxnSpPr>
            <p:cNvPr id="208" name="Straight Connector 207"/>
            <p:cNvCxnSpPr>
              <a:stCxn id="278" idx="7"/>
              <a:endCxn id="276"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276" idx="4"/>
              <a:endCxn id="29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281" idx="2"/>
              <a:endCxn id="29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298" idx="5"/>
              <a:endCxn id="281"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a:stCxn id="276" idx="5"/>
              <a:endCxn id="29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281" idx="0"/>
              <a:endCxn id="29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298" idx="3"/>
              <a:endCxn id="29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a:stCxn id="442" idx="7"/>
              <a:endCxn id="283"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a:stCxn id="281" idx="7"/>
              <a:endCxn id="283"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a:stCxn id="280"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a:stCxn id="298" idx="6"/>
              <a:endCxn id="29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280" idx="0"/>
              <a:endCxn id="29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297" idx="6"/>
              <a:endCxn id="283"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a:stCxn id="282" idx="0"/>
              <a:endCxn id="283"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285" idx="1"/>
              <a:endCxn id="283"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stCxn id="285" idx="0"/>
              <a:endCxn id="284"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284" idx="2"/>
              <a:endCxn id="283"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a:stCxn id="284" idx="7"/>
              <a:endCxn id="56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a:stCxn id="284" idx="6"/>
              <a:endCxn id="291"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a:stCxn id="291" idx="7"/>
              <a:endCxn id="292"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a:stCxn id="277" idx="0"/>
              <a:endCxn id="276"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a:stCxn id="296" idx="2"/>
              <a:endCxn id="277"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280" idx="1"/>
              <a:endCxn id="277"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279" idx="7"/>
              <a:endCxn id="277"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a:stCxn id="278" idx="6"/>
              <a:endCxn id="277"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301" idx="7"/>
              <a:endCxn id="278"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a:stCxn id="301" idx="6"/>
              <a:endCxn id="279"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30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stCxn id="279"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a:stCxn id="279"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a:stCxn id="280"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a:stCxn id="279" idx="6"/>
              <a:endCxn id="280"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a:stCxn id="280" idx="6"/>
              <a:endCxn id="281"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a:stCxn id="282" idx="2"/>
              <a:endCxn id="281"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a:stCxn id="306" idx="0"/>
              <a:endCxn id="281"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a:endCxn id="281"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stCxn id="306" idx="2"/>
              <a:endCxn id="282"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285" idx="2"/>
              <a:endCxn id="282"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a:stCxn id="285"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a:stCxn id="286"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286" idx="2"/>
              <a:endCxn id="285"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291" idx="4"/>
              <a:endCxn id="286"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290" idx="3"/>
              <a:endCxn id="286"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290" idx="2"/>
              <a:endCxn id="291"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290" idx="1"/>
              <a:endCxn id="292"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288" idx="1"/>
              <a:endCxn id="292"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288" idx="0"/>
              <a:endCxn id="289"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a:stCxn id="386" idx="7"/>
              <a:endCxn id="56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a:endCxn id="287"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386" idx="0"/>
              <a:endCxn id="56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stCxn id="399" idx="0"/>
              <a:endCxn id="56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stCxn id="399" idx="1"/>
              <a:endCxn id="289"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a:stCxn id="289" idx="2"/>
              <a:endCxn id="292"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288" idx="2"/>
              <a:endCxn id="290"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stCxn id="287" idx="1"/>
              <a:endCxn id="290"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a:stCxn id="287" idx="3"/>
              <a:endCxn id="30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a:stCxn id="290" idx="4"/>
              <a:endCxn id="30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a:stCxn id="286" idx="5"/>
              <a:endCxn id="30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a:stCxn id="287" idx="7"/>
              <a:endCxn id="288"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a:stCxn id="285" idx="7"/>
              <a:endCxn id="291"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a:endCxn id="287"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6" name="Oval 275"/>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9" name="Straight Connector 298"/>
            <p:cNvCxnSpPr>
              <a:stCxn id="298" idx="2"/>
              <a:endCxn id="277"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a:stCxn id="278" idx="4"/>
              <a:endCxn id="279"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1" name="Oval 300"/>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p:cNvCxnSpPr>
              <a:stCxn id="30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30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30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a:endCxn id="278"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6" name="Chord 305"/>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Chord 306"/>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Connector 307"/>
            <p:cNvCxnSpPr>
              <a:stCxn id="306" idx="1"/>
              <a:endCxn id="285"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endCxn id="383"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a:endCxn id="399"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a:stCxn id="383" idx="0"/>
              <a:endCxn id="399"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a:stCxn id="566" idx="2"/>
              <a:endCxn id="385"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a:stCxn id="383" idx="7"/>
              <a:endCxn id="385"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a:endCxn id="399"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a:stCxn id="399" idx="6"/>
              <a:endCxn id="385"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a:stCxn id="384" idx="0"/>
              <a:endCxn id="385"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a:stCxn id="387" idx="1"/>
              <a:endCxn id="385"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387" idx="0"/>
              <a:endCxn id="386"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stCxn id="386" idx="2"/>
              <a:endCxn id="385"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a:stCxn id="386" idx="7"/>
              <a:endCxn id="394"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a:stCxn id="386" idx="6"/>
              <a:endCxn id="393"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a:stCxn id="393" idx="7"/>
              <a:endCxn id="394"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a:stCxn id="567" idx="1"/>
              <a:endCxn id="385"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a:endCxn id="383"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a:stCxn id="384" idx="2"/>
              <a:endCxn id="383"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a:stCxn id="408" idx="0"/>
              <a:endCxn id="383"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a:endCxn id="383"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a:stCxn id="408" idx="2"/>
              <a:endCxn id="384"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a:stCxn id="387" idx="2"/>
              <a:endCxn id="384"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a:stCxn id="387"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a:stCxn id="388"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a:stCxn id="388" idx="2"/>
              <a:endCxn id="387"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a:stCxn id="393" idx="4"/>
              <a:endCxn id="388"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a:stCxn id="392" idx="3"/>
              <a:endCxn id="388"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a:stCxn id="392" idx="2"/>
              <a:endCxn id="393"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a:stCxn id="392" idx="1"/>
              <a:endCxn id="394"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a:stCxn id="390" idx="1"/>
              <a:endCxn id="394"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a:stCxn id="390" idx="0"/>
              <a:endCxn id="391"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a:stCxn id="396" idx="0"/>
              <a:endCxn id="395"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a:stCxn id="439" idx="7"/>
              <a:endCxn id="395"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a:endCxn id="396"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a:stCxn id="438" idx="5"/>
              <a:endCxn id="397"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a:endCxn id="397"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a:stCxn id="397"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a:stCxn id="397" idx="3"/>
              <a:endCxn id="389"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a:stCxn id="397" idx="1"/>
              <a:endCxn id="390"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a:stCxn id="396" idx="2"/>
              <a:endCxn id="390"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a:stCxn id="395" idx="3"/>
              <a:endCxn id="390"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a:stCxn id="395" idx="2"/>
              <a:endCxn id="391"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a:stCxn id="391" idx="1"/>
              <a:endCxn id="394"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a:stCxn id="390" idx="2"/>
              <a:endCxn id="392"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a:stCxn id="389" idx="1"/>
              <a:endCxn id="392"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a:stCxn id="389" idx="3"/>
              <a:endCxn id="409"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a:stCxn id="392" idx="4"/>
              <a:endCxn id="409"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a:stCxn id="388" idx="5"/>
              <a:endCxn id="409"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a:stCxn id="389" idx="7"/>
              <a:endCxn id="390"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a:stCxn id="387" idx="7"/>
              <a:endCxn id="393"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a:endCxn id="389"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a:stCxn id="397" idx="7"/>
              <a:endCxn id="396"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83" name="Oval 382"/>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Chord 407"/>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Chord 408"/>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 name="Straight Connector 409"/>
            <p:cNvCxnSpPr>
              <a:stCxn id="408" idx="1"/>
              <a:endCxn id="387"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a:stCxn id="436" idx="6"/>
              <a:endCxn id="395"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a:stCxn id="433" idx="4"/>
              <a:endCxn id="439"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a:stCxn id="439" idx="4"/>
              <a:endCxn id="438"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a:stCxn id="437"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a:stCxn id="437" idx="0"/>
              <a:endCxn id="438"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a:stCxn id="489" idx="1"/>
              <a:endCxn id="433"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a:stCxn id="438" idx="2"/>
              <a:endCxn id="48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a:stCxn id="437"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p:cNvCxnSpPr>
              <a:stCxn id="395" idx="1"/>
              <a:endCxn id="276"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p:cNvCxnSpPr>
              <a:stCxn id="435" idx="6"/>
              <a:endCxn id="434"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a:stCxn id="433" idx="7"/>
              <a:endCxn id="435"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p:cNvCxnSpPr>
              <a:stCxn id="433" idx="5"/>
              <a:endCxn id="436"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p:cNvCxnSpPr>
              <a:stCxn id="434" idx="3"/>
              <a:endCxn id="436"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a:stCxn id="436" idx="4"/>
              <a:endCxn id="439"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p:cNvCxnSpPr>
              <a:stCxn id="397" idx="2"/>
              <a:endCxn id="437"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p:cNvCxnSpPr>
              <a:endCxn id="437"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33" name="Oval 432"/>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0" name="Straight Connector 439"/>
            <p:cNvCxnSpPr>
              <a:stCxn id="439"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a:stCxn id="435" idx="4"/>
              <a:endCxn id="436"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42" name="Oval 441"/>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3" name="Straight Connector 442"/>
            <p:cNvCxnSpPr>
              <a:stCxn id="442" idx="3"/>
              <a:endCxn id="391"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p:cNvCxnSpPr>
              <a:stCxn id="442" idx="2"/>
              <a:endCxn id="276"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p:cNvCxnSpPr>
              <a:stCxn id="435" idx="7"/>
              <a:endCxn id="278"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a:endCxn id="435"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89" name="Chord 488"/>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2" name="Straight Connector 491"/>
            <p:cNvCxnSpPr>
              <a:stCxn id="438"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p:cNvCxnSpPr>
              <a:stCxn id="434" idx="6"/>
              <a:endCxn id="276"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p:cNvCxnSpPr>
              <a:stCxn id="434" idx="5"/>
              <a:endCxn id="395"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p:cNvCxnSpPr>
              <a:stCxn id="278" idx="0"/>
              <a:endCxn id="434"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p:cNvCxnSpPr>
              <a:stCxn id="439" idx="5"/>
              <a:endCxn id="396"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p:cNvCxnSpPr>
              <a:stCxn id="391" idx="7"/>
              <a:endCxn id="276"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a:stCxn id="297" idx="7"/>
              <a:endCxn id="442"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p:cNvCxnSpPr>
              <a:stCxn id="394" idx="7"/>
              <a:endCxn id="283"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p:cNvCxnSpPr>
              <a:stCxn id="394" idx="6"/>
              <a:endCxn id="442"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p:cNvCxnSpPr>
              <a:stCxn id="284" idx="0"/>
              <a:endCxn id="394"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a:stCxn id="567" idx="0"/>
              <a:endCxn id="56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a:stCxn id="292" idx="0"/>
              <a:endCxn id="56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a:stCxn id="291" idx="0"/>
              <a:endCxn id="56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a:stCxn id="394" idx="1"/>
              <a:endCxn id="56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a:stCxn id="284" idx="0"/>
              <a:endCxn id="56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a:stCxn id="568" idx="7"/>
              <a:endCxn id="56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566" name="Oval 565"/>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Oval 566"/>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Oval 567"/>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4" name="Straight Connector 603"/>
            <p:cNvCxnSpPr>
              <a:stCxn id="289" idx="0"/>
              <a:endCxn id="56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p:cNvCxnSpPr>
              <a:endCxn id="289"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userDrawn="1"/>
        </p:nvGrpSpPr>
        <p:grpSpPr>
          <a:xfrm>
            <a:off x="-98982" y="-104349"/>
            <a:ext cx="12408253" cy="7045442"/>
            <a:chOff x="-98982" y="-104349"/>
            <a:chExt cx="12408253" cy="7045442"/>
          </a:xfrm>
          <a:solidFill>
            <a:schemeClr val="bg1">
              <a:alpha val="10000"/>
            </a:schemeClr>
          </a:solidFill>
        </p:grpSpPr>
        <p:cxnSp>
          <p:nvCxnSpPr>
            <p:cNvPr id="3" name="Straight Connector 2"/>
            <p:cNvCxnSpPr>
              <a:stCxn id="66" idx="7"/>
              <a:endCxn id="64"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a:stCxn id="64" idx="4"/>
              <a:endCxn id="83"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69" idx="2"/>
              <a:endCxn id="81"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83" idx="5"/>
              <a:endCxn id="69"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64" idx="5"/>
              <a:endCxn id="82"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9" idx="0"/>
              <a:endCxn id="82"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83" idx="3"/>
              <a:endCxn id="81"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89" idx="7"/>
              <a:endCxn id="71"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9" idx="7"/>
              <a:endCxn id="71"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8"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3" idx="6"/>
              <a:endCxn id="82"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8" idx="0"/>
              <a:endCxn id="81"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2" idx="6"/>
              <a:endCxn id="71"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0" idx="0"/>
              <a:endCxn id="71"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3" idx="1"/>
              <a:endCxn id="71"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3" idx="0"/>
              <a:endCxn id="72"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2" idx="2"/>
              <a:endCxn id="71"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2" idx="7"/>
              <a:endCxn id="212"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2" idx="6"/>
              <a:endCxn id="79"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9" idx="7"/>
              <a:endCxn id="80"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5" idx="0"/>
              <a:endCxn id="64"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1" idx="2"/>
              <a:endCxn id="65"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8" idx="1"/>
              <a:endCxn id="65"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7" idx="7"/>
              <a:endCxn id="65"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66" idx="6"/>
              <a:endCxn id="65"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6" idx="7"/>
              <a:endCxn id="66"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6" idx="6"/>
              <a:endCxn id="67"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86"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7"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7"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68"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7" idx="6"/>
              <a:endCxn id="68"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8" idx="6"/>
              <a:endCxn id="69"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0" idx="2"/>
              <a:endCxn id="69"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1" idx="0"/>
              <a:endCxn id="69"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69"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91" idx="2"/>
              <a:endCxn id="70"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73" idx="2"/>
              <a:endCxn id="70"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73"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4"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74" idx="2"/>
              <a:endCxn id="73"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9" idx="4"/>
              <a:endCxn id="74"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78" idx="3"/>
              <a:endCxn id="74"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78" idx="2"/>
              <a:endCxn id="79"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78" idx="1"/>
              <a:endCxn id="80"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76" idx="1"/>
              <a:endCxn id="80"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6" idx="0"/>
              <a:endCxn id="77"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48" idx="7"/>
              <a:endCxn id="213"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75"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48" idx="0"/>
              <a:endCxn id="212"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60" idx="0"/>
              <a:endCxn id="211"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60" idx="1"/>
              <a:endCxn id="77"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7" idx="2"/>
              <a:endCxn id="80"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76" idx="2"/>
              <a:endCxn id="78"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75" idx="1"/>
              <a:endCxn id="78"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5" idx="3"/>
              <a:endCxn id="92"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78" idx="4"/>
              <a:endCxn id="92"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74" idx="5"/>
              <a:endCxn id="92"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75" idx="7"/>
              <a:endCxn id="76"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73" idx="7"/>
              <a:endCxn id="79"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5"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4" name="Oval 63"/>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a:stCxn id="83" idx="2"/>
              <a:endCxn id="65"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66" idx="4"/>
              <a:endCxn id="67"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6" name="Oval 85"/>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a:stCxn id="86"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6"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6"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endCxn id="66"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Chord 90"/>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hord 91"/>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a:stCxn id="91" idx="1"/>
              <a:endCxn id="73"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145"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endCxn id="160"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145" idx="0"/>
              <a:endCxn id="160"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211" idx="2"/>
              <a:endCxn id="147"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145" idx="7"/>
              <a:endCxn id="147"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endCxn id="160"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60" idx="6"/>
              <a:endCxn id="147"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146" idx="0"/>
              <a:endCxn id="147"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49" idx="1"/>
              <a:endCxn id="147"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49" idx="0"/>
              <a:endCxn id="148"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48" idx="2"/>
              <a:endCxn id="147"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48" idx="7"/>
              <a:endCxn id="156"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48" idx="6"/>
              <a:endCxn id="155"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55" idx="7"/>
              <a:endCxn id="156"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212" idx="1"/>
              <a:endCxn id="147"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endCxn id="145"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46" idx="2"/>
              <a:endCxn id="145"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61" idx="0"/>
              <a:endCxn id="145"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endCxn id="145"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61" idx="2"/>
              <a:endCxn id="146"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49" idx="2"/>
              <a:endCxn id="146"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49"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50"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50" idx="2"/>
              <a:endCxn id="149"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55" idx="4"/>
              <a:endCxn id="150"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54" idx="3"/>
              <a:endCxn id="150"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54" idx="2"/>
              <a:endCxn id="155"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54" idx="1"/>
              <a:endCxn id="156"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52" idx="1"/>
              <a:endCxn id="156"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52" idx="0"/>
              <a:endCxn id="153"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58" idx="0"/>
              <a:endCxn id="157"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86" idx="7"/>
              <a:endCxn id="157"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endCxn id="158"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85" idx="5"/>
              <a:endCxn id="159"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159"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59"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59" idx="3"/>
              <a:endCxn id="151"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59" idx="1"/>
              <a:endCxn id="152"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58" idx="2"/>
              <a:endCxn id="152"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57" idx="3"/>
              <a:endCxn id="152"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57" idx="2"/>
              <a:endCxn id="153"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53" idx="1"/>
              <a:endCxn id="156"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52" idx="2"/>
              <a:endCxn id="154"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51" idx="1"/>
              <a:endCxn id="154"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51" idx="3"/>
              <a:endCxn id="162"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54" idx="4"/>
              <a:endCxn id="162"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50" idx="5"/>
              <a:endCxn id="162"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51" idx="7"/>
              <a:endCxn id="152"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49" idx="7"/>
              <a:endCxn id="155"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endCxn id="151"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59" idx="7"/>
              <a:endCxn id="158"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5" name="Oval 144"/>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Chord 160"/>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p:cNvCxnSpPr>
              <a:stCxn id="161" idx="1"/>
              <a:endCxn id="149"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183" idx="6"/>
              <a:endCxn id="157"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80" idx="4"/>
              <a:endCxn id="186"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186" idx="4"/>
              <a:endCxn id="185"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184"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84" idx="0"/>
              <a:endCxn id="185"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94" idx="1"/>
              <a:endCxn id="180"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85" idx="2"/>
              <a:endCxn id="194"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84"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57" idx="1"/>
              <a:endCxn id="64"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82" idx="6"/>
              <a:endCxn id="181"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180" idx="7"/>
              <a:endCxn id="182"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80" idx="5"/>
              <a:endCxn id="183"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81" idx="3"/>
              <a:endCxn id="183"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83" idx="4"/>
              <a:endCxn id="186"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59" idx="2"/>
              <a:endCxn id="184"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endCxn id="184"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0" name="Oval 179"/>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a:stCxn id="186"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2" idx="4"/>
              <a:endCxn id="183"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p:cNvCxnSpPr>
              <a:stCxn id="189" idx="3"/>
              <a:endCxn id="153"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a:stCxn id="189" idx="2"/>
              <a:endCxn id="64"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182" idx="7"/>
              <a:endCxn id="66"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endCxn id="182"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Chord 193"/>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p:cNvCxnSpPr>
              <a:stCxn id="185"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stCxn id="181" idx="6"/>
              <a:endCxn id="64"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181" idx="5"/>
              <a:endCxn id="157"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66" idx="0"/>
              <a:endCxn id="181"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86" idx="5"/>
              <a:endCxn id="158"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153" idx="7"/>
              <a:endCxn id="64"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82" idx="7"/>
              <a:endCxn id="189"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156" idx="7"/>
              <a:endCxn id="71"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156" idx="6"/>
              <a:endCxn id="189"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72" idx="0"/>
              <a:endCxn id="156"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212" idx="0"/>
              <a:endCxn id="211"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80" idx="0"/>
              <a:endCxn id="211"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79" idx="0"/>
              <a:endCxn id="212"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156" idx="1"/>
              <a:endCxn id="213"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72" idx="0"/>
              <a:endCxn id="213"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213" idx="7"/>
              <a:endCxn id="212"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1" name="Oval 210"/>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77" idx="0"/>
              <a:endCxn id="211"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a:endCxn id="77"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4_Images &amp; Contents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5" name="Group 4"/>
          <p:cNvGrpSpPr/>
          <p:nvPr userDrawn="1"/>
        </p:nvGrpSpPr>
        <p:grpSpPr>
          <a:xfrm>
            <a:off x="-98982" y="-104349"/>
            <a:ext cx="12408253" cy="7045442"/>
            <a:chOff x="-98982" y="-104349"/>
            <a:chExt cx="12408253" cy="7045442"/>
          </a:xfrm>
          <a:solidFill>
            <a:schemeClr val="bg1">
              <a:alpha val="10000"/>
            </a:schemeClr>
          </a:solidFill>
        </p:grpSpPr>
        <p:cxnSp>
          <p:nvCxnSpPr>
            <p:cNvPr id="6" name="Straight Connector 5"/>
            <p:cNvCxnSpPr>
              <a:stCxn id="70" idx="7"/>
              <a:endCxn id="6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68" idx="4"/>
              <a:endCxn id="8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73" idx="2"/>
              <a:endCxn id="8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87" idx="5"/>
              <a:endCxn id="7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8" idx="5"/>
              <a:endCxn id="8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3" idx="0"/>
              <a:endCxn id="8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7" idx="3"/>
              <a:endCxn id="8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93" idx="7"/>
              <a:endCxn id="7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3" idx="7"/>
              <a:endCxn id="7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7" idx="6"/>
              <a:endCxn id="8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2" idx="0"/>
              <a:endCxn id="8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6" idx="6"/>
              <a:endCxn id="7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4" idx="0"/>
              <a:endCxn id="7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7" idx="1"/>
              <a:endCxn id="7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7" idx="0"/>
              <a:endCxn id="7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6" idx="2"/>
              <a:endCxn id="7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6" idx="7"/>
              <a:endCxn id="21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6" idx="6"/>
              <a:endCxn id="8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3" idx="7"/>
              <a:endCxn id="8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69" idx="0"/>
              <a:endCxn id="6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5" idx="2"/>
              <a:endCxn id="6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72" idx="1"/>
              <a:endCxn id="6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1" idx="7"/>
              <a:endCxn id="6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70" idx="6"/>
              <a:endCxn id="6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90" idx="7"/>
              <a:endCxn id="7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90" idx="6"/>
              <a:endCxn id="7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9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1" idx="6"/>
              <a:endCxn id="7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72" idx="6"/>
              <a:endCxn id="7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74" idx="2"/>
              <a:endCxn id="7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95" idx="0"/>
              <a:endCxn id="7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7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95" idx="2"/>
              <a:endCxn id="7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7" idx="2"/>
              <a:endCxn id="7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7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7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78" idx="2"/>
              <a:endCxn id="7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83" idx="4"/>
              <a:endCxn id="7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82" idx="3"/>
              <a:endCxn id="7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82" idx="2"/>
              <a:endCxn id="8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82" idx="1"/>
              <a:endCxn id="8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0" idx="1"/>
              <a:endCxn id="8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80" idx="0"/>
              <a:endCxn id="8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52" idx="7"/>
              <a:endCxn id="21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7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52" idx="0"/>
              <a:endCxn id="21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164" idx="0"/>
              <a:endCxn id="21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64" idx="1"/>
              <a:endCxn id="8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1" idx="2"/>
              <a:endCxn id="8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0" idx="2"/>
              <a:endCxn id="8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79" idx="1"/>
              <a:endCxn id="8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79" idx="3"/>
              <a:endCxn id="9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82" idx="4"/>
              <a:endCxn id="9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78" idx="5"/>
              <a:endCxn id="9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79" idx="7"/>
              <a:endCxn id="8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77" idx="7"/>
              <a:endCxn id="8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7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8" name="Oval 67"/>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a:stCxn id="87" idx="2"/>
              <a:endCxn id="6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0" idx="4"/>
              <a:endCxn id="7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0" name="Oval 89"/>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a:stCxn id="9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7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5" name="Chord 94"/>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hord 95"/>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a:stCxn id="95" idx="1"/>
              <a:endCxn id="7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endCxn id="14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endCxn id="16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49" idx="0"/>
              <a:endCxn id="16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215" idx="2"/>
              <a:endCxn id="15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49" idx="7"/>
              <a:endCxn id="15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endCxn id="16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64" idx="6"/>
              <a:endCxn id="15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50" idx="0"/>
              <a:endCxn id="15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53" idx="1"/>
              <a:endCxn id="15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53" idx="0"/>
              <a:endCxn id="15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52" idx="2"/>
              <a:endCxn id="15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52" idx="7"/>
              <a:endCxn id="16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52" idx="6"/>
              <a:endCxn id="15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59" idx="7"/>
              <a:endCxn id="16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216" idx="1"/>
              <a:endCxn id="15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endCxn id="14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50" idx="2"/>
              <a:endCxn id="14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65" idx="0"/>
              <a:endCxn id="14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14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65" idx="2"/>
              <a:endCxn id="15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53" idx="2"/>
              <a:endCxn id="15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5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5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54" idx="2"/>
              <a:endCxn id="15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59" idx="4"/>
              <a:endCxn id="15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58" idx="3"/>
              <a:endCxn id="15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58" idx="2"/>
              <a:endCxn id="15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58" idx="1"/>
              <a:endCxn id="16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56" idx="1"/>
              <a:endCxn id="16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56" idx="0"/>
              <a:endCxn id="15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62" idx="0"/>
              <a:endCxn id="16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90" idx="7"/>
              <a:endCxn id="16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6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89" idx="5"/>
              <a:endCxn id="16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endCxn id="16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6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63" idx="3"/>
              <a:endCxn id="15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63" idx="1"/>
              <a:endCxn id="15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62" idx="2"/>
              <a:endCxn id="15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61" idx="3"/>
              <a:endCxn id="15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61" idx="2"/>
              <a:endCxn id="15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57" idx="1"/>
              <a:endCxn id="16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56" idx="2"/>
              <a:endCxn id="15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55" idx="1"/>
              <a:endCxn id="15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55" idx="3"/>
              <a:endCxn id="16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58" idx="4"/>
              <a:endCxn id="16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54" idx="5"/>
              <a:endCxn id="16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55" idx="7"/>
              <a:endCxn id="15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53" idx="7"/>
              <a:endCxn id="15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endCxn id="15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63" idx="7"/>
              <a:endCxn id="16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9" name="Oval 148"/>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Chord 164"/>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hord 165"/>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Connector 166"/>
            <p:cNvCxnSpPr>
              <a:stCxn id="165" idx="1"/>
              <a:endCxn id="15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87" idx="6"/>
              <a:endCxn id="16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84" idx="4"/>
              <a:endCxn id="19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90" idx="4"/>
              <a:endCxn id="18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8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88" idx="0"/>
              <a:endCxn id="18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98" idx="1"/>
              <a:endCxn id="18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189" idx="2"/>
              <a:endCxn id="19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8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61" idx="1"/>
              <a:endCxn id="6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86" idx="6"/>
              <a:endCxn id="18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84" idx="7"/>
              <a:endCxn id="18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184" idx="5"/>
              <a:endCxn id="18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a:stCxn id="185" idx="3"/>
              <a:endCxn id="18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187" idx="4"/>
              <a:endCxn id="19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63" idx="2"/>
              <a:endCxn id="18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a:endCxn id="18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4" name="Oval 183"/>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p:cNvCxnSpPr>
              <a:stCxn id="19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186" idx="4"/>
              <a:endCxn id="18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3" name="Oval 192"/>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Connector 193"/>
            <p:cNvCxnSpPr>
              <a:stCxn id="193" idx="3"/>
              <a:endCxn id="15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a:stCxn id="193" idx="2"/>
              <a:endCxn id="6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stCxn id="186" idx="7"/>
              <a:endCxn id="7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endCxn id="18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8" name="Chord 197"/>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p:cNvCxnSpPr>
              <a:stCxn id="18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185" idx="6"/>
              <a:endCxn id="6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185" idx="5"/>
              <a:endCxn id="16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70" idx="0"/>
              <a:endCxn id="18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190" idx="5"/>
              <a:endCxn id="16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157" idx="7"/>
              <a:endCxn id="6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86" idx="7"/>
              <a:endCxn id="19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160" idx="7"/>
              <a:endCxn id="7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160" idx="6"/>
              <a:endCxn id="19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76" idx="0"/>
              <a:endCxn id="16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216" idx="0"/>
              <a:endCxn id="21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84" idx="0"/>
              <a:endCxn id="21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83" idx="0"/>
              <a:endCxn id="21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a:stCxn id="160" idx="1"/>
              <a:endCxn id="21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76" idx="0"/>
              <a:endCxn id="21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217" idx="7"/>
              <a:endCxn id="21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5" name="Oval 214"/>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8" name="Straight Connector 217"/>
            <p:cNvCxnSpPr>
              <a:stCxn id="81" idx="0"/>
              <a:endCxn id="21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endCxn id="8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4" name="Rectangle 2"/>
          <p:cNvSpPr/>
          <p:nvPr userDrawn="1"/>
        </p:nvSpPr>
        <p:spPr>
          <a:xfrm flipH="1">
            <a:off x="7824192" y="0"/>
            <a:ext cx="43678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Picture Placeholder 2"/>
          <p:cNvSpPr>
            <a:spLocks noGrp="1"/>
          </p:cNvSpPr>
          <p:nvPr>
            <p:ph type="pic" idx="10" hasCustomPrompt="1"/>
          </p:nvPr>
        </p:nvSpPr>
        <p:spPr>
          <a:xfrm>
            <a:off x="6272301" y="540477"/>
            <a:ext cx="4200812" cy="5777046"/>
          </a:xfrm>
          <a:prstGeom prst="rect">
            <a:avLst/>
          </a:prstGeom>
          <a:solidFill>
            <a:schemeClr val="bg1">
              <a:lumMod val="95000"/>
            </a:schemeClr>
          </a:solidFill>
        </p:spPr>
        <p:txBody>
          <a:bodyPr anchor="ctr"/>
          <a:lstStyle>
            <a:lvl1pPr marL="0" indent="0" algn="ctr">
              <a:buNone/>
              <a:defRPr sz="1200" baseline="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11" name="Group 10"/>
          <p:cNvGrpSpPr/>
          <p:nvPr userDrawn="1"/>
        </p:nvGrpSpPr>
        <p:grpSpPr>
          <a:xfrm>
            <a:off x="-98982" y="-104349"/>
            <a:ext cx="12408253" cy="7045442"/>
            <a:chOff x="-98982" y="-104349"/>
            <a:chExt cx="12408253" cy="7045442"/>
          </a:xfrm>
          <a:solidFill>
            <a:schemeClr val="bg1">
              <a:alpha val="10000"/>
            </a:schemeClr>
          </a:solidFill>
        </p:grpSpPr>
        <p:cxnSp>
          <p:nvCxnSpPr>
            <p:cNvPr id="12" name="Straight Connector 11"/>
            <p:cNvCxnSpPr>
              <a:stCxn id="75" idx="7"/>
              <a:endCxn id="73"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3" idx="4"/>
              <a:endCxn id="92"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8" idx="2"/>
              <a:endCxn id="90"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2" idx="5"/>
              <a:endCxn id="78"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3" idx="5"/>
              <a:endCxn id="91"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8" idx="0"/>
              <a:endCxn id="91"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2" idx="3"/>
              <a:endCxn id="90"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98" idx="7"/>
              <a:endCxn id="80"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8" idx="7"/>
              <a:endCxn id="80"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7"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2" idx="6"/>
              <a:endCxn id="91"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7" idx="0"/>
              <a:endCxn id="90"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1" idx="6"/>
              <a:endCxn id="80"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9" idx="0"/>
              <a:endCxn id="80"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2" idx="1"/>
              <a:endCxn id="80"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2" idx="0"/>
              <a:endCxn id="81"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1" idx="2"/>
              <a:endCxn id="80"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1" idx="7"/>
              <a:endCxn id="221"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81" idx="6"/>
              <a:endCxn id="88"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8" idx="7"/>
              <a:endCxn id="89"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4" idx="0"/>
              <a:endCxn id="73"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90" idx="2"/>
              <a:endCxn id="74"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7" idx="1"/>
              <a:endCxn id="74"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6" idx="7"/>
              <a:endCxn id="74"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5" idx="6"/>
              <a:endCxn id="74"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5" idx="7"/>
              <a:endCxn id="75"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95" idx="6"/>
              <a:endCxn id="76"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95"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76"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76"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7"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76" idx="6"/>
              <a:endCxn id="77"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7" idx="6"/>
              <a:endCxn id="78"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79" idx="2"/>
              <a:endCxn id="78"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00" idx="0"/>
              <a:endCxn id="78"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78"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00" idx="2"/>
              <a:endCxn id="79"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82" idx="2"/>
              <a:endCxn id="79"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82"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83"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3" idx="2"/>
              <a:endCxn id="82"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88" idx="4"/>
              <a:endCxn id="83"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87" idx="3"/>
              <a:endCxn id="83"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7" idx="2"/>
              <a:endCxn id="88"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7" idx="1"/>
              <a:endCxn id="89"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5" idx="1"/>
              <a:endCxn id="89"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5" idx="0"/>
              <a:endCxn id="86"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157" idx="7"/>
              <a:endCxn id="222"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84"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57" idx="0"/>
              <a:endCxn id="221"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69" idx="0"/>
              <a:endCxn id="220"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69" idx="1"/>
              <a:endCxn id="86"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86" idx="2"/>
              <a:endCxn id="89"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85" idx="2"/>
              <a:endCxn id="87"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84" idx="1"/>
              <a:endCxn id="87"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84" idx="3"/>
              <a:endCxn id="101"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87" idx="4"/>
              <a:endCxn id="101"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83" idx="5"/>
              <a:endCxn id="101"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84" idx="7"/>
              <a:endCxn id="85"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82" idx="7"/>
              <a:endCxn id="88"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84"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73" name="Oval 72"/>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a:stCxn id="92" idx="2"/>
              <a:endCxn id="74"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75" idx="4"/>
              <a:endCxn id="76"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5" name="Oval 94"/>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a:stCxn id="95"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endCxn id="75"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00" name="Chord 99"/>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Chord 100"/>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p:cNvCxnSpPr>
              <a:stCxn id="100" idx="1"/>
              <a:endCxn id="82"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endCxn id="154"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endCxn id="169"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54" idx="0"/>
              <a:endCxn id="169"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220" idx="2"/>
              <a:endCxn id="156"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54" idx="7"/>
              <a:endCxn id="156"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endCxn id="169"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69" idx="6"/>
              <a:endCxn id="156"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55" idx="0"/>
              <a:endCxn id="156"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58" idx="1"/>
              <a:endCxn id="156"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58" idx="0"/>
              <a:endCxn id="157"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57" idx="2"/>
              <a:endCxn id="156"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57" idx="7"/>
              <a:endCxn id="165"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57" idx="6"/>
              <a:endCxn id="164"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64" idx="7"/>
              <a:endCxn id="165"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221" idx="1"/>
              <a:endCxn id="156"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endCxn id="154"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55" idx="2"/>
              <a:endCxn id="154"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70" idx="0"/>
              <a:endCxn id="154"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endCxn id="154"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70" idx="2"/>
              <a:endCxn id="155"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58" idx="2"/>
              <a:endCxn id="155"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58"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59"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59" idx="2"/>
              <a:endCxn id="158"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64" idx="4"/>
              <a:endCxn id="159"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63" idx="3"/>
              <a:endCxn id="159"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63" idx="2"/>
              <a:endCxn id="164"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63" idx="1"/>
              <a:endCxn id="165"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61" idx="1"/>
              <a:endCxn id="165"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61" idx="0"/>
              <a:endCxn id="162"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67" idx="0"/>
              <a:endCxn id="166"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95" idx="7"/>
              <a:endCxn id="166"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endCxn id="167"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94" idx="5"/>
              <a:endCxn id="168"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endCxn id="168"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68"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68" idx="3"/>
              <a:endCxn id="160"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68" idx="1"/>
              <a:endCxn id="161"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67" idx="2"/>
              <a:endCxn id="161"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66" idx="3"/>
              <a:endCxn id="161"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66" idx="2"/>
              <a:endCxn id="162"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62" idx="1"/>
              <a:endCxn id="165"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61" idx="2"/>
              <a:endCxn id="163"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60" idx="1"/>
              <a:endCxn id="163"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160" idx="3"/>
              <a:endCxn id="171"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63" idx="4"/>
              <a:endCxn id="171"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59" idx="5"/>
              <a:endCxn id="171"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60" idx="7"/>
              <a:endCxn id="161"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58" idx="7"/>
              <a:endCxn id="164"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endCxn id="160"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68" idx="7"/>
              <a:endCxn id="167"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54" name="Oval 153"/>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Chord 169"/>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Chord 170"/>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Connector 171"/>
            <p:cNvCxnSpPr>
              <a:stCxn id="170" idx="1"/>
              <a:endCxn id="158"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92" idx="6"/>
              <a:endCxn id="166"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189" idx="4"/>
              <a:endCxn id="195"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95" idx="4"/>
              <a:endCxn id="194"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93"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93" idx="0"/>
              <a:endCxn id="194"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203" idx="1"/>
              <a:endCxn id="189"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194" idx="2"/>
              <a:endCxn id="203"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a:stCxn id="193"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166" idx="1"/>
              <a:endCxn id="73"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91" idx="6"/>
              <a:endCxn id="190"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a:stCxn id="189" idx="7"/>
              <a:endCxn id="191"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a:stCxn id="189" idx="5"/>
              <a:endCxn id="192"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90" idx="3"/>
              <a:endCxn id="192"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a:stCxn id="192" idx="4"/>
              <a:endCxn id="195"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a:stCxn id="168" idx="2"/>
              <a:endCxn id="193"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endCxn id="193"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a:stCxn id="195"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191" idx="4"/>
              <a:endCxn id="192"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8" name="Oval 197"/>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p:cNvCxnSpPr>
              <a:stCxn id="198" idx="3"/>
              <a:endCxn id="162"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198" idx="2"/>
              <a:endCxn id="73"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191" idx="7"/>
              <a:endCxn id="75"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endCxn id="191"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03" name="Chord 202"/>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4" name="Straight Connector 203"/>
            <p:cNvCxnSpPr>
              <a:stCxn id="194"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190" idx="6"/>
              <a:endCxn id="73"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190" idx="5"/>
              <a:endCxn id="166"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75" idx="0"/>
              <a:endCxn id="190"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195" idx="5"/>
              <a:endCxn id="167"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162" idx="7"/>
              <a:endCxn id="73"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91" idx="7"/>
              <a:endCxn id="198"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165" idx="7"/>
              <a:endCxn id="80"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a:stCxn id="165" idx="6"/>
              <a:endCxn id="198"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81" idx="0"/>
              <a:endCxn id="165"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221" idx="0"/>
              <a:endCxn id="220"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a:stCxn id="89" idx="0"/>
              <a:endCxn id="220"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a:stCxn id="88" idx="0"/>
              <a:endCxn id="221"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a:stCxn id="165" idx="1"/>
              <a:endCxn id="222"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a:stCxn id="81" idx="0"/>
              <a:endCxn id="222"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222" idx="7"/>
              <a:endCxn id="221"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20" name="Oval 219"/>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a:stCxn id="86" idx="0"/>
              <a:endCxn id="220"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endCxn id="86"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userDrawn="1"/>
        </p:nvSpPr>
        <p:spPr>
          <a:xfrm flipV="1">
            <a:off x="0" y="-5799"/>
            <a:ext cx="12192000" cy="407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endParaRPr>
          </a:p>
        </p:txBody>
      </p:sp>
      <p:grpSp>
        <p:nvGrpSpPr>
          <p:cNvPr id="3" name="Group 14"/>
          <p:cNvGrpSpPr/>
          <p:nvPr userDrawn="1"/>
        </p:nvGrpSpPr>
        <p:grpSpPr>
          <a:xfrm>
            <a:off x="4917086" y="1975299"/>
            <a:ext cx="2357831" cy="4144944"/>
            <a:chOff x="445712" y="1449040"/>
            <a:chExt cx="2113018" cy="3924176"/>
          </a:xfrm>
        </p:grpSpPr>
        <p:sp>
          <p:nvSpPr>
            <p:cNvPr id="4" name="Rounded Rectangle 15"/>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16"/>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17"/>
            <p:cNvGrpSpPr/>
            <p:nvPr userDrawn="1"/>
          </p:nvGrpSpPr>
          <p:grpSpPr>
            <a:xfrm>
              <a:off x="1407705" y="5045834"/>
              <a:ext cx="211967" cy="211967"/>
              <a:chOff x="1549420" y="5712364"/>
              <a:chExt cx="312583" cy="312583"/>
            </a:xfrm>
          </p:grpSpPr>
          <p:sp>
            <p:nvSpPr>
              <p:cNvPr id="7" name="Oval 18"/>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19"/>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p:cNvSpPr>
            <a:spLocks noGrp="1"/>
          </p:cNvSpPr>
          <p:nvPr>
            <p:ph type="pic" idx="12" hasCustomPrompt="1"/>
          </p:nvPr>
        </p:nvSpPr>
        <p:spPr>
          <a:xfrm>
            <a:off x="5083388" y="2321178"/>
            <a:ext cx="2025226" cy="3321372"/>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0"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anose="020B0604020202020204" pitchFamily="34" charset="0"/>
              </a:defRPr>
            </a:lvl1pPr>
          </a:lstStyle>
          <a:p>
            <a:pPr lvl="0"/>
            <a:r>
              <a:rPr lang="en-US" altLang="ko-KR" dirty="0"/>
              <a:t>BASIC LAYOUT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grpSp>
        <p:nvGrpSpPr>
          <p:cNvPr id="5" name="Graphic 14"/>
          <p:cNvGrpSpPr/>
          <p:nvPr userDrawn="1"/>
        </p:nvGrpSpPr>
        <p:grpSpPr>
          <a:xfrm>
            <a:off x="637723" y="3059055"/>
            <a:ext cx="4156177" cy="3268904"/>
            <a:chOff x="2444748" y="555045"/>
            <a:chExt cx="7282048" cy="5727454"/>
          </a:xfrm>
        </p:grpSpPr>
        <p:sp>
          <p:nvSpPr>
            <p:cNvPr id="6" name="Freeform: Shape 5"/>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1" fmla="*/ 2536444 w 3976489"/>
                <a:gd name="connsiteY0-2" fmla="*/ 0 h 4238316"/>
                <a:gd name="connsiteX1-3" fmla="*/ 3976489 w 3976489"/>
                <a:gd name="connsiteY1-4" fmla="*/ 241371 h 4238316"/>
                <a:gd name="connsiteX2-5" fmla="*/ 3968307 w 3976489"/>
                <a:gd name="connsiteY2-6" fmla="*/ 4238316 h 4238316"/>
                <a:gd name="connsiteX3-7" fmla="*/ 0 w 3976489"/>
                <a:gd name="connsiteY3-8" fmla="*/ 4238316 h 4238316"/>
                <a:gd name="connsiteX0-9" fmla="*/ 2536444 w 3976489"/>
                <a:gd name="connsiteY0-10" fmla="*/ 0 h 4238316"/>
                <a:gd name="connsiteX1-11" fmla="*/ 3976489 w 3976489"/>
                <a:gd name="connsiteY1-12" fmla="*/ 213683 h 4238316"/>
                <a:gd name="connsiteX2-13" fmla="*/ 3968307 w 3976489"/>
                <a:gd name="connsiteY2-14" fmla="*/ 4238316 h 4238316"/>
                <a:gd name="connsiteX3-15" fmla="*/ 0 w 3976489"/>
                <a:gd name="connsiteY3-16" fmla="*/ 4238316 h 4238316"/>
                <a:gd name="connsiteX0-17" fmla="*/ 2473335 w 3976489"/>
                <a:gd name="connsiteY0-18" fmla="*/ 0 h 4035268"/>
                <a:gd name="connsiteX1-19" fmla="*/ 3976489 w 3976489"/>
                <a:gd name="connsiteY1-20" fmla="*/ 10635 h 4035268"/>
                <a:gd name="connsiteX2-21" fmla="*/ 3968307 w 3976489"/>
                <a:gd name="connsiteY2-22" fmla="*/ 4035268 h 4035268"/>
                <a:gd name="connsiteX3-23" fmla="*/ 0 w 3976489"/>
                <a:gd name="connsiteY3-24" fmla="*/ 4035268 h 4035268"/>
              </a:gdLst>
              <a:ahLst/>
              <a:cxnLst>
                <a:cxn ang="0">
                  <a:pos x="connsiteX0-1" y="connsiteY0-2"/>
                </a:cxn>
                <a:cxn ang="0">
                  <a:pos x="connsiteX1-3" y="connsiteY1-4"/>
                </a:cxn>
                <a:cxn ang="0">
                  <a:pos x="connsiteX2-5" y="connsiteY2-6"/>
                </a:cxn>
                <a:cxn ang="0">
                  <a:pos x="connsiteX3-7" y="connsiteY3-8"/>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그림 개체 틀 2"/>
          <p:cNvSpPr>
            <a:spLocks noGrp="1"/>
          </p:cNvSpPr>
          <p:nvPr>
            <p:ph type="pic" sz="quarter" idx="14" hasCustomPrompt="1"/>
          </p:nvPr>
        </p:nvSpPr>
        <p:spPr>
          <a:xfrm>
            <a:off x="0" y="1"/>
            <a:ext cx="12192000" cy="3884023"/>
          </a:xfrm>
          <a:custGeom>
            <a:avLst/>
            <a:gdLst>
              <a:gd name="connsiteX0" fmla="*/ 0 w 9144000"/>
              <a:gd name="connsiteY0" fmla="*/ 0 h 1556792"/>
              <a:gd name="connsiteX1" fmla="*/ 9144000 w 9144000"/>
              <a:gd name="connsiteY1" fmla="*/ 0 h 1556792"/>
              <a:gd name="connsiteX2" fmla="*/ 9144000 w 9144000"/>
              <a:gd name="connsiteY2" fmla="*/ 1556792 h 1556792"/>
              <a:gd name="connsiteX3" fmla="*/ 0 w 9144000"/>
              <a:gd name="connsiteY3" fmla="*/ 1556792 h 1556792"/>
              <a:gd name="connsiteX4" fmla="*/ 0 w 9144000"/>
              <a:gd name="connsiteY4" fmla="*/ 0 h 1556792"/>
              <a:gd name="connsiteX0-1" fmla="*/ 0 w 9144000"/>
              <a:gd name="connsiteY0-2" fmla="*/ 0 h 3176042"/>
              <a:gd name="connsiteX1-3" fmla="*/ 9144000 w 9144000"/>
              <a:gd name="connsiteY1-4" fmla="*/ 0 h 3176042"/>
              <a:gd name="connsiteX2-5" fmla="*/ 9144000 w 9144000"/>
              <a:gd name="connsiteY2-6" fmla="*/ 3176042 h 3176042"/>
              <a:gd name="connsiteX3-7" fmla="*/ 0 w 9144000"/>
              <a:gd name="connsiteY3-8" fmla="*/ 1556792 h 3176042"/>
              <a:gd name="connsiteX4-9" fmla="*/ 0 w 9144000"/>
              <a:gd name="connsiteY4-10" fmla="*/ 0 h 31760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3176042">
                <a:moveTo>
                  <a:pt x="0" y="0"/>
                </a:moveTo>
                <a:lnTo>
                  <a:pt x="9144000" y="0"/>
                </a:lnTo>
                <a:lnTo>
                  <a:pt x="9144000" y="3176042"/>
                </a:lnTo>
                <a:lnTo>
                  <a:pt x="0" y="1556792"/>
                </a:lnTo>
                <a:lnTo>
                  <a:pt x="0" y="0"/>
                </a:lnTo>
                <a:close/>
              </a:path>
            </a:pathLst>
          </a:cu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
        <p:nvSpPr>
          <p:cNvPr id="4" name="그림 개체 틀 2"/>
          <p:cNvSpPr>
            <a:spLocks noGrp="1"/>
          </p:cNvSpPr>
          <p:nvPr>
            <p:ph type="pic" sz="quarter" idx="42" hasCustomPrompt="1"/>
          </p:nvPr>
        </p:nvSpPr>
        <p:spPr>
          <a:xfrm>
            <a:off x="767538" y="3202164"/>
            <a:ext cx="3917673" cy="2251458"/>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p:cNvGrpSpPr/>
          <p:nvPr userDrawn="1"/>
        </p:nvGrpSpPr>
        <p:grpSpPr>
          <a:xfrm>
            <a:off x="-98982" y="-104349"/>
            <a:ext cx="12408253" cy="7045442"/>
            <a:chOff x="-98982" y="-104349"/>
            <a:chExt cx="12408253" cy="7045442"/>
          </a:xfrm>
          <a:solidFill>
            <a:schemeClr val="bg1">
              <a:alpha val="10000"/>
            </a:schemeClr>
          </a:solidFill>
        </p:grpSpPr>
        <p:cxnSp>
          <p:nvCxnSpPr>
            <p:cNvPr id="217" name="Straight Connector 216"/>
            <p:cNvCxnSpPr>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p:cNvCxnSpPr>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p:cNvCxnSpPr>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p:cNvCxnSpPr>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p:cNvCxnSpPr>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p:cNvCxnSpPr>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p:cNvCxnSpPr>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p:cNvCxnSpPr>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p:cNvCxnSpPr>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p:cNvCxnSpPr>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430" name="Picture Placeholder 2"/>
          <p:cNvSpPr>
            <a:spLocks noGrp="1"/>
          </p:cNvSpPr>
          <p:nvPr>
            <p:ph type="pic" sz="quarter" idx="43" hasCustomPrompt="1"/>
          </p:nvPr>
        </p:nvSpPr>
        <p:spPr>
          <a:xfrm>
            <a:off x="6600622" y="1305993"/>
            <a:ext cx="4334608" cy="4335090"/>
          </a:xfrm>
          <a:prstGeom prst="ellipse">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32" name="Arc 431"/>
          <p:cNvSpPr/>
          <p:nvPr userDrawn="1"/>
        </p:nvSpPr>
        <p:spPr>
          <a:xfrm>
            <a:off x="6320628" y="1026240"/>
            <a:ext cx="4894597" cy="4894597"/>
          </a:xfrm>
          <a:prstGeom prst="arc">
            <a:avLst>
              <a:gd name="adj1" fmla="val 12493243"/>
              <a:gd name="adj2" fmla="val 8891088"/>
            </a:avLst>
          </a:prstGeom>
          <a:ln w="25400">
            <a:solidFill>
              <a:schemeClr val="bg1"/>
            </a:solidFill>
            <a:headEnd type="none"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PNG &amp; Shapes Layout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anose="020B0604020202020204" pitchFamily="34" charset="0"/>
                <a:cs typeface="Arial" panose="020B0604020202020204" pitchFamily="34" charset="0"/>
              </a:rPr>
              <a:t>www.allppt.com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p>
          <a:p>
            <a:r>
              <a:rPr lang="en-US" altLang="ko-KR" sz="2800" b="1" dirty="0">
                <a:solidFill>
                  <a:schemeClr val="bg1"/>
                </a:solidFill>
                <a:latin typeface="+mn-lt"/>
                <a:ea typeface="+mn-ea"/>
                <a:cs typeface="Arial" panose="020B0604020202020204" pitchFamily="34" charset="0"/>
              </a:rPr>
              <a:t>PPT TEMPLATES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p:cNvGrpSpPr/>
          <p:nvPr userDrawn="1"/>
        </p:nvGrpSpPr>
        <p:grpSpPr>
          <a:xfrm>
            <a:off x="-98982" y="-104349"/>
            <a:ext cx="12408253" cy="7045442"/>
            <a:chOff x="-98982" y="-104349"/>
            <a:chExt cx="12408253" cy="7045442"/>
          </a:xfrm>
          <a:solidFill>
            <a:schemeClr val="bg1">
              <a:alpha val="15000"/>
            </a:schemeClr>
          </a:solidFill>
        </p:grpSpPr>
        <p:cxnSp>
          <p:nvCxnSpPr>
            <p:cNvPr id="217" name="Straight Connector 216"/>
            <p:cNvCxnSpPr>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p:cNvCxnSpPr>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p:cNvCxnSpPr>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p:cNvCxnSpPr>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p:cNvCxnSpPr>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p:cNvCxnSpPr>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p:cNvCxnSpPr>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p:cNvCxnSpPr>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p:cNvCxnSpPr>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p:cNvCxnSpPr>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p:cNvGrpSpPr/>
          <p:nvPr userDrawn="1"/>
        </p:nvGrpSpPr>
        <p:grpSpPr>
          <a:xfrm>
            <a:off x="-98982" y="-104349"/>
            <a:ext cx="12408253" cy="7045442"/>
            <a:chOff x="-98982" y="-104349"/>
            <a:chExt cx="12408253" cy="7045442"/>
          </a:xfrm>
          <a:solidFill>
            <a:schemeClr val="bg1">
              <a:alpha val="15000"/>
            </a:schemeClr>
          </a:solidFill>
        </p:grpSpPr>
        <p:cxnSp>
          <p:nvCxnSpPr>
            <p:cNvPr id="217" name="Straight Connector 216"/>
            <p:cNvCxnSpPr>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p:cNvCxnSpPr>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p:cNvCxnSpPr>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p:cNvCxnSpPr>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p:cNvCxnSpPr>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p:cNvCxnSpPr>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p:cNvCxnSpPr>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p:cNvCxnSpPr>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p:cNvCxnSpPr>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p:cNvCxnSpPr>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anose="020B0604020202020204" pitchFamily="34" charset="0"/>
              </a:defRPr>
            </a:lvl1pPr>
          </a:lstStyle>
          <a:p>
            <a:pPr lvl="0"/>
            <a:r>
              <a:rPr lang="en-US" altLang="ko-KR" dirty="0"/>
              <a:t>BASIC LAYOUT</a:t>
            </a:r>
          </a:p>
        </p:txBody>
      </p:sp>
      <p:grpSp>
        <p:nvGrpSpPr>
          <p:cNvPr id="3" name="Group 2"/>
          <p:cNvGrpSpPr/>
          <p:nvPr userDrawn="1"/>
        </p:nvGrpSpPr>
        <p:grpSpPr>
          <a:xfrm>
            <a:off x="-98982" y="-104349"/>
            <a:ext cx="12408253" cy="7045442"/>
            <a:chOff x="-98982" y="-104349"/>
            <a:chExt cx="12408253" cy="7045442"/>
          </a:xfrm>
          <a:solidFill>
            <a:schemeClr val="bg1">
              <a:alpha val="10000"/>
            </a:schemeClr>
          </a:solidFill>
        </p:grpSpPr>
        <p:cxnSp>
          <p:nvCxnSpPr>
            <p:cNvPr id="4" name="Straight Connector 3"/>
            <p:cNvCxnSpPr>
              <a:stCxn id="67" idx="7"/>
              <a:endCxn id="65"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65" idx="4"/>
              <a:endCxn id="84"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70" idx="2"/>
              <a:endCxn id="82"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84" idx="5"/>
              <a:endCxn id="70"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5" idx="5"/>
              <a:endCxn id="83"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0" idx="0"/>
              <a:endCxn id="83"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4" idx="3"/>
              <a:endCxn id="82"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90" idx="7"/>
              <a:endCxn id="72"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0" idx="7"/>
              <a:endCxn id="72"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9"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4" idx="6"/>
              <a:endCxn id="83"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9" idx="0"/>
              <a:endCxn id="82"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3" idx="6"/>
              <a:endCxn id="72"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1" idx="0"/>
              <a:endCxn id="72"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4" idx="1"/>
              <a:endCxn id="72"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4" idx="0"/>
              <a:endCxn id="73"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3" idx="2"/>
              <a:endCxn id="72"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3" idx="7"/>
              <a:endCxn id="213"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3" idx="6"/>
              <a:endCxn id="80"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0" idx="7"/>
              <a:endCxn id="81"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6" idx="0"/>
              <a:endCxn id="65"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2" idx="2"/>
              <a:endCxn id="66"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9" idx="1"/>
              <a:endCxn id="66"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68" idx="7"/>
              <a:endCxn id="66"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7" idx="6"/>
              <a:endCxn id="66"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7" idx="7"/>
              <a:endCxn id="67"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87" idx="6"/>
              <a:endCxn id="68"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7"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8"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68"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9"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8" idx="6"/>
              <a:endCxn id="69"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9" idx="6"/>
              <a:endCxn id="70"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1" idx="2"/>
              <a:endCxn id="70"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92" idx="0"/>
              <a:endCxn id="70"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70"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2" idx="2"/>
              <a:endCxn id="71"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74" idx="2"/>
              <a:endCxn id="71"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4"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75"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5" idx="2"/>
              <a:endCxn id="74"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80" idx="4"/>
              <a:endCxn id="75"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79" idx="3"/>
              <a:endCxn id="75"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79" idx="2"/>
              <a:endCxn id="80"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79" idx="1"/>
              <a:endCxn id="81"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7" idx="1"/>
              <a:endCxn id="81"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7" idx="0"/>
              <a:endCxn id="78"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49" idx="7"/>
              <a:endCxn id="214"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76"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49" idx="0"/>
              <a:endCxn id="213"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61" idx="0"/>
              <a:endCxn id="212"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61" idx="1"/>
              <a:endCxn id="78"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78" idx="2"/>
              <a:endCxn id="81"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77" idx="2"/>
              <a:endCxn id="79"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6" idx="1"/>
              <a:endCxn id="79"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76" idx="3"/>
              <a:endCxn id="93"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79" idx="4"/>
              <a:endCxn id="93"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75" idx="5"/>
              <a:endCxn id="93"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76" idx="7"/>
              <a:endCxn id="77"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74" idx="7"/>
              <a:endCxn id="80"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76"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5" name="Oval 64"/>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2"/>
              <a:endCxn id="66"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67" idx="4"/>
              <a:endCxn id="68"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7" name="Oval 86"/>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a:stCxn id="87"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67"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2" name="Chord 91"/>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hord 92"/>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p:cNvCxnSpPr>
              <a:stCxn id="92" idx="1"/>
              <a:endCxn id="74"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endCxn id="146"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endCxn id="161"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146" idx="0"/>
              <a:endCxn id="161"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212" idx="2"/>
              <a:endCxn id="148"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146" idx="7"/>
              <a:endCxn id="148"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161"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161" idx="6"/>
              <a:endCxn id="148"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47" idx="0"/>
              <a:endCxn id="148"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50" idx="1"/>
              <a:endCxn id="148"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50" idx="0"/>
              <a:endCxn id="149"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49" idx="2"/>
              <a:endCxn id="148"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49" idx="7"/>
              <a:endCxn id="157"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49" idx="6"/>
              <a:endCxn id="156"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56" idx="7"/>
              <a:endCxn id="157"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213" idx="1"/>
              <a:endCxn id="148"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endCxn id="146"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47" idx="2"/>
              <a:endCxn id="146"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62" idx="0"/>
              <a:endCxn id="146"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endCxn id="146"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62" idx="2"/>
              <a:endCxn id="147"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50" idx="2"/>
              <a:endCxn id="147"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50"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51"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51" idx="2"/>
              <a:endCxn id="150"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56" idx="4"/>
              <a:endCxn id="151"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55" idx="3"/>
              <a:endCxn id="151"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55" idx="2"/>
              <a:endCxn id="156"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55" idx="1"/>
              <a:endCxn id="157"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53" idx="1"/>
              <a:endCxn id="157"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53" idx="0"/>
              <a:endCxn id="154"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59" idx="0"/>
              <a:endCxn id="158"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87" idx="7"/>
              <a:endCxn id="158"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159"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86" idx="5"/>
              <a:endCxn id="160"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60"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60"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60" idx="3"/>
              <a:endCxn id="152"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60" idx="1"/>
              <a:endCxn id="153"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59" idx="2"/>
              <a:endCxn id="153"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58" idx="3"/>
              <a:endCxn id="153"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58" idx="2"/>
              <a:endCxn id="154"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54" idx="1"/>
              <a:endCxn id="157"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53" idx="2"/>
              <a:endCxn id="155"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52" idx="1"/>
              <a:endCxn id="155"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52" idx="3"/>
              <a:endCxn id="163"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55" idx="4"/>
              <a:endCxn id="163"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51" idx="5"/>
              <a:endCxn id="163"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52" idx="7"/>
              <a:endCxn id="153"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50" idx="7"/>
              <a:endCxn id="156"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endCxn id="152"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60" idx="7"/>
              <a:endCxn id="159"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6" name="Oval 145"/>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a:stCxn id="162" idx="1"/>
              <a:endCxn id="150"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84" idx="6"/>
              <a:endCxn id="158"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181" idx="4"/>
              <a:endCxn id="187"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187" idx="4"/>
              <a:endCxn id="186"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85"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85" idx="0"/>
              <a:endCxn id="186"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95" idx="1"/>
              <a:endCxn id="181"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86" idx="2"/>
              <a:endCxn id="195"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85"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58" idx="1"/>
              <a:endCxn id="65"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183" idx="6"/>
              <a:endCxn id="182"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81" idx="7"/>
              <a:endCxn id="183"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81" idx="5"/>
              <a:endCxn id="184"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82" idx="3"/>
              <a:endCxn id="184"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84" idx="4"/>
              <a:endCxn id="187"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160" idx="2"/>
              <a:endCxn id="185"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a:endCxn id="185"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1" name="Oval 180"/>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p:cNvCxnSpPr>
              <a:stCxn id="187"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183" idx="4"/>
              <a:endCxn id="184"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0" name="Oval 189"/>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p:cNvCxnSpPr>
              <a:stCxn id="190" idx="3"/>
              <a:endCxn id="154"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190" idx="2"/>
              <a:endCxn id="65"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stCxn id="183" idx="7"/>
              <a:endCxn id="67"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a:endCxn id="183"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5" name="Chord 194"/>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a:stCxn id="186"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182" idx="6"/>
              <a:endCxn id="65"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82" idx="5"/>
              <a:endCxn id="158"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67" idx="0"/>
              <a:endCxn id="182"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187" idx="5"/>
              <a:endCxn id="159"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154" idx="7"/>
              <a:endCxn id="65"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83" idx="7"/>
              <a:endCxn id="190"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157" idx="7"/>
              <a:endCxn id="72"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157" idx="6"/>
              <a:endCxn id="190"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73" idx="0"/>
              <a:endCxn id="157"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213" idx="0"/>
              <a:endCxn id="212"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81" idx="0"/>
              <a:endCxn id="212"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80" idx="0"/>
              <a:endCxn id="213"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157" idx="1"/>
              <a:endCxn id="214"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73" idx="0"/>
              <a:endCxn id="214"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214" idx="7"/>
              <a:endCxn id="213"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2" name="Oval 211"/>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a:stCxn id="78" idx="0"/>
              <a:endCxn id="212"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a:endCxn id="78"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anose="020B0604020202020204" pitchFamily="34" charset="0"/>
              </a:defRPr>
            </a:lvl1pPr>
          </a:lstStyle>
          <a:p>
            <a:pPr lvl="0"/>
            <a:r>
              <a:rPr lang="en-US" altLang="ko-KR" dirty="0"/>
              <a:t>BASIC LAYOUT</a:t>
            </a:r>
          </a:p>
        </p:txBody>
      </p:sp>
      <p:grpSp>
        <p:nvGrpSpPr>
          <p:cNvPr id="3" name="Group 2"/>
          <p:cNvGrpSpPr/>
          <p:nvPr userDrawn="1"/>
        </p:nvGrpSpPr>
        <p:grpSpPr>
          <a:xfrm>
            <a:off x="-98982" y="-104349"/>
            <a:ext cx="12408253" cy="7045442"/>
            <a:chOff x="-98982" y="-104349"/>
            <a:chExt cx="12408253" cy="7045442"/>
          </a:xfrm>
          <a:solidFill>
            <a:schemeClr val="bg1">
              <a:alpha val="10000"/>
            </a:schemeClr>
          </a:solidFill>
        </p:grpSpPr>
        <p:cxnSp>
          <p:nvCxnSpPr>
            <p:cNvPr id="4" name="Straight Connector 3"/>
            <p:cNvCxnSpPr>
              <a:stCxn id="67" idx="7"/>
              <a:endCxn id="65"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65" idx="4"/>
              <a:endCxn id="84"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70" idx="2"/>
              <a:endCxn id="82"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84" idx="5"/>
              <a:endCxn id="70"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5" idx="5"/>
              <a:endCxn id="83"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0" idx="0"/>
              <a:endCxn id="83"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4" idx="3"/>
              <a:endCxn id="82"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90" idx="7"/>
              <a:endCxn id="72"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0" idx="7"/>
              <a:endCxn id="72"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9"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4" idx="6"/>
              <a:endCxn id="83"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9" idx="0"/>
              <a:endCxn id="82"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3" idx="6"/>
              <a:endCxn id="72"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1" idx="0"/>
              <a:endCxn id="72"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4" idx="1"/>
              <a:endCxn id="72"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4" idx="0"/>
              <a:endCxn id="73"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3" idx="2"/>
              <a:endCxn id="72"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3" idx="7"/>
              <a:endCxn id="213"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3" idx="6"/>
              <a:endCxn id="80"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0" idx="7"/>
              <a:endCxn id="81"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6" idx="0"/>
              <a:endCxn id="65"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2" idx="2"/>
              <a:endCxn id="66"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9" idx="1"/>
              <a:endCxn id="66"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68" idx="7"/>
              <a:endCxn id="66"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7" idx="6"/>
              <a:endCxn id="66"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7" idx="7"/>
              <a:endCxn id="67"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87" idx="6"/>
              <a:endCxn id="68"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7"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8"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68"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9"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8" idx="6"/>
              <a:endCxn id="69"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9" idx="6"/>
              <a:endCxn id="70"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1" idx="2"/>
              <a:endCxn id="70"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92" idx="0"/>
              <a:endCxn id="70"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70"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2" idx="2"/>
              <a:endCxn id="71"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74" idx="2"/>
              <a:endCxn id="71"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4"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75"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5" idx="2"/>
              <a:endCxn id="74"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80" idx="4"/>
              <a:endCxn id="75"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79" idx="3"/>
              <a:endCxn id="75"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79" idx="2"/>
              <a:endCxn id="80"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79" idx="1"/>
              <a:endCxn id="81"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7" idx="1"/>
              <a:endCxn id="81"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7" idx="0"/>
              <a:endCxn id="78"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49" idx="7"/>
              <a:endCxn id="214"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76"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49" idx="0"/>
              <a:endCxn id="213"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61" idx="0"/>
              <a:endCxn id="212"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61" idx="1"/>
              <a:endCxn id="78"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78" idx="2"/>
              <a:endCxn id="81"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77" idx="2"/>
              <a:endCxn id="79"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6" idx="1"/>
              <a:endCxn id="79"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76" idx="3"/>
              <a:endCxn id="93"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79" idx="4"/>
              <a:endCxn id="93"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75" idx="5"/>
              <a:endCxn id="93"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76" idx="7"/>
              <a:endCxn id="77"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74" idx="7"/>
              <a:endCxn id="80"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76"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5" name="Oval 64"/>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2"/>
              <a:endCxn id="66"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67" idx="4"/>
              <a:endCxn id="68"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7" name="Oval 86"/>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a:stCxn id="87"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67"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2" name="Chord 91"/>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hord 92"/>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p:cNvCxnSpPr>
              <a:stCxn id="92" idx="1"/>
              <a:endCxn id="74"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endCxn id="146"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endCxn id="161"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146" idx="0"/>
              <a:endCxn id="161"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212" idx="2"/>
              <a:endCxn id="148"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146" idx="7"/>
              <a:endCxn id="148"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161"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161" idx="6"/>
              <a:endCxn id="148"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47" idx="0"/>
              <a:endCxn id="148"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50" idx="1"/>
              <a:endCxn id="148"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50" idx="0"/>
              <a:endCxn id="149"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49" idx="2"/>
              <a:endCxn id="148"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49" idx="7"/>
              <a:endCxn id="157"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49" idx="6"/>
              <a:endCxn id="156"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56" idx="7"/>
              <a:endCxn id="157"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213" idx="1"/>
              <a:endCxn id="148"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endCxn id="146"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47" idx="2"/>
              <a:endCxn id="146"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62" idx="0"/>
              <a:endCxn id="146"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endCxn id="146"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62" idx="2"/>
              <a:endCxn id="147"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50" idx="2"/>
              <a:endCxn id="147"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50"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51"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51" idx="2"/>
              <a:endCxn id="150"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56" idx="4"/>
              <a:endCxn id="151"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55" idx="3"/>
              <a:endCxn id="151"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55" idx="2"/>
              <a:endCxn id="156"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55" idx="1"/>
              <a:endCxn id="157"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53" idx="1"/>
              <a:endCxn id="157"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53" idx="0"/>
              <a:endCxn id="154"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59" idx="0"/>
              <a:endCxn id="158"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87" idx="7"/>
              <a:endCxn id="158"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159"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86" idx="5"/>
              <a:endCxn id="160"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60"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60"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60" idx="3"/>
              <a:endCxn id="152"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60" idx="1"/>
              <a:endCxn id="153"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59" idx="2"/>
              <a:endCxn id="153"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58" idx="3"/>
              <a:endCxn id="153"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58" idx="2"/>
              <a:endCxn id="154"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54" idx="1"/>
              <a:endCxn id="157"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53" idx="2"/>
              <a:endCxn id="155"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52" idx="1"/>
              <a:endCxn id="155"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52" idx="3"/>
              <a:endCxn id="163"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55" idx="4"/>
              <a:endCxn id="163"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51" idx="5"/>
              <a:endCxn id="163"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52" idx="7"/>
              <a:endCxn id="153"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50" idx="7"/>
              <a:endCxn id="156"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endCxn id="152"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60" idx="7"/>
              <a:endCxn id="159"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6" name="Oval 145"/>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a:stCxn id="162" idx="1"/>
              <a:endCxn id="150"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84" idx="6"/>
              <a:endCxn id="158"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181" idx="4"/>
              <a:endCxn id="187"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187" idx="4"/>
              <a:endCxn id="186"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85"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85" idx="0"/>
              <a:endCxn id="186"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95" idx="1"/>
              <a:endCxn id="181"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86" idx="2"/>
              <a:endCxn id="195"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85"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58" idx="1"/>
              <a:endCxn id="65"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183" idx="6"/>
              <a:endCxn id="182"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81" idx="7"/>
              <a:endCxn id="183"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81" idx="5"/>
              <a:endCxn id="184"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82" idx="3"/>
              <a:endCxn id="184"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84" idx="4"/>
              <a:endCxn id="187"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160" idx="2"/>
              <a:endCxn id="185"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a:endCxn id="185"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1" name="Oval 180"/>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p:cNvCxnSpPr>
              <a:stCxn id="187"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183" idx="4"/>
              <a:endCxn id="184"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0" name="Oval 189"/>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p:cNvCxnSpPr>
              <a:stCxn id="190" idx="3"/>
              <a:endCxn id="154"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190" idx="2"/>
              <a:endCxn id="65"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stCxn id="183" idx="7"/>
              <a:endCxn id="67"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a:endCxn id="183"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5" name="Chord 194"/>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a:stCxn id="186"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182" idx="6"/>
              <a:endCxn id="65"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82" idx="5"/>
              <a:endCxn id="158"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67" idx="0"/>
              <a:endCxn id="182"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187" idx="5"/>
              <a:endCxn id="159"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154" idx="7"/>
              <a:endCxn id="65"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83" idx="7"/>
              <a:endCxn id="190"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157" idx="7"/>
              <a:endCxn id="72"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157" idx="6"/>
              <a:endCxn id="190"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73" idx="0"/>
              <a:endCxn id="157"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213" idx="0"/>
              <a:endCxn id="212"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81" idx="0"/>
              <a:endCxn id="212"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80" idx="0"/>
              <a:endCxn id="213"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157" idx="1"/>
              <a:endCxn id="214"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73" idx="0"/>
              <a:endCxn id="214"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214" idx="7"/>
              <a:endCxn id="213"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2" name="Oval 211"/>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a:stCxn id="78" idx="0"/>
              <a:endCxn id="212"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a:endCxn id="78"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grpSp>
        <p:nvGrpSpPr>
          <p:cNvPr id="389" name="Group 388"/>
          <p:cNvGrpSpPr/>
          <p:nvPr userDrawn="1"/>
        </p:nvGrpSpPr>
        <p:grpSpPr>
          <a:xfrm>
            <a:off x="-28777" y="-72822"/>
            <a:ext cx="2634356" cy="1640244"/>
            <a:chOff x="-28777" y="-72822"/>
            <a:chExt cx="2634356" cy="1640244"/>
          </a:xfrm>
        </p:grpSpPr>
        <p:cxnSp>
          <p:nvCxnSpPr>
            <p:cNvPr id="218" name="Straight Connector 217"/>
            <p:cNvCxnSpPr>
              <a:stCxn id="280" idx="7"/>
              <a:endCxn id="278" idx="2"/>
            </p:cNvCxnSpPr>
            <p:nvPr userDrawn="1"/>
          </p:nvCxnSpPr>
          <p:spPr>
            <a:xfrm rot="9888766" flipV="1">
              <a:off x="1208367" y="574276"/>
              <a:ext cx="600723" cy="591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278" idx="4"/>
              <a:endCxn id="300" idx="1"/>
            </p:cNvCxnSpPr>
            <p:nvPr userDrawn="1"/>
          </p:nvCxnSpPr>
          <p:spPr>
            <a:xfrm rot="9888766">
              <a:off x="993831" y="798494"/>
              <a:ext cx="190127" cy="4560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283" idx="2"/>
              <a:endCxn id="298" idx="6"/>
            </p:cNvCxnSpPr>
            <p:nvPr userDrawn="1"/>
          </p:nvCxnSpPr>
          <p:spPr>
            <a:xfrm>
              <a:off x="356983" y="366234"/>
              <a:ext cx="472728" cy="1973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a:stCxn id="300" idx="5"/>
              <a:endCxn id="283" idx="1"/>
            </p:cNvCxnSpPr>
            <p:nvPr userDrawn="1"/>
          </p:nvCxnSpPr>
          <p:spPr>
            <a:xfrm flipH="1" flipV="1">
              <a:off x="352822" y="398664"/>
              <a:ext cx="537699" cy="4058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278" idx="5"/>
              <a:endCxn id="299" idx="1"/>
            </p:cNvCxnSpPr>
            <p:nvPr userDrawn="1"/>
          </p:nvCxnSpPr>
          <p:spPr>
            <a:xfrm rot="9888766">
              <a:off x="625773" y="865810"/>
              <a:ext cx="545961" cy="4608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stCxn id="283" idx="0"/>
              <a:endCxn id="299" idx="4"/>
            </p:cNvCxnSpPr>
            <p:nvPr userDrawn="1"/>
          </p:nvCxnSpPr>
          <p:spPr>
            <a:xfrm>
              <a:off x="326946" y="418653"/>
              <a:ext cx="217472" cy="4872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300" idx="3"/>
              <a:endCxn id="298" idx="0"/>
            </p:cNvCxnSpPr>
            <p:nvPr userDrawn="1"/>
          </p:nvCxnSpPr>
          <p:spPr>
            <a:xfrm rot="9888766" flipH="1">
              <a:off x="900057" y="589344"/>
              <a:ext cx="6741" cy="2078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a:stCxn id="278" idx="6"/>
              <a:endCxn id="287" idx="2"/>
            </p:cNvCxnSpPr>
            <p:nvPr userDrawn="1"/>
          </p:nvCxnSpPr>
          <p:spPr>
            <a:xfrm flipH="1" flipV="1">
              <a:off x="694963" y="1213621"/>
              <a:ext cx="532965" cy="639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a:stCxn id="283" idx="7"/>
              <a:endCxn id="285" idx="3"/>
            </p:cNvCxnSpPr>
            <p:nvPr userDrawn="1"/>
          </p:nvCxnSpPr>
          <p:spPr>
            <a:xfrm flipH="1">
              <a:off x="199571" y="414492"/>
              <a:ext cx="94946" cy="7143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a:stCxn id="300" idx="6"/>
              <a:endCxn id="299" idx="2"/>
            </p:cNvCxnSpPr>
            <p:nvPr userDrawn="1"/>
          </p:nvCxnSpPr>
          <p:spPr>
            <a:xfrm rot="9888766" flipV="1">
              <a:off x="569919" y="867396"/>
              <a:ext cx="325630" cy="150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a:stCxn id="282" idx="0"/>
              <a:endCxn id="298" idx="4"/>
            </p:cNvCxnSpPr>
            <p:nvPr userDrawn="1"/>
          </p:nvCxnSpPr>
          <p:spPr>
            <a:xfrm>
              <a:off x="809265" y="86803"/>
              <a:ext cx="48947" cy="4270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a:stCxn id="299" idx="6"/>
              <a:endCxn id="285" idx="2"/>
            </p:cNvCxnSpPr>
            <p:nvPr userDrawn="1"/>
          </p:nvCxnSpPr>
          <p:spPr>
            <a:xfrm rot="9888766" flipV="1">
              <a:off x="195812" y="982956"/>
              <a:ext cx="352331" cy="1265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284" idx="0"/>
              <a:endCxn id="285" idx="4"/>
            </p:cNvCxnSpPr>
            <p:nvPr userDrawn="1"/>
          </p:nvCxnSpPr>
          <p:spPr>
            <a:xfrm>
              <a:off x="19075" y="733170"/>
              <a:ext cx="149723" cy="391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287" idx="1"/>
              <a:endCxn id="285" idx="5"/>
            </p:cNvCxnSpPr>
            <p:nvPr userDrawn="1"/>
          </p:nvCxnSpPr>
          <p:spPr>
            <a:xfrm flipH="1" flipV="1">
              <a:off x="144246" y="1143887"/>
              <a:ext cx="548085" cy="90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a:stCxn id="287" idx="7"/>
              <a:endCxn id="286" idx="3"/>
            </p:cNvCxnSpPr>
            <p:nvPr userDrawn="1"/>
          </p:nvCxnSpPr>
          <p:spPr>
            <a:xfrm flipH="1">
              <a:off x="408479" y="1244149"/>
              <a:ext cx="246968" cy="2475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286" idx="5"/>
              <a:endCxn id="285" idx="1"/>
            </p:cNvCxnSpPr>
            <p:nvPr userDrawn="1"/>
          </p:nvCxnSpPr>
          <p:spPr>
            <a:xfrm flipH="1" flipV="1">
              <a:off x="214589" y="1184194"/>
              <a:ext cx="138565" cy="3225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286" idx="6"/>
            </p:cNvCxnSpPr>
            <p:nvPr userDrawn="1"/>
          </p:nvCxnSpPr>
          <p:spPr>
            <a:xfrm flipH="1" flipV="1">
              <a:off x="-21567" y="1483634"/>
              <a:ext cx="370772" cy="538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a:stCxn id="279" idx="0"/>
              <a:endCxn id="278" idx="3"/>
            </p:cNvCxnSpPr>
            <p:nvPr userDrawn="1"/>
          </p:nvCxnSpPr>
          <p:spPr>
            <a:xfrm rot="9888766" flipV="1">
              <a:off x="1186271" y="581266"/>
              <a:ext cx="157054" cy="6253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a:stCxn id="298" idx="2"/>
              <a:endCxn id="279" idx="6"/>
            </p:cNvCxnSpPr>
            <p:nvPr userDrawn="1"/>
          </p:nvCxnSpPr>
          <p:spPr>
            <a:xfrm rot="9888766" flipH="1" flipV="1">
              <a:off x="913060" y="503264"/>
              <a:ext cx="288080" cy="77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a:stCxn id="282" idx="1"/>
              <a:endCxn id="279" idx="5"/>
            </p:cNvCxnSpPr>
            <p:nvPr userDrawn="1"/>
          </p:nvCxnSpPr>
          <p:spPr>
            <a:xfrm>
              <a:off x="833817" y="67836"/>
              <a:ext cx="376592" cy="4413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a:stCxn id="281" idx="7"/>
              <a:endCxn id="279" idx="3"/>
            </p:cNvCxnSpPr>
            <p:nvPr userDrawn="1"/>
          </p:nvCxnSpPr>
          <p:spPr>
            <a:xfrm flipH="1">
              <a:off x="1268714" y="-22350"/>
              <a:ext cx="275423" cy="5156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a:stCxn id="280" idx="6"/>
              <a:endCxn id="279" idx="2"/>
            </p:cNvCxnSpPr>
            <p:nvPr userDrawn="1"/>
          </p:nvCxnSpPr>
          <p:spPr>
            <a:xfrm rot="9888766">
              <a:off x="1290967" y="464377"/>
              <a:ext cx="408926" cy="71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a:stCxn id="303" idx="7"/>
              <a:endCxn id="280" idx="3"/>
            </p:cNvCxnSpPr>
            <p:nvPr userDrawn="1"/>
          </p:nvCxnSpPr>
          <p:spPr>
            <a:xfrm flipH="1">
              <a:off x="1761433" y="90002"/>
              <a:ext cx="398513" cy="345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a:stCxn id="303" idx="6"/>
              <a:endCxn id="281" idx="2"/>
            </p:cNvCxnSpPr>
            <p:nvPr userDrawn="1"/>
          </p:nvCxnSpPr>
          <p:spPr>
            <a:xfrm flipH="1" flipV="1">
              <a:off x="1583653" y="-52878"/>
              <a:ext cx="563649" cy="126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stCxn id="303" idx="4"/>
            </p:cNvCxnSpPr>
            <p:nvPr userDrawn="1"/>
          </p:nvCxnSpPr>
          <p:spPr>
            <a:xfrm flipH="1" flipV="1">
              <a:off x="2122026" y="-9110"/>
              <a:ext cx="44276" cy="49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281" idx="6"/>
              <a:endCxn id="282" idx="2"/>
            </p:cNvCxnSpPr>
            <p:nvPr userDrawn="1"/>
          </p:nvCxnSpPr>
          <p:spPr>
            <a:xfrm flipH="1">
              <a:off x="837766" y="-38718"/>
              <a:ext cx="693727" cy="757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a:stCxn id="282" idx="6"/>
              <a:endCxn id="283" idx="3"/>
            </p:cNvCxnSpPr>
            <p:nvPr userDrawn="1"/>
          </p:nvCxnSpPr>
          <p:spPr>
            <a:xfrm flipH="1">
              <a:off x="336994" y="58302"/>
              <a:ext cx="422531" cy="2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a:stCxn id="284" idx="2"/>
              <a:endCxn id="283" idx="6"/>
            </p:cNvCxnSpPr>
            <p:nvPr userDrawn="1"/>
          </p:nvCxnSpPr>
          <p:spPr>
            <a:xfrm flipV="1">
              <a:off x="38075" y="388616"/>
              <a:ext cx="236453" cy="311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endCxn id="283" idx="5"/>
            </p:cNvCxnSpPr>
            <p:nvPr userDrawn="1"/>
          </p:nvCxnSpPr>
          <p:spPr>
            <a:xfrm>
              <a:off x="-6090" y="281927"/>
              <a:ext cx="284779" cy="74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a:endCxn id="283" idx="3"/>
            </p:cNvCxnSpPr>
            <p:nvPr userDrawn="1"/>
          </p:nvCxnSpPr>
          <p:spPr>
            <a:xfrm flipH="1">
              <a:off x="336994" y="-23344"/>
              <a:ext cx="68920" cy="363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287" idx="4"/>
              <a:endCxn id="299" idx="0"/>
            </p:cNvCxnSpPr>
            <p:nvPr userDrawn="1"/>
          </p:nvCxnSpPr>
          <p:spPr>
            <a:xfrm flipH="1" flipV="1">
              <a:off x="558578" y="958015"/>
              <a:ext cx="103225" cy="2366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endCxn id="285" idx="6"/>
            </p:cNvCxnSpPr>
            <p:nvPr userDrawn="1"/>
          </p:nvCxnSpPr>
          <p:spPr>
            <a:xfrm>
              <a:off x="-16940" y="1146159"/>
              <a:ext cx="157237" cy="285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a:stCxn id="285" idx="7"/>
            </p:cNvCxnSpPr>
            <p:nvPr userDrawn="1"/>
          </p:nvCxnSpPr>
          <p:spPr>
            <a:xfrm flipH="1">
              <a:off x="-28777" y="1199212"/>
              <a:ext cx="188041" cy="212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8" name="Oval 277"/>
            <p:cNvSpPr/>
            <p:nvPr userDrawn="1"/>
          </p:nvSpPr>
          <p:spPr>
            <a:xfrm rot="8852236">
              <a:off x="1221594" y="1215323"/>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p:nvPr userDrawn="1"/>
          </p:nvSpPr>
          <p:spPr>
            <a:xfrm rot="9888766">
              <a:off x="1204756" y="487667"/>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userDrawn="1"/>
          </p:nvSpPr>
          <p:spPr>
            <a:xfrm rot="9888766">
              <a:off x="1700743" y="430210"/>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userDrawn="1"/>
          </p:nvSpPr>
          <p:spPr>
            <a:xfrm rot="9888766">
              <a:off x="1530549" y="-7282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userDrawn="1"/>
          </p:nvSpPr>
          <p:spPr>
            <a:xfrm rot="9888766">
              <a:off x="758109" y="7146"/>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p:nvPr userDrawn="1"/>
          </p:nvSpPr>
          <p:spPr>
            <a:xfrm rot="9888766">
              <a:off x="273036" y="334706"/>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userDrawn="1"/>
          </p:nvSpPr>
          <p:spPr>
            <a:xfrm rot="9888766">
              <a:off x="-15029" y="680066"/>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p:nvPr userDrawn="1"/>
          </p:nvSpPr>
          <p:spPr>
            <a:xfrm rot="9888766">
              <a:off x="138881" y="112350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userDrawn="1"/>
          </p:nvSpPr>
          <p:spPr>
            <a:xfrm rot="9888766">
              <a:off x="347789" y="1486349"/>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userDrawn="1"/>
          </p:nvSpPr>
          <p:spPr>
            <a:xfrm rot="9888766">
              <a:off x="641859" y="1193677"/>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userDrawn="1"/>
          </p:nvSpPr>
          <p:spPr>
            <a:xfrm rot="9888766">
              <a:off x="828295" y="51243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a:spLocks noChangeAspect="1"/>
            </p:cNvSpPr>
            <p:nvPr userDrawn="1"/>
          </p:nvSpPr>
          <p:spPr>
            <a:xfrm rot="9888766">
              <a:off x="524474" y="904911"/>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a:spLocks noChangeAspect="1"/>
            </p:cNvSpPr>
            <p:nvPr userDrawn="1"/>
          </p:nvSpPr>
          <p:spPr>
            <a:xfrm rot="9888766">
              <a:off x="886945" y="79090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p:cNvCxnSpPr>
              <a:stCxn id="300" idx="2"/>
              <a:endCxn id="279" idx="7"/>
            </p:cNvCxnSpPr>
            <p:nvPr userDrawn="1"/>
          </p:nvCxnSpPr>
          <p:spPr>
            <a:xfrm rot="9888766" flipH="1">
              <a:off x="913165" y="609190"/>
              <a:ext cx="339955" cy="159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280" idx="4"/>
              <a:endCxn id="281" idx="1"/>
            </p:cNvCxnSpPr>
            <p:nvPr userDrawn="1"/>
          </p:nvCxnSpPr>
          <p:spPr>
            <a:xfrm flipH="1" flipV="1">
              <a:off x="1581021" y="-32362"/>
              <a:ext cx="149639" cy="463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3" name="Oval 302"/>
            <p:cNvSpPr>
              <a:spLocks noChangeAspect="1"/>
            </p:cNvSpPr>
            <p:nvPr userDrawn="1"/>
          </p:nvSpPr>
          <p:spPr>
            <a:xfrm rot="9888766">
              <a:off x="2146358" y="39530"/>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Straight Connector 303"/>
            <p:cNvCxnSpPr>
              <a:stCxn id="303" idx="3"/>
            </p:cNvCxnSpPr>
            <p:nvPr userDrawn="1"/>
          </p:nvCxnSpPr>
          <p:spPr>
            <a:xfrm rot="9888766" flipH="1">
              <a:off x="2174347" y="-50442"/>
              <a:ext cx="62078" cy="869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a:stCxn id="303" idx="1"/>
              <a:endCxn id="313" idx="2"/>
            </p:cNvCxnSpPr>
            <p:nvPr userDrawn="1"/>
          </p:nvCxnSpPr>
          <p:spPr>
            <a:xfrm>
              <a:off x="2196830" y="79990"/>
              <a:ext cx="166170" cy="1978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a:stCxn id="313" idx="3"/>
              <a:endCxn id="280" idx="2"/>
            </p:cNvCxnSpPr>
            <p:nvPr userDrawn="1"/>
          </p:nvCxnSpPr>
          <p:spPr>
            <a:xfrm flipH="1">
              <a:off x="1780400" y="299945"/>
              <a:ext cx="577138" cy="160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a:stCxn id="278" idx="7"/>
              <a:endCxn id="286" idx="2"/>
            </p:cNvCxnSpPr>
            <p:nvPr userDrawn="1"/>
          </p:nvCxnSpPr>
          <p:spPr>
            <a:xfrm flipH="1">
              <a:off x="427446" y="1295429"/>
              <a:ext cx="825885" cy="2208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a:stCxn id="280" idx="1"/>
              <a:endCxn id="310" idx="4"/>
            </p:cNvCxnSpPr>
            <p:nvPr/>
          </p:nvCxnSpPr>
          <p:spPr>
            <a:xfrm>
              <a:off x="1776451" y="490900"/>
              <a:ext cx="440756" cy="281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0" name="Oval 309"/>
            <p:cNvSpPr/>
            <p:nvPr/>
          </p:nvSpPr>
          <p:spPr>
            <a:xfrm rot="8852236">
              <a:off x="2203401" y="768190"/>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1" name="Straight Connector 310"/>
            <p:cNvCxnSpPr>
              <a:stCxn id="310" idx="6"/>
              <a:endCxn id="278" idx="1"/>
            </p:cNvCxnSpPr>
            <p:nvPr/>
          </p:nvCxnSpPr>
          <p:spPr>
            <a:xfrm flipH="1">
              <a:off x="1301700" y="813990"/>
              <a:ext cx="906358" cy="450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a:stCxn id="313" idx="4"/>
              <a:endCxn id="310" idx="2"/>
            </p:cNvCxnSpPr>
            <p:nvPr/>
          </p:nvCxnSpPr>
          <p:spPr>
            <a:xfrm flipH="1">
              <a:off x="2258351" y="319468"/>
              <a:ext cx="110986" cy="462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3" name="Oval 312"/>
            <p:cNvSpPr/>
            <p:nvPr userDrawn="1"/>
          </p:nvSpPr>
          <p:spPr>
            <a:xfrm rot="2181221">
              <a:off x="2357200" y="26566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1" name="Straight Connector 330"/>
            <p:cNvCxnSpPr>
              <a:endCxn id="283" idx="4"/>
            </p:cNvCxnSpPr>
            <p:nvPr userDrawn="1"/>
          </p:nvCxnSpPr>
          <p:spPr>
            <a:xfrm>
              <a:off x="61339" y="-8698"/>
              <a:ext cx="243225" cy="3448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6" name="Oval 345"/>
            <p:cNvSpPr/>
            <p:nvPr userDrawn="1"/>
          </p:nvSpPr>
          <p:spPr>
            <a:xfrm rot="8852236">
              <a:off x="2545972" y="-969"/>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8" name="Straight Connector 347"/>
            <p:cNvCxnSpPr>
              <a:stCxn id="346" idx="7"/>
              <a:endCxn id="313" idx="0"/>
            </p:cNvCxnSpPr>
            <p:nvPr userDrawn="1"/>
          </p:nvCxnSpPr>
          <p:spPr>
            <a:xfrm flipH="1">
              <a:off x="2404670" y="57928"/>
              <a:ext cx="164636" cy="2135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a:stCxn id="346" idx="5"/>
              <a:endCxn id="303" idx="1"/>
            </p:cNvCxnSpPr>
            <p:nvPr userDrawn="1"/>
          </p:nvCxnSpPr>
          <p:spPr>
            <a:xfrm flipH="1">
              <a:off x="2196830" y="22365"/>
              <a:ext cx="349852" cy="57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2" name="Group 451"/>
          <p:cNvGrpSpPr/>
          <p:nvPr userDrawn="1"/>
        </p:nvGrpSpPr>
        <p:grpSpPr>
          <a:xfrm flipH="1">
            <a:off x="9573659" y="-68234"/>
            <a:ext cx="2634356" cy="1640244"/>
            <a:chOff x="123623" y="79578"/>
            <a:chExt cx="2634356" cy="1640244"/>
          </a:xfrm>
        </p:grpSpPr>
        <p:cxnSp>
          <p:nvCxnSpPr>
            <p:cNvPr id="390" name="Straight Connector 389"/>
            <p:cNvCxnSpPr>
              <a:stCxn id="425" idx="7"/>
              <a:endCxn id="423" idx="2"/>
            </p:cNvCxnSpPr>
            <p:nvPr userDrawn="1"/>
          </p:nvCxnSpPr>
          <p:spPr>
            <a:xfrm rot="9888766" flipV="1">
              <a:off x="1360767" y="726676"/>
              <a:ext cx="600723" cy="591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a:stCxn id="423" idx="4"/>
              <a:endCxn id="435" idx="1"/>
            </p:cNvCxnSpPr>
            <p:nvPr userDrawn="1"/>
          </p:nvCxnSpPr>
          <p:spPr>
            <a:xfrm rot="9888766">
              <a:off x="1146231" y="950894"/>
              <a:ext cx="190127" cy="4560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a:stCxn id="428" idx="2"/>
              <a:endCxn id="433" idx="6"/>
            </p:cNvCxnSpPr>
            <p:nvPr userDrawn="1"/>
          </p:nvCxnSpPr>
          <p:spPr>
            <a:xfrm>
              <a:off x="509383" y="518634"/>
              <a:ext cx="472728" cy="1973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a:stCxn id="435" idx="5"/>
              <a:endCxn id="428" idx="1"/>
            </p:cNvCxnSpPr>
            <p:nvPr userDrawn="1"/>
          </p:nvCxnSpPr>
          <p:spPr>
            <a:xfrm flipH="1" flipV="1">
              <a:off x="505222" y="551064"/>
              <a:ext cx="537699" cy="4058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p:cNvCxnSpPr>
              <a:stCxn id="423" idx="5"/>
              <a:endCxn id="434" idx="1"/>
            </p:cNvCxnSpPr>
            <p:nvPr userDrawn="1"/>
          </p:nvCxnSpPr>
          <p:spPr>
            <a:xfrm rot="9888766">
              <a:off x="778173" y="1018210"/>
              <a:ext cx="545961" cy="4608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p:cNvCxnSpPr>
              <a:stCxn id="428" idx="0"/>
              <a:endCxn id="434" idx="4"/>
            </p:cNvCxnSpPr>
            <p:nvPr userDrawn="1"/>
          </p:nvCxnSpPr>
          <p:spPr>
            <a:xfrm>
              <a:off x="479346" y="571053"/>
              <a:ext cx="217472" cy="4872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p:cNvCxnSpPr>
              <a:stCxn id="435" idx="3"/>
              <a:endCxn id="433" idx="0"/>
            </p:cNvCxnSpPr>
            <p:nvPr userDrawn="1"/>
          </p:nvCxnSpPr>
          <p:spPr>
            <a:xfrm rot="9888766" flipH="1">
              <a:off x="1052457" y="741744"/>
              <a:ext cx="6741" cy="2078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p:cNvCxnSpPr>
              <a:stCxn id="423" idx="6"/>
              <a:endCxn id="432" idx="2"/>
            </p:cNvCxnSpPr>
            <p:nvPr userDrawn="1"/>
          </p:nvCxnSpPr>
          <p:spPr>
            <a:xfrm flipH="1" flipV="1">
              <a:off x="847363" y="1366021"/>
              <a:ext cx="532965" cy="639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a:stCxn id="428" idx="7"/>
              <a:endCxn id="430" idx="3"/>
            </p:cNvCxnSpPr>
            <p:nvPr userDrawn="1"/>
          </p:nvCxnSpPr>
          <p:spPr>
            <a:xfrm flipH="1">
              <a:off x="351971" y="566892"/>
              <a:ext cx="94946" cy="7143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a:stCxn id="435" idx="6"/>
              <a:endCxn id="434" idx="2"/>
            </p:cNvCxnSpPr>
            <p:nvPr userDrawn="1"/>
          </p:nvCxnSpPr>
          <p:spPr>
            <a:xfrm rot="9888766" flipV="1">
              <a:off x="722319" y="1019796"/>
              <a:ext cx="325630" cy="150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a:stCxn id="427" idx="0"/>
              <a:endCxn id="433" idx="4"/>
            </p:cNvCxnSpPr>
            <p:nvPr userDrawn="1"/>
          </p:nvCxnSpPr>
          <p:spPr>
            <a:xfrm>
              <a:off x="961665" y="239203"/>
              <a:ext cx="48947" cy="4270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a:stCxn id="434" idx="6"/>
              <a:endCxn id="430" idx="2"/>
            </p:cNvCxnSpPr>
            <p:nvPr userDrawn="1"/>
          </p:nvCxnSpPr>
          <p:spPr>
            <a:xfrm rot="9888766" flipV="1">
              <a:off x="348212" y="1135356"/>
              <a:ext cx="352331" cy="1265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a:stCxn id="429" idx="0"/>
              <a:endCxn id="430" idx="4"/>
            </p:cNvCxnSpPr>
            <p:nvPr userDrawn="1"/>
          </p:nvCxnSpPr>
          <p:spPr>
            <a:xfrm>
              <a:off x="171475" y="885570"/>
              <a:ext cx="149723" cy="391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a:stCxn id="432" idx="1"/>
              <a:endCxn id="430" idx="5"/>
            </p:cNvCxnSpPr>
            <p:nvPr userDrawn="1"/>
          </p:nvCxnSpPr>
          <p:spPr>
            <a:xfrm flipH="1" flipV="1">
              <a:off x="296646" y="1296287"/>
              <a:ext cx="548085" cy="90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a:stCxn id="432" idx="7"/>
              <a:endCxn id="431" idx="3"/>
            </p:cNvCxnSpPr>
            <p:nvPr userDrawn="1"/>
          </p:nvCxnSpPr>
          <p:spPr>
            <a:xfrm flipH="1">
              <a:off x="560879" y="1396549"/>
              <a:ext cx="246968" cy="2475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a:stCxn id="431" idx="5"/>
              <a:endCxn id="430" idx="1"/>
            </p:cNvCxnSpPr>
            <p:nvPr userDrawn="1"/>
          </p:nvCxnSpPr>
          <p:spPr>
            <a:xfrm flipH="1" flipV="1">
              <a:off x="366989" y="1336594"/>
              <a:ext cx="138565" cy="3225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a:stCxn id="431" idx="6"/>
            </p:cNvCxnSpPr>
            <p:nvPr userDrawn="1"/>
          </p:nvCxnSpPr>
          <p:spPr>
            <a:xfrm flipH="1" flipV="1">
              <a:off x="130833" y="1636034"/>
              <a:ext cx="370772" cy="538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a:stCxn id="424" idx="0"/>
              <a:endCxn id="423" idx="3"/>
            </p:cNvCxnSpPr>
            <p:nvPr userDrawn="1"/>
          </p:nvCxnSpPr>
          <p:spPr>
            <a:xfrm rot="9888766" flipV="1">
              <a:off x="1338671" y="733666"/>
              <a:ext cx="157054" cy="6253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a:stCxn id="433" idx="2"/>
              <a:endCxn id="424" idx="6"/>
            </p:cNvCxnSpPr>
            <p:nvPr userDrawn="1"/>
          </p:nvCxnSpPr>
          <p:spPr>
            <a:xfrm rot="9888766" flipH="1" flipV="1">
              <a:off x="1065460" y="655664"/>
              <a:ext cx="288080" cy="77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a:stCxn id="427" idx="1"/>
              <a:endCxn id="424" idx="5"/>
            </p:cNvCxnSpPr>
            <p:nvPr userDrawn="1"/>
          </p:nvCxnSpPr>
          <p:spPr>
            <a:xfrm>
              <a:off x="986217" y="220236"/>
              <a:ext cx="376592" cy="4413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a:stCxn id="426" idx="7"/>
              <a:endCxn id="424" idx="3"/>
            </p:cNvCxnSpPr>
            <p:nvPr userDrawn="1"/>
          </p:nvCxnSpPr>
          <p:spPr>
            <a:xfrm flipH="1">
              <a:off x="1421114" y="130050"/>
              <a:ext cx="275423" cy="5156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a:stCxn id="425" idx="6"/>
              <a:endCxn id="424" idx="2"/>
            </p:cNvCxnSpPr>
            <p:nvPr userDrawn="1"/>
          </p:nvCxnSpPr>
          <p:spPr>
            <a:xfrm rot="9888766">
              <a:off x="1443367" y="616777"/>
              <a:ext cx="408926" cy="71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a:stCxn id="438" idx="7"/>
              <a:endCxn id="425" idx="3"/>
            </p:cNvCxnSpPr>
            <p:nvPr userDrawn="1"/>
          </p:nvCxnSpPr>
          <p:spPr>
            <a:xfrm flipH="1">
              <a:off x="1913833" y="242402"/>
              <a:ext cx="398513" cy="345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a:stCxn id="438" idx="6"/>
              <a:endCxn id="426" idx="2"/>
            </p:cNvCxnSpPr>
            <p:nvPr userDrawn="1"/>
          </p:nvCxnSpPr>
          <p:spPr>
            <a:xfrm flipH="1" flipV="1">
              <a:off x="1736053" y="99522"/>
              <a:ext cx="563649" cy="126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a:stCxn id="438" idx="4"/>
            </p:cNvCxnSpPr>
            <p:nvPr userDrawn="1"/>
          </p:nvCxnSpPr>
          <p:spPr>
            <a:xfrm flipH="1" flipV="1">
              <a:off x="2274426" y="143290"/>
              <a:ext cx="44276" cy="49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a:stCxn id="426" idx="6"/>
              <a:endCxn id="427" idx="2"/>
            </p:cNvCxnSpPr>
            <p:nvPr userDrawn="1"/>
          </p:nvCxnSpPr>
          <p:spPr>
            <a:xfrm flipH="1">
              <a:off x="990166" y="113682"/>
              <a:ext cx="693727" cy="757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a:stCxn id="427" idx="6"/>
              <a:endCxn id="428" idx="3"/>
            </p:cNvCxnSpPr>
            <p:nvPr userDrawn="1"/>
          </p:nvCxnSpPr>
          <p:spPr>
            <a:xfrm flipH="1">
              <a:off x="489394" y="210702"/>
              <a:ext cx="422531" cy="2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a:stCxn id="429" idx="2"/>
              <a:endCxn id="428" idx="6"/>
            </p:cNvCxnSpPr>
            <p:nvPr userDrawn="1"/>
          </p:nvCxnSpPr>
          <p:spPr>
            <a:xfrm flipV="1">
              <a:off x="190475" y="541016"/>
              <a:ext cx="236453" cy="311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a:endCxn id="428" idx="5"/>
            </p:cNvCxnSpPr>
            <p:nvPr userDrawn="1"/>
          </p:nvCxnSpPr>
          <p:spPr>
            <a:xfrm>
              <a:off x="146310" y="434327"/>
              <a:ext cx="284779" cy="74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a:endCxn id="428" idx="3"/>
            </p:cNvCxnSpPr>
            <p:nvPr userDrawn="1"/>
          </p:nvCxnSpPr>
          <p:spPr>
            <a:xfrm flipH="1">
              <a:off x="489394" y="129056"/>
              <a:ext cx="68920" cy="363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a:stCxn id="432" idx="4"/>
              <a:endCxn id="434" idx="0"/>
            </p:cNvCxnSpPr>
            <p:nvPr userDrawn="1"/>
          </p:nvCxnSpPr>
          <p:spPr>
            <a:xfrm flipH="1" flipV="1">
              <a:off x="710978" y="1110415"/>
              <a:ext cx="103225" cy="2366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a:endCxn id="430" idx="6"/>
            </p:cNvCxnSpPr>
            <p:nvPr userDrawn="1"/>
          </p:nvCxnSpPr>
          <p:spPr>
            <a:xfrm>
              <a:off x="135460" y="1298559"/>
              <a:ext cx="157237" cy="285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a:stCxn id="430" idx="7"/>
            </p:cNvCxnSpPr>
            <p:nvPr userDrawn="1"/>
          </p:nvCxnSpPr>
          <p:spPr>
            <a:xfrm flipH="1">
              <a:off x="123623" y="1351612"/>
              <a:ext cx="188041" cy="212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3" name="Oval 422"/>
            <p:cNvSpPr/>
            <p:nvPr userDrawn="1"/>
          </p:nvSpPr>
          <p:spPr>
            <a:xfrm rot="8852236">
              <a:off x="1373994" y="1367723"/>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p:cNvSpPr/>
            <p:nvPr userDrawn="1"/>
          </p:nvSpPr>
          <p:spPr>
            <a:xfrm rot="9888766">
              <a:off x="1357156" y="640067"/>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p:cNvSpPr/>
            <p:nvPr userDrawn="1"/>
          </p:nvSpPr>
          <p:spPr>
            <a:xfrm rot="9888766">
              <a:off x="1853143" y="582610"/>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p:cNvSpPr>
              <a:spLocks noChangeAspect="1"/>
            </p:cNvSpPr>
            <p:nvPr userDrawn="1"/>
          </p:nvSpPr>
          <p:spPr>
            <a:xfrm rot="9888766">
              <a:off x="1682949" y="79578"/>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p:cNvSpPr>
              <a:spLocks noChangeAspect="1"/>
            </p:cNvSpPr>
            <p:nvPr userDrawn="1"/>
          </p:nvSpPr>
          <p:spPr>
            <a:xfrm rot="9888766">
              <a:off x="910509" y="159546"/>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p:cNvSpPr/>
            <p:nvPr userDrawn="1"/>
          </p:nvSpPr>
          <p:spPr>
            <a:xfrm rot="9888766">
              <a:off x="425436" y="487106"/>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p:cNvSpPr>
              <a:spLocks noChangeAspect="1"/>
            </p:cNvSpPr>
            <p:nvPr userDrawn="1"/>
          </p:nvSpPr>
          <p:spPr>
            <a:xfrm rot="9888766">
              <a:off x="137371" y="832466"/>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p:cNvSpPr/>
            <p:nvPr userDrawn="1"/>
          </p:nvSpPr>
          <p:spPr>
            <a:xfrm rot="9888766">
              <a:off x="291281" y="127590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p:cNvSpPr/>
            <p:nvPr userDrawn="1"/>
          </p:nvSpPr>
          <p:spPr>
            <a:xfrm rot="9888766">
              <a:off x="500189" y="1638749"/>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p:cNvSpPr>
              <a:spLocks noChangeAspect="1"/>
            </p:cNvSpPr>
            <p:nvPr userDrawn="1"/>
          </p:nvSpPr>
          <p:spPr>
            <a:xfrm rot="9888766">
              <a:off x="794259" y="1346077"/>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p:cNvSpPr>
              <a:spLocks noChangeAspect="1"/>
            </p:cNvSpPr>
            <p:nvPr userDrawn="1"/>
          </p:nvSpPr>
          <p:spPr>
            <a:xfrm rot="9888766">
              <a:off x="980695" y="66483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p:cNvSpPr>
              <a:spLocks noChangeAspect="1"/>
            </p:cNvSpPr>
            <p:nvPr userDrawn="1"/>
          </p:nvSpPr>
          <p:spPr>
            <a:xfrm rot="9888766">
              <a:off x="676874" y="1057311"/>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p:cNvSpPr>
              <a:spLocks noChangeAspect="1"/>
            </p:cNvSpPr>
            <p:nvPr userDrawn="1"/>
          </p:nvSpPr>
          <p:spPr>
            <a:xfrm rot="9888766">
              <a:off x="1039345" y="94330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6" name="Straight Connector 435"/>
            <p:cNvCxnSpPr>
              <a:stCxn id="435" idx="2"/>
              <a:endCxn id="424" idx="7"/>
            </p:cNvCxnSpPr>
            <p:nvPr userDrawn="1"/>
          </p:nvCxnSpPr>
          <p:spPr>
            <a:xfrm rot="9888766" flipH="1">
              <a:off x="1065565" y="761590"/>
              <a:ext cx="339955" cy="159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p:cNvCxnSpPr>
              <a:stCxn id="425" idx="4"/>
              <a:endCxn id="426" idx="1"/>
            </p:cNvCxnSpPr>
            <p:nvPr userDrawn="1"/>
          </p:nvCxnSpPr>
          <p:spPr>
            <a:xfrm flipH="1" flipV="1">
              <a:off x="1733421" y="120038"/>
              <a:ext cx="149639" cy="463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8" name="Oval 437"/>
            <p:cNvSpPr>
              <a:spLocks noChangeAspect="1"/>
            </p:cNvSpPr>
            <p:nvPr userDrawn="1"/>
          </p:nvSpPr>
          <p:spPr>
            <a:xfrm rot="9888766">
              <a:off x="2298758" y="191930"/>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9" name="Straight Connector 438"/>
            <p:cNvCxnSpPr>
              <a:stCxn id="438" idx="3"/>
            </p:cNvCxnSpPr>
            <p:nvPr userDrawn="1"/>
          </p:nvCxnSpPr>
          <p:spPr>
            <a:xfrm rot="9888766" flipH="1">
              <a:off x="2326747" y="101958"/>
              <a:ext cx="62078" cy="869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p:cNvCxnSpPr>
              <a:stCxn id="438" idx="1"/>
              <a:endCxn id="447" idx="2"/>
            </p:cNvCxnSpPr>
            <p:nvPr userDrawn="1"/>
          </p:nvCxnSpPr>
          <p:spPr>
            <a:xfrm>
              <a:off x="2349230" y="232390"/>
              <a:ext cx="166170" cy="1978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a:stCxn id="447" idx="3"/>
              <a:endCxn id="425" idx="2"/>
            </p:cNvCxnSpPr>
            <p:nvPr userDrawn="1"/>
          </p:nvCxnSpPr>
          <p:spPr>
            <a:xfrm flipH="1">
              <a:off x="1932800" y="452345"/>
              <a:ext cx="577138" cy="160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p:cNvCxnSpPr>
              <a:stCxn id="423" idx="7"/>
              <a:endCxn id="431" idx="2"/>
            </p:cNvCxnSpPr>
            <p:nvPr userDrawn="1"/>
          </p:nvCxnSpPr>
          <p:spPr>
            <a:xfrm flipH="1">
              <a:off x="579846" y="1447829"/>
              <a:ext cx="825885" cy="2208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p:cNvCxnSpPr>
              <a:stCxn id="425" idx="1"/>
              <a:endCxn id="444" idx="4"/>
            </p:cNvCxnSpPr>
            <p:nvPr userDrawn="1"/>
          </p:nvCxnSpPr>
          <p:spPr>
            <a:xfrm>
              <a:off x="1928851" y="643300"/>
              <a:ext cx="440756" cy="281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4" name="Oval 443"/>
            <p:cNvSpPr/>
            <p:nvPr userDrawn="1"/>
          </p:nvSpPr>
          <p:spPr>
            <a:xfrm rot="8852236">
              <a:off x="2355801" y="920590"/>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5" name="Straight Connector 444"/>
            <p:cNvCxnSpPr>
              <a:stCxn id="444" idx="6"/>
              <a:endCxn id="423" idx="1"/>
            </p:cNvCxnSpPr>
            <p:nvPr userDrawn="1"/>
          </p:nvCxnSpPr>
          <p:spPr>
            <a:xfrm flipH="1">
              <a:off x="1454100" y="966390"/>
              <a:ext cx="906358" cy="450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a:stCxn id="447" idx="4"/>
              <a:endCxn id="444" idx="2"/>
            </p:cNvCxnSpPr>
            <p:nvPr userDrawn="1"/>
          </p:nvCxnSpPr>
          <p:spPr>
            <a:xfrm flipH="1">
              <a:off x="2410751" y="471868"/>
              <a:ext cx="110986" cy="462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7" name="Oval 446"/>
            <p:cNvSpPr/>
            <p:nvPr userDrawn="1"/>
          </p:nvSpPr>
          <p:spPr>
            <a:xfrm rot="2181221">
              <a:off x="2509600" y="41806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8" name="Straight Connector 447"/>
            <p:cNvCxnSpPr>
              <a:endCxn id="428" idx="4"/>
            </p:cNvCxnSpPr>
            <p:nvPr userDrawn="1"/>
          </p:nvCxnSpPr>
          <p:spPr>
            <a:xfrm>
              <a:off x="213739" y="143702"/>
              <a:ext cx="243225" cy="3448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9" name="Oval 448"/>
            <p:cNvSpPr/>
            <p:nvPr userDrawn="1"/>
          </p:nvSpPr>
          <p:spPr>
            <a:xfrm rot="8852236">
              <a:off x="2698372" y="15143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0" name="Straight Connector 449"/>
            <p:cNvCxnSpPr>
              <a:stCxn id="449" idx="7"/>
              <a:endCxn id="447" idx="0"/>
            </p:cNvCxnSpPr>
            <p:nvPr userDrawn="1"/>
          </p:nvCxnSpPr>
          <p:spPr>
            <a:xfrm flipH="1">
              <a:off x="2557070" y="210328"/>
              <a:ext cx="164636" cy="2135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p:cNvCxnSpPr>
              <a:stCxn id="449" idx="5"/>
              <a:endCxn id="438" idx="1"/>
            </p:cNvCxnSpPr>
            <p:nvPr userDrawn="1"/>
          </p:nvCxnSpPr>
          <p:spPr>
            <a:xfrm flipH="1">
              <a:off x="2349230" y="174765"/>
              <a:ext cx="349852" cy="57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 name="Group 1"/>
          <p:cNvGrpSpPr/>
          <p:nvPr userDrawn="1"/>
        </p:nvGrpSpPr>
        <p:grpSpPr>
          <a:xfrm>
            <a:off x="-98982" y="-104349"/>
            <a:ext cx="12408253" cy="7045442"/>
            <a:chOff x="-98982" y="-104349"/>
            <a:chExt cx="12408253" cy="7045442"/>
          </a:xfrm>
          <a:solidFill>
            <a:schemeClr val="bg1">
              <a:alpha val="10000"/>
            </a:schemeClr>
          </a:solidFill>
        </p:grpSpPr>
        <p:cxnSp>
          <p:nvCxnSpPr>
            <p:cNvPr id="3" name="Straight Connector 2"/>
            <p:cNvCxnSpPr>
              <a:stCxn id="66" idx="7"/>
              <a:endCxn id="64"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a:stCxn id="64" idx="4"/>
              <a:endCxn id="83"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69" idx="2"/>
              <a:endCxn id="81"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83" idx="5"/>
              <a:endCxn id="69"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64" idx="5"/>
              <a:endCxn id="82"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9" idx="0"/>
              <a:endCxn id="82"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83" idx="3"/>
              <a:endCxn id="81"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89" idx="7"/>
              <a:endCxn id="71"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9" idx="7"/>
              <a:endCxn id="71"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8"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3" idx="6"/>
              <a:endCxn id="82"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8" idx="0"/>
              <a:endCxn id="81"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2" idx="6"/>
              <a:endCxn id="71"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0" idx="0"/>
              <a:endCxn id="71"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3" idx="1"/>
              <a:endCxn id="71"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3" idx="0"/>
              <a:endCxn id="72"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2" idx="2"/>
              <a:endCxn id="71"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2" idx="7"/>
              <a:endCxn id="212"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2" idx="6"/>
              <a:endCxn id="79"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9" idx="7"/>
              <a:endCxn id="80"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5" idx="0"/>
              <a:endCxn id="64"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1" idx="2"/>
              <a:endCxn id="65"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8" idx="1"/>
              <a:endCxn id="65"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7" idx="7"/>
              <a:endCxn id="65"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66" idx="6"/>
              <a:endCxn id="65"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6" idx="7"/>
              <a:endCxn id="66"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6" idx="6"/>
              <a:endCxn id="67"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86"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7"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7"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68"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7" idx="6"/>
              <a:endCxn id="68"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8" idx="6"/>
              <a:endCxn id="69"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0" idx="2"/>
              <a:endCxn id="69"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1" idx="0"/>
              <a:endCxn id="69"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69"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91" idx="2"/>
              <a:endCxn id="70"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73" idx="2"/>
              <a:endCxn id="70"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73"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4"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74" idx="2"/>
              <a:endCxn id="73"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9" idx="4"/>
              <a:endCxn id="74"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78" idx="3"/>
              <a:endCxn id="74"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78" idx="2"/>
              <a:endCxn id="79"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78" idx="1"/>
              <a:endCxn id="80"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76" idx="1"/>
              <a:endCxn id="80"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6" idx="0"/>
              <a:endCxn id="77"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48" idx="7"/>
              <a:endCxn id="213"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75"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48" idx="0"/>
              <a:endCxn id="212"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60" idx="0"/>
              <a:endCxn id="211"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60" idx="1"/>
              <a:endCxn id="77"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7" idx="2"/>
              <a:endCxn id="80"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76" idx="2"/>
              <a:endCxn id="78"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75" idx="1"/>
              <a:endCxn id="78"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5" idx="3"/>
              <a:endCxn id="92"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78" idx="4"/>
              <a:endCxn id="92"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74" idx="5"/>
              <a:endCxn id="92"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75" idx="7"/>
              <a:endCxn id="76"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73" idx="7"/>
              <a:endCxn id="79"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5"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4" name="Oval 63"/>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a:stCxn id="83" idx="2"/>
              <a:endCxn id="65"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66" idx="4"/>
              <a:endCxn id="67"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6" name="Oval 85"/>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a:stCxn id="86"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6"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6"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endCxn id="66"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Chord 90"/>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hord 91"/>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a:stCxn id="91" idx="1"/>
              <a:endCxn id="73"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145"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endCxn id="160"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145" idx="0"/>
              <a:endCxn id="160"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211" idx="2"/>
              <a:endCxn id="147"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145" idx="7"/>
              <a:endCxn id="147"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endCxn id="160"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60" idx="6"/>
              <a:endCxn id="147"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146" idx="0"/>
              <a:endCxn id="147"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49" idx="1"/>
              <a:endCxn id="147"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49" idx="0"/>
              <a:endCxn id="148"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48" idx="2"/>
              <a:endCxn id="147"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48" idx="7"/>
              <a:endCxn id="156"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48" idx="6"/>
              <a:endCxn id="155"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55" idx="7"/>
              <a:endCxn id="156"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212" idx="1"/>
              <a:endCxn id="147"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endCxn id="145"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46" idx="2"/>
              <a:endCxn id="145"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61" idx="0"/>
              <a:endCxn id="145"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endCxn id="145"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61" idx="2"/>
              <a:endCxn id="146"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49" idx="2"/>
              <a:endCxn id="146"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49"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50"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50" idx="2"/>
              <a:endCxn id="149"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55" idx="4"/>
              <a:endCxn id="150"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54" idx="3"/>
              <a:endCxn id="150"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54" idx="2"/>
              <a:endCxn id="155"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54" idx="1"/>
              <a:endCxn id="156"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52" idx="1"/>
              <a:endCxn id="156"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52" idx="0"/>
              <a:endCxn id="153"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58" idx="0"/>
              <a:endCxn id="157"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86" idx="7"/>
              <a:endCxn id="157"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endCxn id="158"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85" idx="5"/>
              <a:endCxn id="159"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159"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59"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59" idx="3"/>
              <a:endCxn id="151"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59" idx="1"/>
              <a:endCxn id="152"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58" idx="2"/>
              <a:endCxn id="152"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57" idx="3"/>
              <a:endCxn id="152"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57" idx="2"/>
              <a:endCxn id="153"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53" idx="1"/>
              <a:endCxn id="156"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52" idx="2"/>
              <a:endCxn id="154"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51" idx="1"/>
              <a:endCxn id="154"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51" idx="3"/>
              <a:endCxn id="162"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54" idx="4"/>
              <a:endCxn id="162"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50" idx="5"/>
              <a:endCxn id="162"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51" idx="7"/>
              <a:endCxn id="152"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49" idx="7"/>
              <a:endCxn id="155"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endCxn id="151"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59" idx="7"/>
              <a:endCxn id="158"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5" name="Oval 144"/>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Chord 160"/>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p:cNvCxnSpPr>
              <a:stCxn id="161" idx="1"/>
              <a:endCxn id="149"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183" idx="6"/>
              <a:endCxn id="157"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80" idx="4"/>
              <a:endCxn id="186"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186" idx="4"/>
              <a:endCxn id="185"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184"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84" idx="0"/>
              <a:endCxn id="185"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94" idx="1"/>
              <a:endCxn id="180"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85" idx="2"/>
              <a:endCxn id="194"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84"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57" idx="1"/>
              <a:endCxn id="64"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82" idx="6"/>
              <a:endCxn id="181"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180" idx="7"/>
              <a:endCxn id="182"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80" idx="5"/>
              <a:endCxn id="183"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81" idx="3"/>
              <a:endCxn id="183"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83" idx="4"/>
              <a:endCxn id="186"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59" idx="2"/>
              <a:endCxn id="184"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endCxn id="184"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0" name="Oval 179"/>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a:stCxn id="186"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2" idx="4"/>
              <a:endCxn id="183"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p:cNvCxnSpPr>
              <a:stCxn id="189" idx="3"/>
              <a:endCxn id="153"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a:stCxn id="189" idx="2"/>
              <a:endCxn id="64"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182" idx="7"/>
              <a:endCxn id="66"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endCxn id="182"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Chord 193"/>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p:cNvCxnSpPr>
              <a:stCxn id="185"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stCxn id="181" idx="6"/>
              <a:endCxn id="64"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181" idx="5"/>
              <a:endCxn id="157"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66" idx="0"/>
              <a:endCxn id="181"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86" idx="5"/>
              <a:endCxn id="158"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153" idx="7"/>
              <a:endCxn id="64"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82" idx="7"/>
              <a:endCxn id="189"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156" idx="7"/>
              <a:endCxn id="71"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156" idx="6"/>
              <a:endCxn id="189"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72" idx="0"/>
              <a:endCxn id="156"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212" idx="0"/>
              <a:endCxn id="211"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80" idx="0"/>
              <a:endCxn id="211"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79" idx="0"/>
              <a:endCxn id="212"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156" idx="1"/>
              <a:endCxn id="213"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72" idx="0"/>
              <a:endCxn id="213"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213" idx="7"/>
              <a:endCxn id="212"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1" name="Oval 210"/>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77" idx="0"/>
              <a:endCxn id="211"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a:endCxn id="77"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7" name="Group 216"/>
          <p:cNvGrpSpPr/>
          <p:nvPr userDrawn="1"/>
        </p:nvGrpSpPr>
        <p:grpSpPr>
          <a:xfrm>
            <a:off x="-98982" y="-104349"/>
            <a:ext cx="12408253" cy="7045442"/>
            <a:chOff x="-98982" y="-104349"/>
            <a:chExt cx="12408253" cy="7045442"/>
          </a:xfrm>
          <a:solidFill>
            <a:schemeClr val="bg1">
              <a:alpha val="10000"/>
            </a:schemeClr>
          </a:solidFill>
        </p:grpSpPr>
        <p:cxnSp>
          <p:nvCxnSpPr>
            <p:cNvPr id="218" name="Straight Connector 217"/>
            <p:cNvCxnSpPr>
              <a:stCxn id="281" idx="7"/>
              <a:endCxn id="279"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279" idx="4"/>
              <a:endCxn id="29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284" idx="2"/>
              <a:endCxn id="29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a:stCxn id="298" idx="5"/>
              <a:endCxn id="284"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279" idx="5"/>
              <a:endCxn id="29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stCxn id="284" idx="0"/>
              <a:endCxn id="29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298" idx="3"/>
              <a:endCxn id="29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a:stCxn id="404" idx="7"/>
              <a:endCxn id="286"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a:stCxn id="284" idx="7"/>
              <a:endCxn id="286"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a:stCxn id="283"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a:stCxn id="298" idx="6"/>
              <a:endCxn id="29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a:stCxn id="283" idx="0"/>
              <a:endCxn id="29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297" idx="6"/>
              <a:endCxn id="286"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285" idx="0"/>
              <a:endCxn id="286"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a:stCxn id="288" idx="1"/>
              <a:endCxn id="286"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288" idx="0"/>
              <a:endCxn id="287"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a:stCxn id="287" idx="2"/>
              <a:endCxn id="286"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287" idx="7"/>
              <a:endCxn id="42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stCxn id="287" idx="6"/>
              <a:endCxn id="294"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a:stCxn id="294" idx="7"/>
              <a:endCxn id="295"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a:stCxn id="280" idx="0"/>
              <a:endCxn id="279"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a:stCxn id="296" idx="2"/>
              <a:endCxn id="280"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a:stCxn id="283" idx="1"/>
              <a:endCxn id="280"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a:stCxn id="282" idx="7"/>
              <a:endCxn id="280"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a:stCxn id="281" idx="6"/>
              <a:endCxn id="280"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a:stCxn id="301" idx="7"/>
              <a:endCxn id="281"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stCxn id="301" idx="6"/>
              <a:endCxn id="282"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30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a:stCxn id="282"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a:stCxn id="282"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283"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282" idx="6"/>
              <a:endCxn id="283"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283" idx="6"/>
              <a:endCxn id="284"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285" idx="2"/>
              <a:endCxn id="284"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306" idx="0"/>
              <a:endCxn id="284"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endCxn id="284"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306" idx="2"/>
              <a:endCxn id="285"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288" idx="2"/>
              <a:endCxn id="285"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a:stCxn id="288"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a:stCxn id="289"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a:stCxn id="289" idx="2"/>
              <a:endCxn id="288"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a:stCxn id="294" idx="4"/>
              <a:endCxn id="289"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a:stCxn id="293" idx="3"/>
              <a:endCxn id="289"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a:stCxn id="293" idx="2"/>
              <a:endCxn id="294"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293" idx="1"/>
              <a:endCxn id="295"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a:stCxn id="291" idx="1"/>
              <a:endCxn id="295"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stCxn id="291" idx="0"/>
              <a:endCxn id="292"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stCxn id="363" idx="7"/>
              <a:endCxn id="42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a:endCxn id="290"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363" idx="0"/>
              <a:endCxn id="42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stCxn id="375" idx="0"/>
              <a:endCxn id="42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a:stCxn id="375" idx="1"/>
              <a:endCxn id="292"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a:stCxn id="292" idx="2"/>
              <a:endCxn id="295"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a:stCxn id="291" idx="2"/>
              <a:endCxn id="293"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a:stCxn id="290" idx="1"/>
              <a:endCxn id="293"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a:stCxn id="290" idx="3"/>
              <a:endCxn id="30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a:stCxn id="293" idx="4"/>
              <a:endCxn id="30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a:stCxn id="289" idx="5"/>
              <a:endCxn id="30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a:stCxn id="290" idx="7"/>
              <a:endCxn id="291"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a:stCxn id="288" idx="7"/>
              <a:endCxn id="294"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a:endCxn id="290"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9" name="Oval 278"/>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9" name="Straight Connector 298"/>
            <p:cNvCxnSpPr>
              <a:stCxn id="298" idx="2"/>
              <a:endCxn id="280"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a:stCxn id="281" idx="4"/>
              <a:endCxn id="282"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1" name="Oval 300"/>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p:cNvCxnSpPr>
              <a:stCxn id="30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30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30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a:endCxn id="281"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6" name="Chord 305"/>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Chord 306"/>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Connector 307"/>
            <p:cNvCxnSpPr>
              <a:stCxn id="306" idx="1"/>
              <a:endCxn id="288"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a:endCxn id="360"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a:endCxn id="375"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360" idx="0"/>
              <a:endCxn id="375"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a:stCxn id="426" idx="2"/>
              <a:endCxn id="362"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stCxn id="360" idx="7"/>
              <a:endCxn id="362"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a:endCxn id="375"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a:stCxn id="375" idx="6"/>
              <a:endCxn id="362"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a:stCxn id="361" idx="0"/>
              <a:endCxn id="362"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a:stCxn id="364" idx="1"/>
              <a:endCxn id="362"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a:stCxn id="364" idx="0"/>
              <a:endCxn id="363"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a:stCxn id="363" idx="2"/>
              <a:endCxn id="362"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a:stCxn id="363" idx="7"/>
              <a:endCxn id="371"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a:stCxn id="363" idx="6"/>
              <a:endCxn id="370"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a:stCxn id="370" idx="7"/>
              <a:endCxn id="371"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a:stCxn id="427" idx="1"/>
              <a:endCxn id="362"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a:endCxn id="360"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361" idx="2"/>
              <a:endCxn id="360"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stCxn id="376" idx="0"/>
              <a:endCxn id="360"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a:endCxn id="360"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a:stCxn id="376" idx="2"/>
              <a:endCxn id="361"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a:stCxn id="364" idx="2"/>
              <a:endCxn id="361"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a:stCxn id="364"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a:stCxn id="365"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a:stCxn id="365" idx="2"/>
              <a:endCxn id="364"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a:stCxn id="370" idx="4"/>
              <a:endCxn id="365"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a:stCxn id="369" idx="3"/>
              <a:endCxn id="365"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a:stCxn id="369" idx="2"/>
              <a:endCxn id="370"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a:stCxn id="369" idx="1"/>
              <a:endCxn id="371"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a:stCxn id="367" idx="1"/>
              <a:endCxn id="371"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a:stCxn id="367" idx="0"/>
              <a:endCxn id="368"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a:stCxn id="373" idx="0"/>
              <a:endCxn id="372"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a:stCxn id="401" idx="7"/>
              <a:endCxn id="372"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a:endCxn id="373"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a:stCxn id="400" idx="5"/>
              <a:endCxn id="374"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a:endCxn id="374"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a:stCxn id="374"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a:stCxn id="374" idx="3"/>
              <a:endCxn id="366"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a:stCxn id="374" idx="1"/>
              <a:endCxn id="367"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a:stCxn id="373" idx="2"/>
              <a:endCxn id="367"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a:stCxn id="372" idx="3"/>
              <a:endCxn id="367"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a:stCxn id="372" idx="2"/>
              <a:endCxn id="368"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a:stCxn id="368" idx="1"/>
              <a:endCxn id="371"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a:stCxn id="367" idx="2"/>
              <a:endCxn id="369"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a:stCxn id="366" idx="1"/>
              <a:endCxn id="369"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a:stCxn id="366" idx="3"/>
              <a:endCxn id="377"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a:stCxn id="369" idx="4"/>
              <a:endCxn id="377"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a:stCxn id="365" idx="5"/>
              <a:endCxn id="377"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a:stCxn id="366" idx="7"/>
              <a:endCxn id="367"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a:stCxn id="364" idx="7"/>
              <a:endCxn id="370"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a:endCxn id="366"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a:stCxn id="374" idx="7"/>
              <a:endCxn id="373"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60" name="Oval 359"/>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Chord 376"/>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8" name="Straight Connector 377"/>
            <p:cNvCxnSpPr>
              <a:stCxn id="376" idx="1"/>
              <a:endCxn id="364"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a:stCxn id="398" idx="6"/>
              <a:endCxn id="372"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a:stCxn id="395" idx="4"/>
              <a:endCxn id="401"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a:stCxn id="401" idx="4"/>
              <a:endCxn id="400"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a:stCxn id="399"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a:stCxn id="399" idx="0"/>
              <a:endCxn id="400"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a:stCxn id="409" idx="1"/>
              <a:endCxn id="395"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a:stCxn id="400" idx="2"/>
              <a:endCxn id="40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a:stCxn id="399"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a:stCxn id="372" idx="1"/>
              <a:endCxn id="279"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a:stCxn id="397" idx="6"/>
              <a:endCxn id="396"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a:stCxn id="395" idx="7"/>
              <a:endCxn id="397"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a:stCxn id="395" idx="5"/>
              <a:endCxn id="398"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a:stCxn id="396" idx="3"/>
              <a:endCxn id="398"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a:stCxn id="398" idx="4"/>
              <a:endCxn id="401"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a:stCxn id="374" idx="2"/>
              <a:endCxn id="399"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p:cNvCxnSpPr>
              <a:endCxn id="399"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5" name="Oval 394"/>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2" name="Straight Connector 401"/>
            <p:cNvCxnSpPr>
              <a:stCxn id="401"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a:stCxn id="397" idx="4"/>
              <a:endCxn id="398"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4" name="Oval 403"/>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5" name="Straight Connector 404"/>
            <p:cNvCxnSpPr>
              <a:stCxn id="404" idx="3"/>
              <a:endCxn id="368"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a:stCxn id="404" idx="2"/>
              <a:endCxn id="279"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a:stCxn id="397" idx="7"/>
              <a:endCxn id="281"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a:endCxn id="397"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9" name="Chord 408"/>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 name="Straight Connector 409"/>
            <p:cNvCxnSpPr>
              <a:stCxn id="400"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a:stCxn id="396" idx="6"/>
              <a:endCxn id="279"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a:stCxn id="396" idx="5"/>
              <a:endCxn id="372"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a:stCxn id="281" idx="0"/>
              <a:endCxn id="396"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a:stCxn id="401" idx="5"/>
              <a:endCxn id="373"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a:stCxn id="368" idx="7"/>
              <a:endCxn id="279"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a:stCxn id="297" idx="7"/>
              <a:endCxn id="404"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a:stCxn id="371" idx="7"/>
              <a:endCxn id="286"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a:stCxn id="371" idx="6"/>
              <a:endCxn id="404"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a:stCxn id="287" idx="0"/>
              <a:endCxn id="371"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a:stCxn id="427" idx="0"/>
              <a:endCxn id="42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a:stCxn id="295" idx="0"/>
              <a:endCxn id="42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a:stCxn id="294" idx="0"/>
              <a:endCxn id="42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a:stCxn id="371" idx="1"/>
              <a:endCxn id="42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a:stCxn id="287" idx="0"/>
              <a:endCxn id="42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p:cNvCxnSpPr>
              <a:stCxn id="428" idx="7"/>
              <a:endCxn id="42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6" name="Oval 425"/>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9" name="Straight Connector 428"/>
            <p:cNvCxnSpPr>
              <a:stCxn id="292" idx="0"/>
              <a:endCxn id="42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a:endCxn id="292"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22" name="Rectangle 4"/>
          <p:cNvSpPr/>
          <p:nvPr userDrawn="1"/>
        </p:nvSpPr>
        <p:spPr>
          <a:xfrm flipV="1">
            <a:off x="0" y="-7184"/>
            <a:ext cx="12192000" cy="284889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800"/>
          </a:p>
        </p:txBody>
      </p:sp>
      <p:sp>
        <p:nvSpPr>
          <p:cNvPr id="227" name="Block Arc 1"/>
          <p:cNvSpPr/>
          <p:nvPr userDrawn="1"/>
        </p:nvSpPr>
        <p:spPr>
          <a:xfrm>
            <a:off x="3582255" y="1676990"/>
            <a:ext cx="2340000" cy="2340000"/>
          </a:xfrm>
          <a:prstGeom prst="blockArc">
            <a:avLst>
              <a:gd name="adj1" fmla="val 10800000"/>
              <a:gd name="adj2" fmla="val 28362"/>
              <a:gd name="adj3" fmla="val 561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29" name="Block Arc 13"/>
          <p:cNvSpPr/>
          <p:nvPr userDrawn="1"/>
        </p:nvSpPr>
        <p:spPr>
          <a:xfrm>
            <a:off x="6271299" y="1676990"/>
            <a:ext cx="2340000" cy="2340000"/>
          </a:xfrm>
          <a:prstGeom prst="blockArc">
            <a:avLst>
              <a:gd name="adj1" fmla="val 10800000"/>
              <a:gd name="adj2" fmla="val 21570952"/>
              <a:gd name="adj3" fmla="val 524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30" name="Block Arc 15"/>
          <p:cNvSpPr/>
          <p:nvPr userDrawn="1"/>
        </p:nvSpPr>
        <p:spPr>
          <a:xfrm>
            <a:off x="8960343" y="1676990"/>
            <a:ext cx="2340000" cy="2340000"/>
          </a:xfrm>
          <a:prstGeom prst="blockArc">
            <a:avLst>
              <a:gd name="adj1" fmla="val 10800000"/>
              <a:gd name="adj2" fmla="val 21570209"/>
              <a:gd name="adj3" fmla="val 6362"/>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28" name="Block Arc 12"/>
          <p:cNvSpPr/>
          <p:nvPr userDrawn="1"/>
        </p:nvSpPr>
        <p:spPr>
          <a:xfrm>
            <a:off x="893211" y="1676990"/>
            <a:ext cx="2340000" cy="2340000"/>
          </a:xfrm>
          <a:prstGeom prst="blockArc">
            <a:avLst>
              <a:gd name="adj1" fmla="val 10800000"/>
              <a:gd name="adj2" fmla="val 21599540"/>
              <a:gd name="adj3" fmla="val 5247"/>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grpSp>
        <p:nvGrpSpPr>
          <p:cNvPr id="4" name="Group 3"/>
          <p:cNvGrpSpPr/>
          <p:nvPr userDrawn="1"/>
        </p:nvGrpSpPr>
        <p:grpSpPr>
          <a:xfrm>
            <a:off x="-98982" y="-104349"/>
            <a:ext cx="12408253" cy="7045442"/>
            <a:chOff x="-98982" y="-104349"/>
            <a:chExt cx="12408253" cy="7045442"/>
          </a:xfrm>
          <a:solidFill>
            <a:schemeClr val="bg1">
              <a:alpha val="10000"/>
            </a:schemeClr>
          </a:solidFill>
        </p:grpSpPr>
        <p:cxnSp>
          <p:nvCxnSpPr>
            <p:cNvPr id="5" name="Straight Connector 4"/>
            <p:cNvCxnSpPr>
              <a:stCxn id="68" idx="7"/>
              <a:endCxn id="66"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66" idx="4"/>
              <a:endCxn id="85"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71" idx="2"/>
              <a:endCxn id="83"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85" idx="5"/>
              <a:endCxn id="71"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6" idx="5"/>
              <a:endCxn id="84"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1" idx="0"/>
              <a:endCxn id="84"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5" idx="3"/>
              <a:endCxn id="83"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91" idx="7"/>
              <a:endCxn id="73"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1" idx="7"/>
              <a:endCxn id="73"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0"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5" idx="6"/>
              <a:endCxn id="84"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0" idx="0"/>
              <a:endCxn id="83"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4" idx="6"/>
              <a:endCxn id="73"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2" idx="0"/>
              <a:endCxn id="73"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5" idx="1"/>
              <a:endCxn id="73"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5" idx="0"/>
              <a:endCxn id="74"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4" idx="2"/>
              <a:endCxn id="73"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4" idx="7"/>
              <a:endCxn id="214"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4" idx="6"/>
              <a:endCxn id="81"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1" idx="7"/>
              <a:endCxn id="82"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7" idx="0"/>
              <a:endCxn id="66"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3" idx="2"/>
              <a:endCxn id="67"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0" idx="1"/>
              <a:endCxn id="67"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9" idx="7"/>
              <a:endCxn id="67"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8" idx="6"/>
              <a:endCxn id="67"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88" idx="7"/>
              <a:endCxn id="68"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8" idx="6"/>
              <a:endCxn id="69"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8"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69"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9"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0"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9" idx="6"/>
              <a:endCxn id="70"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0" idx="6"/>
              <a:endCxn id="71"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2" idx="2"/>
              <a:endCxn id="71"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93" idx="0"/>
              <a:endCxn id="71"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71"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93" idx="2"/>
              <a:endCxn id="72"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5" idx="2"/>
              <a:endCxn id="72"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75"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6"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76" idx="2"/>
              <a:endCxn id="75"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81" idx="4"/>
              <a:endCxn id="76"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80" idx="3"/>
              <a:endCxn id="76"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80" idx="2"/>
              <a:endCxn id="81"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80" idx="1"/>
              <a:endCxn id="82"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8" idx="1"/>
              <a:endCxn id="82"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8" idx="0"/>
              <a:endCxn id="79"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50" idx="7"/>
              <a:endCxn id="215"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77"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50" idx="0"/>
              <a:endCxn id="214"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62" idx="0"/>
              <a:endCxn id="213"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62" idx="1"/>
              <a:endCxn id="79"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79" idx="2"/>
              <a:endCxn id="82"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8" idx="2"/>
              <a:endCxn id="80"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77" idx="1"/>
              <a:endCxn id="80"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77" idx="3"/>
              <a:endCxn id="94"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80" idx="4"/>
              <a:endCxn id="94"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76" idx="5"/>
              <a:endCxn id="94"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77" idx="7"/>
              <a:endCxn id="78"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75" idx="7"/>
              <a:endCxn id="81"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endCxn id="77"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6" name="Oval 65"/>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a:stCxn id="85" idx="2"/>
              <a:endCxn id="67"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68" idx="4"/>
              <a:endCxn id="69"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8" name="Oval 87"/>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a:stCxn id="88"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8"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8"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68"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3" name="Chord 92"/>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hord 93"/>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a:stCxn id="93" idx="1"/>
              <a:endCxn id="75"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endCxn id="147"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endCxn id="162"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147" idx="0"/>
              <a:endCxn id="162"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213" idx="2"/>
              <a:endCxn id="149"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47" idx="7"/>
              <a:endCxn id="149"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162"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62" idx="6"/>
              <a:endCxn id="149"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48" idx="0"/>
              <a:endCxn id="149"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51" idx="1"/>
              <a:endCxn id="149"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51" idx="0"/>
              <a:endCxn id="150"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50" idx="2"/>
              <a:endCxn id="149"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50" idx="7"/>
              <a:endCxn id="158"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50" idx="6"/>
              <a:endCxn id="157"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57" idx="7"/>
              <a:endCxn id="158"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214" idx="1"/>
              <a:endCxn id="149"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endCxn id="147"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48" idx="2"/>
              <a:endCxn id="147"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63" idx="0"/>
              <a:endCxn id="147"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endCxn id="147"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63" idx="2"/>
              <a:endCxn id="148"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51" idx="2"/>
              <a:endCxn id="148"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51"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52"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52" idx="2"/>
              <a:endCxn id="151"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57" idx="4"/>
              <a:endCxn id="152"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56" idx="3"/>
              <a:endCxn id="152"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56" idx="2"/>
              <a:endCxn id="157"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56" idx="1"/>
              <a:endCxn id="158"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54" idx="1"/>
              <a:endCxn id="158"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54" idx="0"/>
              <a:endCxn id="155"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60" idx="0"/>
              <a:endCxn id="159"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88" idx="7"/>
              <a:endCxn id="159"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160"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87" idx="5"/>
              <a:endCxn id="161"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61"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61"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61" idx="3"/>
              <a:endCxn id="153"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61" idx="1"/>
              <a:endCxn id="154"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60" idx="2"/>
              <a:endCxn id="154"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59" idx="3"/>
              <a:endCxn id="154"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59" idx="2"/>
              <a:endCxn id="155"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55" idx="1"/>
              <a:endCxn id="158"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54" idx="2"/>
              <a:endCxn id="156"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53" idx="1"/>
              <a:endCxn id="156"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53" idx="3"/>
              <a:endCxn id="164"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56" idx="4"/>
              <a:endCxn id="164"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52" idx="5"/>
              <a:endCxn id="164"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53" idx="7"/>
              <a:endCxn id="154"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51" idx="7"/>
              <a:endCxn id="157"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endCxn id="153"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61" idx="7"/>
              <a:endCxn id="160"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7" name="Oval 146"/>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Chord 163"/>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p:cNvCxnSpPr>
              <a:stCxn id="163" idx="1"/>
              <a:endCxn id="151"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185" idx="6"/>
              <a:endCxn id="159"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182" idx="4"/>
              <a:endCxn id="188"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88" idx="4"/>
              <a:endCxn id="187"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86"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86" idx="0"/>
              <a:endCxn id="187"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96" idx="1"/>
              <a:endCxn id="182"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87" idx="2"/>
              <a:endCxn id="196"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86"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159" idx="1"/>
              <a:endCxn id="66"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84" idx="6"/>
              <a:endCxn id="183"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82" idx="7"/>
              <a:endCxn id="184"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82" idx="5"/>
              <a:endCxn id="185"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83" idx="3"/>
              <a:endCxn id="185"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185" idx="4"/>
              <a:endCxn id="188"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a:stCxn id="161" idx="2"/>
              <a:endCxn id="186"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endCxn id="186"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2" name="Oval 181"/>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p:cNvCxnSpPr>
              <a:stCxn id="188"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184" idx="4"/>
              <a:endCxn id="185"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1" name="Oval 190"/>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2" name="Straight Connector 191"/>
            <p:cNvCxnSpPr>
              <a:stCxn id="191" idx="3"/>
              <a:endCxn id="155"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stCxn id="191" idx="2"/>
              <a:endCxn id="66"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a:stCxn id="184" idx="7"/>
              <a:endCxn id="68"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a:endCxn id="184"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6" name="Chord 195"/>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p:cNvCxnSpPr>
              <a:stCxn id="187"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83" idx="6"/>
              <a:endCxn id="66"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83" idx="5"/>
              <a:endCxn id="159"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68" idx="0"/>
              <a:endCxn id="183"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188" idx="5"/>
              <a:endCxn id="160"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155" idx="7"/>
              <a:endCxn id="66"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84" idx="7"/>
              <a:endCxn id="191"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158" idx="7"/>
              <a:endCxn id="73"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158" idx="6"/>
              <a:endCxn id="191"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74" idx="0"/>
              <a:endCxn id="158"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214" idx="0"/>
              <a:endCxn id="213"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82" idx="0"/>
              <a:endCxn id="213"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81" idx="0"/>
              <a:endCxn id="214"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158" idx="1"/>
              <a:endCxn id="215"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74" idx="0"/>
              <a:endCxn id="215"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a:stCxn id="215" idx="7"/>
              <a:endCxn id="214"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3" name="Oval 212"/>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Connector 215"/>
            <p:cNvCxnSpPr>
              <a:stCxn id="79" idx="0"/>
              <a:endCxn id="213"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a:endCxn id="79"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3"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anose="020B0604020202020204" pitchFamily="34" charset="0"/>
              </a:defRPr>
            </a:lvl1pPr>
          </a:lstStyle>
          <a:p>
            <a:pPr lvl="0"/>
            <a:r>
              <a:rPr lang="en-US" altLang="ko-KR" dirty="0"/>
              <a:t>Our Team LAYOUT</a:t>
            </a:r>
          </a:p>
        </p:txBody>
      </p:sp>
      <p:sp>
        <p:nvSpPr>
          <p:cNvPr id="223" name="Picture Placeholder 2"/>
          <p:cNvSpPr>
            <a:spLocks noGrp="1"/>
          </p:cNvSpPr>
          <p:nvPr>
            <p:ph type="pic" idx="13" hasCustomPrompt="1"/>
          </p:nvPr>
        </p:nvSpPr>
        <p:spPr>
          <a:xfrm>
            <a:off x="1073211"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4" name="Picture Placeholder 2"/>
          <p:cNvSpPr>
            <a:spLocks noGrp="1"/>
          </p:cNvSpPr>
          <p:nvPr>
            <p:ph type="pic" idx="14" hasCustomPrompt="1"/>
          </p:nvPr>
        </p:nvSpPr>
        <p:spPr>
          <a:xfrm>
            <a:off x="3762255"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5" name="Picture Placeholder 2"/>
          <p:cNvSpPr>
            <a:spLocks noGrp="1"/>
          </p:cNvSpPr>
          <p:nvPr>
            <p:ph type="pic" idx="15" hasCustomPrompt="1"/>
          </p:nvPr>
        </p:nvSpPr>
        <p:spPr>
          <a:xfrm>
            <a:off x="6451299"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6" name="Picture Placeholder 2"/>
          <p:cNvSpPr>
            <a:spLocks noGrp="1"/>
          </p:cNvSpPr>
          <p:nvPr>
            <p:ph type="pic" idx="16" hasCustomPrompt="1"/>
          </p:nvPr>
        </p:nvSpPr>
        <p:spPr>
          <a:xfrm>
            <a:off x="9140343"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7_Images &amp; Contents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7" name="Group 6"/>
          <p:cNvGrpSpPr/>
          <p:nvPr userDrawn="1"/>
        </p:nvGrpSpPr>
        <p:grpSpPr>
          <a:xfrm>
            <a:off x="-98982" y="-104349"/>
            <a:ext cx="12408253" cy="7045442"/>
            <a:chOff x="-98982" y="-104349"/>
            <a:chExt cx="12408253" cy="7045442"/>
          </a:xfrm>
          <a:solidFill>
            <a:schemeClr val="bg1">
              <a:alpha val="10000"/>
            </a:schemeClr>
          </a:solidFill>
        </p:grpSpPr>
        <p:cxnSp>
          <p:nvCxnSpPr>
            <p:cNvPr id="8" name="Straight Connector 7"/>
            <p:cNvCxnSpPr>
              <a:stCxn id="71" idx="7"/>
              <a:endCxn id="69"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9" idx="4"/>
              <a:endCxn id="8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4" idx="2"/>
              <a:endCxn id="8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8" idx="5"/>
              <a:endCxn id="74"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9" idx="5"/>
              <a:endCxn id="8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4" idx="0"/>
              <a:endCxn id="8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8" idx="3"/>
              <a:endCxn id="8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94" idx="7"/>
              <a:endCxn id="76"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4" idx="7"/>
              <a:endCxn id="76"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3"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8" idx="6"/>
              <a:endCxn id="8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3" idx="0"/>
              <a:endCxn id="8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7" idx="6"/>
              <a:endCxn id="76"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5" idx="0"/>
              <a:endCxn id="76"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8" idx="1"/>
              <a:endCxn id="76"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8" idx="0"/>
              <a:endCxn id="77"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7" idx="2"/>
              <a:endCxn id="76"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7" idx="7"/>
              <a:endCxn id="21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7" idx="6"/>
              <a:endCxn id="84"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4" idx="7"/>
              <a:endCxn id="85"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0" idx="0"/>
              <a:endCxn id="69"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6" idx="2"/>
              <a:endCxn id="70"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3" idx="1"/>
              <a:endCxn id="70"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72" idx="7"/>
              <a:endCxn id="70"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1" idx="6"/>
              <a:endCxn id="70"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91" idx="7"/>
              <a:endCxn id="71"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91" idx="6"/>
              <a:endCxn id="72"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9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2"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2"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3"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72" idx="6"/>
              <a:endCxn id="73"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73" idx="6"/>
              <a:endCxn id="74"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75" idx="2"/>
              <a:endCxn id="74"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96" idx="0"/>
              <a:endCxn id="74"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74"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96" idx="2"/>
              <a:endCxn id="75"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78" idx="2"/>
              <a:endCxn id="75"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78"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79"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79" idx="2"/>
              <a:endCxn id="78"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84" idx="4"/>
              <a:endCxn id="79"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83" idx="3"/>
              <a:endCxn id="79"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83" idx="2"/>
              <a:endCxn id="84"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3" idx="1"/>
              <a:endCxn id="85"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81" idx="1"/>
              <a:endCxn id="85"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81" idx="0"/>
              <a:endCxn id="82"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53" idx="7"/>
              <a:endCxn id="21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80"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153" idx="0"/>
              <a:endCxn id="21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65" idx="0"/>
              <a:endCxn id="21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165" idx="1"/>
              <a:endCxn id="82"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2" idx="2"/>
              <a:endCxn id="85"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81" idx="2"/>
              <a:endCxn id="83"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80" idx="1"/>
              <a:endCxn id="83"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80" idx="3"/>
              <a:endCxn id="9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83" idx="4"/>
              <a:endCxn id="9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79" idx="5"/>
              <a:endCxn id="9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80" idx="7"/>
              <a:endCxn id="81"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78" idx="7"/>
              <a:endCxn id="84"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80"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9" name="Oval 68"/>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a:stCxn id="88" idx="2"/>
              <a:endCxn id="70"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71" idx="4"/>
              <a:endCxn id="72"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Oval 90"/>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p:cNvCxnSpPr>
              <a:stCxn id="9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endCxn id="71"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6" name="Chord 95"/>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hord 96"/>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6" idx="1"/>
              <a:endCxn id="78"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endCxn id="150"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165"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150" idx="0"/>
              <a:endCxn id="165"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216" idx="2"/>
              <a:endCxn id="152"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50" idx="7"/>
              <a:endCxn id="152"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endCxn id="165"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65" idx="6"/>
              <a:endCxn id="152"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51" idx="0"/>
              <a:endCxn id="152"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54" idx="1"/>
              <a:endCxn id="152"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54" idx="0"/>
              <a:endCxn id="153"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53" idx="2"/>
              <a:endCxn id="152"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53" idx="7"/>
              <a:endCxn id="161"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53" idx="6"/>
              <a:endCxn id="160"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60" idx="7"/>
              <a:endCxn id="161"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217" idx="1"/>
              <a:endCxn id="152"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endCxn id="150"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51" idx="2"/>
              <a:endCxn id="150"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66" idx="0"/>
              <a:endCxn id="150"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endCxn id="150"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66" idx="2"/>
              <a:endCxn id="151"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54" idx="2"/>
              <a:endCxn id="151"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54"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55"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55" idx="2"/>
              <a:endCxn id="154"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60" idx="4"/>
              <a:endCxn id="155"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59" idx="3"/>
              <a:endCxn id="155"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59" idx="2"/>
              <a:endCxn id="160"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59" idx="1"/>
              <a:endCxn id="161"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57" idx="1"/>
              <a:endCxn id="161"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57" idx="0"/>
              <a:endCxn id="158"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63" idx="0"/>
              <a:endCxn id="162"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91" idx="7"/>
              <a:endCxn id="162"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endCxn id="163"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90" idx="5"/>
              <a:endCxn id="164"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164"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64"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64" idx="3"/>
              <a:endCxn id="156"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64" idx="1"/>
              <a:endCxn id="157"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63" idx="2"/>
              <a:endCxn id="157"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62" idx="3"/>
              <a:endCxn id="157"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62" idx="2"/>
              <a:endCxn id="158"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58" idx="1"/>
              <a:endCxn id="161"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57" idx="2"/>
              <a:endCxn id="159"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56" idx="1"/>
              <a:endCxn id="159"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56" idx="3"/>
              <a:endCxn id="167"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59" idx="4"/>
              <a:endCxn id="167"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55" idx="5"/>
              <a:endCxn id="167"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56" idx="7"/>
              <a:endCxn id="157"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154" idx="7"/>
              <a:endCxn id="160"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endCxn id="156"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64" idx="7"/>
              <a:endCxn id="163"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50" name="Oval 149"/>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hord 165"/>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Chord 166"/>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Connector 167"/>
            <p:cNvCxnSpPr>
              <a:stCxn id="166" idx="1"/>
              <a:endCxn id="154"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88" idx="6"/>
              <a:endCxn id="162"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85" idx="4"/>
              <a:endCxn id="191"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91" idx="4"/>
              <a:endCxn id="190"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89"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89" idx="0"/>
              <a:endCxn id="190"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199" idx="1"/>
              <a:endCxn id="185"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90" idx="2"/>
              <a:endCxn id="19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89"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62" idx="1"/>
              <a:endCxn id="69"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87" idx="6"/>
              <a:endCxn id="186"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185" idx="7"/>
              <a:endCxn id="187"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a:stCxn id="185" idx="5"/>
              <a:endCxn id="188"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186" idx="3"/>
              <a:endCxn id="188"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88" idx="4"/>
              <a:endCxn id="191"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a:stCxn id="164" idx="2"/>
              <a:endCxn id="189"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a:endCxn id="189"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5" name="Oval 184"/>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2" name="Straight Connector 191"/>
            <p:cNvCxnSpPr>
              <a:stCxn id="191"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stCxn id="187" idx="4"/>
              <a:endCxn id="188"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Oval 193"/>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p:cNvCxnSpPr>
              <a:stCxn id="194" idx="3"/>
              <a:endCxn id="158"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stCxn id="194" idx="2"/>
              <a:endCxn id="69"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187" idx="7"/>
              <a:endCxn id="71"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endCxn id="187"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9" name="Chord 198"/>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0" name="Straight Connector 199"/>
            <p:cNvCxnSpPr>
              <a:stCxn id="190"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186" idx="6"/>
              <a:endCxn id="69"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186" idx="5"/>
              <a:endCxn id="162"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71" idx="0"/>
              <a:endCxn id="186"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191" idx="5"/>
              <a:endCxn id="163"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158" idx="7"/>
              <a:endCxn id="69"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87" idx="7"/>
              <a:endCxn id="194"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161" idx="7"/>
              <a:endCxn id="76"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161" idx="6"/>
              <a:endCxn id="194"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77" idx="0"/>
              <a:endCxn id="161"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217" idx="0"/>
              <a:endCxn id="21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85" idx="0"/>
              <a:endCxn id="21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a:stCxn id="84" idx="0"/>
              <a:endCxn id="21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161" idx="1"/>
              <a:endCxn id="21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77" idx="0"/>
              <a:endCxn id="21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a:stCxn id="218" idx="7"/>
              <a:endCxn id="21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6" name="Oval 215"/>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9" name="Straight Connector 218"/>
            <p:cNvCxnSpPr>
              <a:stCxn id="82" idx="0"/>
              <a:endCxn id="21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endCxn id="82"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userDrawn="1"/>
        </p:nvSpPr>
        <p:spPr>
          <a:xfrm flipH="1">
            <a:off x="1" y="0"/>
            <a:ext cx="647484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400" b="1" dirty="0"/>
          </a:p>
        </p:txBody>
      </p:sp>
      <p:grpSp>
        <p:nvGrpSpPr>
          <p:cNvPr id="221" name="Group 220"/>
          <p:cNvGrpSpPr/>
          <p:nvPr userDrawn="1"/>
        </p:nvGrpSpPr>
        <p:grpSpPr>
          <a:xfrm>
            <a:off x="837001" y="3639353"/>
            <a:ext cx="4874969" cy="2678466"/>
            <a:chOff x="-548507" y="477868"/>
            <a:chExt cx="11570449" cy="6357177"/>
          </a:xfrm>
        </p:grpSpPr>
        <p:sp>
          <p:nvSpPr>
            <p:cNvPr id="222" name="Freeform: Shape 221"/>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223" name="Freeform: Shape 222"/>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24" name="Freeform: Shape 223"/>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25" name="Freeform: Shape 224"/>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26" name="Freeform: Shape 225"/>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27" name="Group 226"/>
            <p:cNvGrpSpPr/>
            <p:nvPr/>
          </p:nvGrpSpPr>
          <p:grpSpPr>
            <a:xfrm>
              <a:off x="1606" y="6382978"/>
              <a:ext cx="413937" cy="115242"/>
              <a:chOff x="5955" y="6353672"/>
              <a:chExt cx="413937" cy="115242"/>
            </a:xfrm>
          </p:grpSpPr>
          <p:sp>
            <p:nvSpPr>
              <p:cNvPr id="232" name="Rectangle: Rounded Corners 231"/>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Rounded Corners 232"/>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8" name="Group 227"/>
            <p:cNvGrpSpPr/>
            <p:nvPr/>
          </p:nvGrpSpPr>
          <p:grpSpPr>
            <a:xfrm>
              <a:off x="9855291" y="6381600"/>
              <a:ext cx="885989" cy="115242"/>
              <a:chOff x="5955" y="6353672"/>
              <a:chExt cx="413937" cy="115242"/>
            </a:xfrm>
          </p:grpSpPr>
          <p:sp>
            <p:nvSpPr>
              <p:cNvPr id="230" name="Rectangle: Rounded Corners 229"/>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Rounded Corners 230"/>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9" name="Freeform: Shape 228"/>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1" fmla="*/ 2536444 w 3976489"/>
                <a:gd name="connsiteY0-2" fmla="*/ 0 h 4238316"/>
                <a:gd name="connsiteX1-3" fmla="*/ 3976489 w 3976489"/>
                <a:gd name="connsiteY1-4" fmla="*/ 241371 h 4238316"/>
                <a:gd name="connsiteX2-5" fmla="*/ 3968307 w 3976489"/>
                <a:gd name="connsiteY2-6" fmla="*/ 4238316 h 4238316"/>
                <a:gd name="connsiteX3-7" fmla="*/ 0 w 3976489"/>
                <a:gd name="connsiteY3-8" fmla="*/ 4238316 h 4238316"/>
                <a:gd name="connsiteX0-9" fmla="*/ 2536444 w 3976489"/>
                <a:gd name="connsiteY0-10" fmla="*/ 0 h 4238316"/>
                <a:gd name="connsiteX1-11" fmla="*/ 3976489 w 3976489"/>
                <a:gd name="connsiteY1-12" fmla="*/ 213683 h 4238316"/>
                <a:gd name="connsiteX2-13" fmla="*/ 3968307 w 3976489"/>
                <a:gd name="connsiteY2-14" fmla="*/ 4238316 h 4238316"/>
                <a:gd name="connsiteX3-15" fmla="*/ 0 w 3976489"/>
                <a:gd name="connsiteY3-16" fmla="*/ 4238316 h 4238316"/>
                <a:gd name="connsiteX0-17" fmla="*/ 2473335 w 3976489"/>
                <a:gd name="connsiteY0-18" fmla="*/ 0 h 4035268"/>
                <a:gd name="connsiteX1-19" fmla="*/ 3976489 w 3976489"/>
                <a:gd name="connsiteY1-20" fmla="*/ 10635 h 4035268"/>
                <a:gd name="connsiteX2-21" fmla="*/ 3968307 w 3976489"/>
                <a:gd name="connsiteY2-22" fmla="*/ 4035268 h 4035268"/>
                <a:gd name="connsiteX3-23" fmla="*/ 0 w 3976489"/>
                <a:gd name="connsiteY3-24" fmla="*/ 4035268 h 4035268"/>
              </a:gdLst>
              <a:ahLst/>
              <a:cxnLst>
                <a:cxn ang="0">
                  <a:pos x="connsiteX0-1" y="connsiteY0-2"/>
                </a:cxn>
                <a:cxn ang="0">
                  <a:pos x="connsiteX1-3" y="connsiteY1-4"/>
                </a:cxn>
                <a:cxn ang="0">
                  <a:pos x="connsiteX2-5" y="connsiteY2-6"/>
                </a:cxn>
                <a:cxn ang="0">
                  <a:pos x="connsiteX3-7" y="connsiteY3-8"/>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6" name="Picture Placeholder 2"/>
          <p:cNvSpPr>
            <a:spLocks noGrp="1"/>
          </p:cNvSpPr>
          <p:nvPr>
            <p:ph type="pic" idx="13" hasCustomPrompt="1"/>
          </p:nvPr>
        </p:nvSpPr>
        <p:spPr>
          <a:xfrm>
            <a:off x="1474254" y="3784132"/>
            <a:ext cx="3574717" cy="219171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file:///C:\Users\HP\AppData\Local\Temp\wps\INetCache\98385783e436e55544a213826b0ef577" TargetMode="External"/><Relationship Id="rId2" Type="http://schemas.openxmlformats.org/officeDocument/2006/relationships/image" Target="NUL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4000">
              <a:srgbClr val="67929E">
                <a:alpha val="100000"/>
              </a:srgbClr>
            </a:gs>
            <a:gs pos="5000">
              <a:schemeClr val="accent1"/>
            </a:gs>
          </a:gsLst>
          <a:lin ang="16200000" scaled="1"/>
          <a:tileRect/>
        </a:gradFill>
        <a:effectLst/>
      </p:bgPr>
    </p:bg>
    <p:spTree>
      <p:nvGrpSpPr>
        <p:cNvPr id="1" name=""/>
        <p:cNvGrpSpPr/>
        <p:nvPr/>
      </p:nvGrpSpPr>
      <p:grpSpPr>
        <a:xfrm>
          <a:off x="0" y="0"/>
          <a:ext cx="0" cy="0"/>
          <a:chOff x="0" y="0"/>
          <a:chExt cx="0" cy="0"/>
        </a:xfrm>
      </p:grpSpPr>
      <p:grpSp>
        <p:nvGrpSpPr>
          <p:cNvPr id="108" name="Group 107"/>
          <p:cNvGrpSpPr/>
          <p:nvPr/>
        </p:nvGrpSpPr>
        <p:grpSpPr>
          <a:xfrm flipH="1" flipV="1">
            <a:off x="-22050" y="-89633"/>
            <a:ext cx="12236101" cy="2534066"/>
            <a:chOff x="-29560" y="3947539"/>
            <a:chExt cx="12236101" cy="2534066"/>
          </a:xfrm>
        </p:grpSpPr>
        <p:cxnSp>
          <p:nvCxnSpPr>
            <p:cNvPr id="109" name="Straight Connector 108"/>
            <p:cNvCxnSpPr>
              <a:stCxn id="179" idx="7"/>
              <a:endCxn id="177" idx="2"/>
            </p:cNvCxnSpPr>
            <p:nvPr/>
          </p:nvCxnSpPr>
          <p:spPr>
            <a:xfrm flipV="1">
              <a:off x="1154476" y="4383308"/>
              <a:ext cx="1341801" cy="1081105"/>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77" idx="4"/>
              <a:endCxn id="199" idx="1"/>
            </p:cNvCxnSpPr>
            <p:nvPr/>
          </p:nvCxnSpPr>
          <p:spPr>
            <a:xfrm>
              <a:off x="2599299" y="4437452"/>
              <a:ext cx="263766" cy="806146"/>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82" idx="2"/>
              <a:endCxn id="197" idx="6"/>
            </p:cNvCxnSpPr>
            <p:nvPr/>
          </p:nvCxnSpPr>
          <p:spPr>
            <a:xfrm flipH="1" flipV="1">
              <a:off x="2931675" y="5825521"/>
              <a:ext cx="758638" cy="304444"/>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99" idx="5"/>
              <a:endCxn id="182" idx="1"/>
            </p:cNvCxnSpPr>
            <p:nvPr/>
          </p:nvCxnSpPr>
          <p:spPr>
            <a:xfrm>
              <a:off x="2940655" y="5321188"/>
              <a:ext cx="775060" cy="747451"/>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77" idx="5"/>
              <a:endCxn id="198" idx="1"/>
            </p:cNvCxnSpPr>
            <p:nvPr/>
          </p:nvCxnSpPr>
          <p:spPr>
            <a:xfrm>
              <a:off x="2647708" y="4397155"/>
              <a:ext cx="986172" cy="81585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82" idx="0"/>
              <a:endCxn id="198" idx="4"/>
            </p:cNvCxnSpPr>
            <p:nvPr/>
          </p:nvCxnSpPr>
          <p:spPr>
            <a:xfrm flipH="1" flipV="1">
              <a:off x="3672675" y="5306664"/>
              <a:ext cx="104366" cy="736573"/>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99" idx="3"/>
              <a:endCxn id="197" idx="0"/>
            </p:cNvCxnSpPr>
            <p:nvPr/>
          </p:nvCxnSpPr>
          <p:spPr>
            <a:xfrm flipH="1">
              <a:off x="2849379" y="5321188"/>
              <a:ext cx="13686" cy="422037"/>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77" idx="6"/>
              <a:endCxn id="184" idx="1"/>
            </p:cNvCxnSpPr>
            <p:nvPr/>
          </p:nvCxnSpPr>
          <p:spPr>
            <a:xfrm>
              <a:off x="2653443" y="4334430"/>
              <a:ext cx="2141528" cy="181047"/>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82" idx="7"/>
              <a:endCxn id="184" idx="3"/>
            </p:cNvCxnSpPr>
            <p:nvPr/>
          </p:nvCxnSpPr>
          <p:spPr>
            <a:xfrm flipV="1">
              <a:off x="3838367" y="4631861"/>
              <a:ext cx="956604" cy="1436778"/>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99" idx="6"/>
              <a:endCxn id="198" idx="2"/>
            </p:cNvCxnSpPr>
            <p:nvPr/>
          </p:nvCxnSpPr>
          <p:spPr>
            <a:xfrm flipV="1">
              <a:off x="2956724" y="5251800"/>
              <a:ext cx="661087" cy="30593"/>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81" idx="0"/>
              <a:endCxn id="197" idx="4"/>
            </p:cNvCxnSpPr>
            <p:nvPr/>
          </p:nvCxnSpPr>
          <p:spPr>
            <a:xfrm flipV="1">
              <a:off x="2774163" y="5907817"/>
              <a:ext cx="75216" cy="373669"/>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98" idx="6"/>
              <a:endCxn id="184" idx="2"/>
            </p:cNvCxnSpPr>
            <p:nvPr/>
          </p:nvCxnSpPr>
          <p:spPr>
            <a:xfrm flipV="1">
              <a:off x="3727539" y="4573669"/>
              <a:ext cx="1043328" cy="678131"/>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83" idx="7"/>
              <a:endCxn id="184" idx="4"/>
            </p:cNvCxnSpPr>
            <p:nvPr/>
          </p:nvCxnSpPr>
          <p:spPr>
            <a:xfrm flipV="1">
              <a:off x="4614954" y="4655965"/>
              <a:ext cx="238209" cy="1275456"/>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86" idx="1"/>
              <a:endCxn id="184" idx="5"/>
            </p:cNvCxnSpPr>
            <p:nvPr/>
          </p:nvCxnSpPr>
          <p:spPr>
            <a:xfrm flipH="1" flipV="1">
              <a:off x="4911355" y="4631861"/>
              <a:ext cx="733023" cy="1378863"/>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86" idx="0"/>
              <a:endCxn id="185" idx="4"/>
            </p:cNvCxnSpPr>
            <p:nvPr/>
          </p:nvCxnSpPr>
          <p:spPr>
            <a:xfrm flipH="1" flipV="1">
              <a:off x="5674058" y="5247253"/>
              <a:ext cx="9115" cy="747402"/>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85" idx="2"/>
              <a:endCxn id="184" idx="6"/>
            </p:cNvCxnSpPr>
            <p:nvPr/>
          </p:nvCxnSpPr>
          <p:spPr>
            <a:xfrm flipH="1" flipV="1">
              <a:off x="4935459" y="4573669"/>
              <a:ext cx="656303" cy="591288"/>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85" idx="7"/>
              <a:endCxn id="193" idx="2"/>
            </p:cNvCxnSpPr>
            <p:nvPr/>
          </p:nvCxnSpPr>
          <p:spPr>
            <a:xfrm flipV="1">
              <a:off x="5732250" y="4002403"/>
              <a:ext cx="1767242" cy="1104362"/>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85" idx="6"/>
              <a:endCxn id="192" idx="2"/>
            </p:cNvCxnSpPr>
            <p:nvPr/>
          </p:nvCxnSpPr>
          <p:spPr>
            <a:xfrm>
              <a:off x="5756354" y="5164957"/>
              <a:ext cx="987741" cy="6938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92" idx="7"/>
              <a:endCxn id="193" idx="3"/>
            </p:cNvCxnSpPr>
            <p:nvPr/>
          </p:nvCxnSpPr>
          <p:spPr>
            <a:xfrm flipV="1">
              <a:off x="6884583" y="4041198"/>
              <a:ext cx="630978" cy="1134947"/>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78" idx="0"/>
              <a:endCxn id="177" idx="3"/>
            </p:cNvCxnSpPr>
            <p:nvPr/>
          </p:nvCxnSpPr>
          <p:spPr>
            <a:xfrm flipV="1">
              <a:off x="2095501" y="4431717"/>
              <a:ext cx="441073" cy="114994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97" idx="2"/>
              <a:endCxn id="178" idx="6"/>
            </p:cNvCxnSpPr>
            <p:nvPr/>
          </p:nvCxnSpPr>
          <p:spPr>
            <a:xfrm flipH="1" flipV="1">
              <a:off x="2182229" y="5668385"/>
              <a:ext cx="584854" cy="157136"/>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81" idx="1"/>
              <a:endCxn id="178" idx="5"/>
            </p:cNvCxnSpPr>
            <p:nvPr/>
          </p:nvCxnSpPr>
          <p:spPr>
            <a:xfrm flipH="1" flipV="1">
              <a:off x="2156827" y="5729711"/>
              <a:ext cx="559144" cy="575879"/>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80" idx="7"/>
              <a:endCxn id="178" idx="3"/>
            </p:cNvCxnSpPr>
            <p:nvPr/>
          </p:nvCxnSpPr>
          <p:spPr>
            <a:xfrm flipV="1">
              <a:off x="1478954" y="5729711"/>
              <a:ext cx="555221" cy="442939"/>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79" idx="6"/>
              <a:endCxn id="178" idx="2"/>
            </p:cNvCxnSpPr>
            <p:nvPr/>
          </p:nvCxnSpPr>
          <p:spPr>
            <a:xfrm>
              <a:off x="1178580" y="5522605"/>
              <a:ext cx="830193" cy="14578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202" idx="7"/>
              <a:endCxn id="179" idx="3"/>
            </p:cNvCxnSpPr>
            <p:nvPr/>
          </p:nvCxnSpPr>
          <p:spPr>
            <a:xfrm flipV="1">
              <a:off x="403987" y="5580797"/>
              <a:ext cx="634105" cy="554833"/>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202" idx="6"/>
              <a:endCxn id="180" idx="2"/>
            </p:cNvCxnSpPr>
            <p:nvPr/>
          </p:nvCxnSpPr>
          <p:spPr>
            <a:xfrm>
              <a:off x="420056" y="6174425"/>
              <a:ext cx="965239" cy="3702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202" idx="5"/>
            </p:cNvCxnSpPr>
            <p:nvPr/>
          </p:nvCxnSpPr>
          <p:spPr>
            <a:xfrm>
              <a:off x="403987" y="6213220"/>
              <a:ext cx="160004" cy="150562"/>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80" idx="4"/>
            </p:cNvCxnSpPr>
            <p:nvPr/>
          </p:nvCxnSpPr>
          <p:spPr>
            <a:xfrm flipH="1">
              <a:off x="1440159" y="6266309"/>
              <a:ext cx="0" cy="120046"/>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80" idx="6"/>
              <a:endCxn id="181" idx="2"/>
            </p:cNvCxnSpPr>
            <p:nvPr/>
          </p:nvCxnSpPr>
          <p:spPr>
            <a:xfrm>
              <a:off x="1495023" y="6211445"/>
              <a:ext cx="1196844" cy="152337"/>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81" idx="6"/>
              <a:endCxn id="182" idx="3"/>
            </p:cNvCxnSpPr>
            <p:nvPr/>
          </p:nvCxnSpPr>
          <p:spPr>
            <a:xfrm flipV="1">
              <a:off x="2856459" y="6191291"/>
              <a:ext cx="859256" cy="172491"/>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83" idx="2"/>
              <a:endCxn id="182" idx="6"/>
            </p:cNvCxnSpPr>
            <p:nvPr/>
          </p:nvCxnSpPr>
          <p:spPr>
            <a:xfrm flipH="1">
              <a:off x="3863769" y="5970216"/>
              <a:ext cx="657526" cy="159749"/>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endCxn id="182" idx="5"/>
            </p:cNvCxnSpPr>
            <p:nvPr/>
          </p:nvCxnSpPr>
          <p:spPr>
            <a:xfrm flipH="1" flipV="1">
              <a:off x="3838367" y="6191291"/>
              <a:ext cx="345583" cy="240927"/>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endCxn id="182" idx="4"/>
            </p:cNvCxnSpPr>
            <p:nvPr/>
          </p:nvCxnSpPr>
          <p:spPr>
            <a:xfrm flipV="1">
              <a:off x="3690313" y="6216693"/>
              <a:ext cx="86728" cy="205281"/>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endCxn id="183" idx="4"/>
            </p:cNvCxnSpPr>
            <p:nvPr/>
          </p:nvCxnSpPr>
          <p:spPr>
            <a:xfrm flipH="1" flipV="1">
              <a:off x="4576159" y="6025080"/>
              <a:ext cx="117184" cy="366892"/>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86" idx="2"/>
              <a:endCxn id="183" idx="6"/>
            </p:cNvCxnSpPr>
            <p:nvPr/>
          </p:nvCxnSpPr>
          <p:spPr>
            <a:xfrm flipH="1" flipV="1">
              <a:off x="4631023" y="5970216"/>
              <a:ext cx="997286" cy="79303"/>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186" idx="4"/>
            </p:cNvCxnSpPr>
            <p:nvPr/>
          </p:nvCxnSpPr>
          <p:spPr>
            <a:xfrm flipH="1">
              <a:off x="5683173" y="6104383"/>
              <a:ext cx="0" cy="259399"/>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87" idx="3"/>
            </p:cNvCxnSpPr>
            <p:nvPr/>
          </p:nvCxnSpPr>
          <p:spPr>
            <a:xfrm flipH="1">
              <a:off x="6499429" y="6176101"/>
              <a:ext cx="221877" cy="256117"/>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87" idx="2"/>
              <a:endCxn id="186" idx="6"/>
            </p:cNvCxnSpPr>
            <p:nvPr/>
          </p:nvCxnSpPr>
          <p:spPr>
            <a:xfrm flipH="1" flipV="1">
              <a:off x="5738037" y="6049519"/>
              <a:ext cx="959165" cy="6839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92" idx="4"/>
              <a:endCxn id="187" idx="0"/>
            </p:cNvCxnSpPr>
            <p:nvPr/>
          </p:nvCxnSpPr>
          <p:spPr>
            <a:xfrm flipH="1">
              <a:off x="6779498" y="5316633"/>
              <a:ext cx="46893" cy="71898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91" idx="3"/>
              <a:endCxn id="187" idx="7"/>
            </p:cNvCxnSpPr>
            <p:nvPr/>
          </p:nvCxnSpPr>
          <p:spPr>
            <a:xfrm flipH="1">
              <a:off x="6837690" y="5582534"/>
              <a:ext cx="1155341" cy="477183"/>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191" idx="2"/>
              <a:endCxn id="192" idx="6"/>
            </p:cNvCxnSpPr>
            <p:nvPr/>
          </p:nvCxnSpPr>
          <p:spPr>
            <a:xfrm flipH="1" flipV="1">
              <a:off x="6908687" y="5234337"/>
              <a:ext cx="1071865" cy="286458"/>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91" idx="1"/>
              <a:endCxn id="193" idx="4"/>
            </p:cNvCxnSpPr>
            <p:nvPr/>
          </p:nvCxnSpPr>
          <p:spPr>
            <a:xfrm flipH="1" flipV="1">
              <a:off x="7554356" y="4057267"/>
              <a:ext cx="461028" cy="141105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189" idx="1"/>
              <a:endCxn id="193" idx="5"/>
            </p:cNvCxnSpPr>
            <p:nvPr/>
          </p:nvCxnSpPr>
          <p:spPr>
            <a:xfrm flipH="1" flipV="1">
              <a:off x="7593151" y="4041198"/>
              <a:ext cx="1727079" cy="1520112"/>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189" idx="0"/>
              <a:endCxn id="190" idx="4"/>
            </p:cNvCxnSpPr>
            <p:nvPr/>
          </p:nvCxnSpPr>
          <p:spPr>
            <a:xfrm flipH="1" flipV="1">
              <a:off x="9312122" y="4824275"/>
              <a:ext cx="42974" cy="713634"/>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195" idx="0"/>
              <a:endCxn id="194" idx="4"/>
            </p:cNvCxnSpPr>
            <p:nvPr/>
          </p:nvCxnSpPr>
          <p:spPr>
            <a:xfrm flipH="1" flipV="1">
              <a:off x="11176915" y="4559526"/>
              <a:ext cx="173456" cy="987496"/>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endCxn id="194" idx="5"/>
            </p:cNvCxnSpPr>
            <p:nvPr/>
          </p:nvCxnSpPr>
          <p:spPr>
            <a:xfrm flipH="1" flipV="1">
              <a:off x="11235107" y="4535422"/>
              <a:ext cx="956894" cy="732962"/>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a:endCxn id="195" idx="6"/>
            </p:cNvCxnSpPr>
            <p:nvPr/>
          </p:nvCxnSpPr>
          <p:spPr>
            <a:xfrm flipH="1" flipV="1">
              <a:off x="11432667" y="5629318"/>
              <a:ext cx="773874" cy="30882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a:endCxn id="196" idx="6"/>
            </p:cNvCxnSpPr>
            <p:nvPr/>
          </p:nvCxnSpPr>
          <p:spPr>
            <a:xfrm flipH="1">
              <a:off x="10916433" y="6200205"/>
              <a:ext cx="1290108" cy="193218"/>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96" idx="3"/>
              <a:endCxn id="188" idx="6"/>
            </p:cNvCxnSpPr>
            <p:nvPr/>
          </p:nvCxnSpPr>
          <p:spPr>
            <a:xfrm flipH="1" flipV="1">
              <a:off x="8868495" y="6399309"/>
              <a:ext cx="1954279" cy="32909"/>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196" idx="1"/>
              <a:endCxn id="189" idx="5"/>
            </p:cNvCxnSpPr>
            <p:nvPr/>
          </p:nvCxnSpPr>
          <p:spPr>
            <a:xfrm flipH="1" flipV="1">
              <a:off x="9411594" y="5622082"/>
              <a:ext cx="1411180" cy="732546"/>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195" idx="2"/>
              <a:endCxn id="189" idx="6"/>
            </p:cNvCxnSpPr>
            <p:nvPr/>
          </p:nvCxnSpPr>
          <p:spPr>
            <a:xfrm flipH="1" flipV="1">
              <a:off x="9419699" y="5580880"/>
              <a:ext cx="1848376" cy="48438"/>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94" idx="3"/>
              <a:endCxn id="189" idx="7"/>
            </p:cNvCxnSpPr>
            <p:nvPr/>
          </p:nvCxnSpPr>
          <p:spPr>
            <a:xfrm flipH="1">
              <a:off x="9396298" y="4535422"/>
              <a:ext cx="1722425" cy="1010592"/>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194" idx="2"/>
              <a:endCxn id="190" idx="6"/>
            </p:cNvCxnSpPr>
            <p:nvPr/>
          </p:nvCxnSpPr>
          <p:spPr>
            <a:xfrm flipH="1">
              <a:off x="9374983" y="4477230"/>
              <a:ext cx="1719636" cy="249098"/>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190" idx="1"/>
              <a:endCxn id="193" idx="6"/>
            </p:cNvCxnSpPr>
            <p:nvPr/>
          </p:nvCxnSpPr>
          <p:spPr>
            <a:xfrm flipH="1" flipV="1">
              <a:off x="7609220" y="4002403"/>
              <a:ext cx="1616100" cy="697019"/>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89" idx="2"/>
              <a:endCxn id="191" idx="6"/>
            </p:cNvCxnSpPr>
            <p:nvPr/>
          </p:nvCxnSpPr>
          <p:spPr>
            <a:xfrm flipH="1" flipV="1">
              <a:off x="8142080" y="5552409"/>
              <a:ext cx="1170045" cy="50103"/>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88" idx="1"/>
              <a:endCxn id="191" idx="5"/>
            </p:cNvCxnSpPr>
            <p:nvPr/>
          </p:nvCxnSpPr>
          <p:spPr>
            <a:xfrm flipH="1" flipV="1">
              <a:off x="8107248" y="5604887"/>
              <a:ext cx="620759" cy="73623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91" idx="4"/>
            </p:cNvCxnSpPr>
            <p:nvPr/>
          </p:nvCxnSpPr>
          <p:spPr>
            <a:xfrm flipH="1">
              <a:off x="7734147" y="5617366"/>
              <a:ext cx="311362" cy="814852"/>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87" idx="5"/>
            </p:cNvCxnSpPr>
            <p:nvPr/>
          </p:nvCxnSpPr>
          <p:spPr>
            <a:xfrm>
              <a:off x="6837690" y="6176101"/>
              <a:ext cx="241401" cy="256117"/>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88" idx="7"/>
              <a:endCxn id="189" idx="3"/>
            </p:cNvCxnSpPr>
            <p:nvPr/>
          </p:nvCxnSpPr>
          <p:spPr>
            <a:xfrm flipV="1">
              <a:off x="8844391" y="5637378"/>
              <a:ext cx="491135" cy="703739"/>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186" idx="7"/>
              <a:endCxn id="192" idx="3"/>
            </p:cNvCxnSpPr>
            <p:nvPr/>
          </p:nvCxnSpPr>
          <p:spPr>
            <a:xfrm flipV="1">
              <a:off x="5721968" y="5292529"/>
              <a:ext cx="1046231" cy="718195"/>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96" idx="7"/>
              <a:endCxn id="195" idx="4"/>
            </p:cNvCxnSpPr>
            <p:nvPr/>
          </p:nvCxnSpPr>
          <p:spPr>
            <a:xfrm flipV="1">
              <a:off x="10900364" y="5711614"/>
              <a:ext cx="450007" cy="643014"/>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sp>
          <p:nvSpPr>
            <p:cNvPr id="177" name="Oval 176"/>
            <p:cNvSpPr/>
            <p:nvPr/>
          </p:nvSpPr>
          <p:spPr>
            <a:xfrm rot="20563470">
              <a:off x="2492564" y="4276573"/>
              <a:ext cx="164592" cy="164592"/>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008773" y="5581657"/>
              <a:ext cx="173456" cy="173456"/>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1013988" y="5440309"/>
              <a:ext cx="164592" cy="164592"/>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a:spLocks noChangeAspect="1"/>
            </p:cNvSpPr>
            <p:nvPr/>
          </p:nvSpPr>
          <p:spPr>
            <a:xfrm>
              <a:off x="1385295" y="6156581"/>
              <a:ext cx="109728" cy="109728"/>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a:spLocks noChangeAspect="1"/>
            </p:cNvSpPr>
            <p:nvPr/>
          </p:nvSpPr>
          <p:spPr>
            <a:xfrm>
              <a:off x="2691867" y="6281486"/>
              <a:ext cx="164592" cy="164592"/>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3690313" y="6043237"/>
              <a:ext cx="173456" cy="173456"/>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a:spLocks noChangeAspect="1"/>
            </p:cNvSpPr>
            <p:nvPr/>
          </p:nvSpPr>
          <p:spPr>
            <a:xfrm>
              <a:off x="4521295" y="5915352"/>
              <a:ext cx="109728" cy="109728"/>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4770867" y="4491373"/>
              <a:ext cx="164592" cy="164592"/>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5591762" y="5082661"/>
              <a:ext cx="164592" cy="164592"/>
            </a:xfrm>
            <a:prstGeom prst="ellipse">
              <a:avLst/>
            </a:prstGeom>
            <a:solidFill>
              <a:schemeClr val="bg1">
                <a:alpha val="28000"/>
              </a:schemeClr>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a:spLocks noChangeAspect="1"/>
            </p:cNvSpPr>
            <p:nvPr/>
          </p:nvSpPr>
          <p:spPr>
            <a:xfrm>
              <a:off x="5628309" y="5994655"/>
              <a:ext cx="109728" cy="109728"/>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6697202" y="6035613"/>
              <a:ext cx="164592" cy="164592"/>
            </a:xfrm>
            <a:prstGeom prst="ellipse">
              <a:avLst/>
            </a:prstGeom>
            <a:solidFill>
              <a:schemeClr val="bg1">
                <a:alpha val="39000"/>
              </a:schemeClr>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8703903" y="6317013"/>
              <a:ext cx="164592" cy="164592"/>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a:spLocks noChangeAspect="1"/>
            </p:cNvSpPr>
            <p:nvPr/>
          </p:nvSpPr>
          <p:spPr>
            <a:xfrm rot="20917832">
              <a:off x="9311048" y="5536832"/>
              <a:ext cx="109728" cy="109728"/>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rot="20861494">
              <a:off x="9212283" y="4661575"/>
              <a:ext cx="164592" cy="164592"/>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rot="664413">
              <a:off x="7979020" y="5454306"/>
              <a:ext cx="164592" cy="164592"/>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6744095" y="5152041"/>
              <a:ext cx="164592" cy="164592"/>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a:spLocks noChangeAspect="1"/>
            </p:cNvSpPr>
            <p:nvPr/>
          </p:nvSpPr>
          <p:spPr>
            <a:xfrm>
              <a:off x="7499492" y="3947539"/>
              <a:ext cx="109728" cy="109728"/>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11094619" y="4394934"/>
              <a:ext cx="164592" cy="164592"/>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11268075" y="5547022"/>
              <a:ext cx="164592" cy="164592"/>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a:spLocks noChangeAspect="1"/>
            </p:cNvSpPr>
            <p:nvPr/>
          </p:nvSpPr>
          <p:spPr>
            <a:xfrm>
              <a:off x="10806705" y="6338559"/>
              <a:ext cx="109728" cy="109728"/>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a:spLocks noChangeAspect="1"/>
            </p:cNvSpPr>
            <p:nvPr/>
          </p:nvSpPr>
          <p:spPr>
            <a:xfrm>
              <a:off x="2767083" y="5743225"/>
              <a:ext cx="164592" cy="164592"/>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a:spLocks noChangeAspect="1"/>
            </p:cNvSpPr>
            <p:nvPr/>
          </p:nvSpPr>
          <p:spPr>
            <a:xfrm>
              <a:off x="3617811" y="5196936"/>
              <a:ext cx="109728" cy="109728"/>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a:spLocks noChangeAspect="1"/>
            </p:cNvSpPr>
            <p:nvPr/>
          </p:nvSpPr>
          <p:spPr>
            <a:xfrm>
              <a:off x="2846996" y="5227529"/>
              <a:ext cx="109728" cy="109728"/>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0" name="Straight Connector 199"/>
            <p:cNvCxnSpPr>
              <a:stCxn id="199" idx="2"/>
              <a:endCxn id="178" idx="7"/>
            </p:cNvCxnSpPr>
            <p:nvPr/>
          </p:nvCxnSpPr>
          <p:spPr>
            <a:xfrm flipH="1">
              <a:off x="2156827" y="5282393"/>
              <a:ext cx="690169" cy="324666"/>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179" idx="4"/>
              <a:endCxn id="180" idx="1"/>
            </p:cNvCxnSpPr>
            <p:nvPr/>
          </p:nvCxnSpPr>
          <p:spPr>
            <a:xfrm>
              <a:off x="1096284" y="5604901"/>
              <a:ext cx="305080" cy="567749"/>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sp>
          <p:nvSpPr>
            <p:cNvPr id="202" name="Oval 201"/>
            <p:cNvSpPr>
              <a:spLocks noChangeAspect="1"/>
            </p:cNvSpPr>
            <p:nvPr/>
          </p:nvSpPr>
          <p:spPr>
            <a:xfrm>
              <a:off x="310328" y="6119561"/>
              <a:ext cx="109728" cy="109728"/>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Connector 202"/>
            <p:cNvCxnSpPr>
              <a:stCxn id="202" idx="3"/>
            </p:cNvCxnSpPr>
            <p:nvPr/>
          </p:nvCxnSpPr>
          <p:spPr>
            <a:xfrm flipH="1">
              <a:off x="310328" y="6213220"/>
              <a:ext cx="16069" cy="208754"/>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202" idx="2"/>
            </p:cNvCxnSpPr>
            <p:nvPr/>
          </p:nvCxnSpPr>
          <p:spPr>
            <a:xfrm flipH="1">
              <a:off x="-29560" y="6174425"/>
              <a:ext cx="339888" cy="77986"/>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202" idx="1"/>
            </p:cNvCxnSpPr>
            <p:nvPr/>
          </p:nvCxnSpPr>
          <p:spPr>
            <a:xfrm flipH="1" flipV="1">
              <a:off x="-29560" y="5770901"/>
              <a:ext cx="355957" cy="364729"/>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endCxn id="179" idx="2"/>
            </p:cNvCxnSpPr>
            <p:nvPr/>
          </p:nvCxnSpPr>
          <p:spPr>
            <a:xfrm>
              <a:off x="21877" y="5392264"/>
              <a:ext cx="992111" cy="130341"/>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endCxn id="186" idx="3"/>
            </p:cNvCxnSpPr>
            <p:nvPr/>
          </p:nvCxnSpPr>
          <p:spPr>
            <a:xfrm flipV="1">
              <a:off x="5315187" y="6088314"/>
              <a:ext cx="329191" cy="275468"/>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grpSp>
      <p:sp>
        <p:nvSpPr>
          <p:cNvPr id="215" name="TextBox 214"/>
          <p:cNvSpPr txBox="1"/>
          <p:nvPr/>
        </p:nvSpPr>
        <p:spPr>
          <a:xfrm>
            <a:off x="1" y="2467814"/>
            <a:ext cx="12214050" cy="922020"/>
          </a:xfrm>
          <a:prstGeom prst="rect">
            <a:avLst/>
          </a:prstGeom>
          <a:noFill/>
        </p:spPr>
        <p:txBody>
          <a:bodyPr wrap="square" rtlCol="0" anchor="ctr">
            <a:spAutoFit/>
          </a:bodyPr>
          <a:lstStyle/>
          <a:p>
            <a:pPr algn="ctr"/>
            <a:r>
              <a:rPr lang="en-IN" altLang="en-US" sz="5400">
                <a:solidFill>
                  <a:schemeClr val="tx1"/>
                </a:solidFill>
                <a:latin typeface="Arial Unicode MS" panose="020B0604020202020204" charset="-122"/>
                <a:ea typeface="Arial Unicode MS" panose="020B0604020202020204" charset="-122"/>
                <a:sym typeface="+mn-ea"/>
              </a:rPr>
              <a:t>Sound Detection and Classification</a:t>
            </a:r>
            <a:endParaRPr lang="en-IN" altLang="en-US" sz="5400" dirty="0">
              <a:solidFill>
                <a:schemeClr val="tx1"/>
              </a:solidFill>
              <a:latin typeface="Arial Unicode MS" panose="020B0604020202020204" charset="-122"/>
              <a:ea typeface="Arial Unicode MS" panose="020B0604020202020204" charset="-122"/>
              <a:cs typeface="Arial" panose="020B0604020202020204" pitchFamily="34" charset="0"/>
              <a:sym typeface="+mn-e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60" y="222250"/>
            <a:ext cx="2185035" cy="2007870"/>
          </a:xfrm>
          <a:prstGeom prst="rect">
            <a:avLst/>
          </a:prstGeom>
          <a:ln w="127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3" name="Picture 2" descr="Maybe an image of text that says 'CDAC acts Authorized Training Centre'"/>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83065" y="565785"/>
            <a:ext cx="2574925" cy="1194435"/>
          </a:xfrm>
          <a:prstGeom prst="rect">
            <a:avLst/>
          </a:prstGeom>
          <a:ln w="127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4" name="Text Box 3"/>
          <p:cNvSpPr txBox="1"/>
          <p:nvPr/>
        </p:nvSpPr>
        <p:spPr>
          <a:xfrm>
            <a:off x="3787775" y="3434080"/>
            <a:ext cx="4506595" cy="460375"/>
          </a:xfrm>
          <a:prstGeom prst="rect">
            <a:avLst/>
          </a:prstGeom>
          <a:noFill/>
        </p:spPr>
        <p:txBody>
          <a:bodyPr wrap="square" rtlCol="0">
            <a:spAutoFit/>
          </a:bodyPr>
          <a:lstStyle/>
          <a:p>
            <a:pPr algn="ctr"/>
            <a:r>
              <a:rPr lang="en-IN" altLang="en-US" sz="2400" b="1">
                <a:latin typeface="Arial Unicode MS" panose="020B0604020202020204" charset="-122"/>
                <a:ea typeface="Arial Unicode MS" panose="020B0604020202020204" charset="-122"/>
              </a:rPr>
              <a:t>Group No. 16</a:t>
            </a:r>
          </a:p>
        </p:txBody>
      </p:sp>
      <p:sp>
        <p:nvSpPr>
          <p:cNvPr id="5" name="Text Box 4"/>
          <p:cNvSpPr txBox="1"/>
          <p:nvPr/>
        </p:nvSpPr>
        <p:spPr>
          <a:xfrm>
            <a:off x="3429635" y="3894455"/>
            <a:ext cx="4953635" cy="829945"/>
          </a:xfrm>
          <a:prstGeom prst="rect">
            <a:avLst/>
          </a:prstGeom>
          <a:noFill/>
        </p:spPr>
        <p:txBody>
          <a:bodyPr wrap="square" rtlCol="0">
            <a:spAutoFit/>
          </a:bodyPr>
          <a:lstStyle/>
          <a:p>
            <a:pPr algn="ctr"/>
            <a:r>
              <a:rPr lang="en-IN" altLang="en-US" sz="2400" b="1" dirty="0">
                <a:latin typeface="Arial Unicode MS" panose="020B0604020202020204" charset="-122"/>
                <a:ea typeface="Arial Unicode MS" panose="020B0604020202020204" charset="-122"/>
              </a:rPr>
              <a:t>223327  </a:t>
            </a:r>
            <a:r>
              <a:rPr lang="en-IN" altLang="en-US" sz="2400" b="1" dirty="0" err="1">
                <a:latin typeface="Arial Unicode MS" panose="020B0604020202020204" charset="-122"/>
                <a:ea typeface="Arial Unicode MS" panose="020B0604020202020204" charset="-122"/>
              </a:rPr>
              <a:t>Sarthak</a:t>
            </a:r>
            <a:r>
              <a:rPr lang="en-IN" altLang="en-US" sz="2400" b="1" dirty="0">
                <a:latin typeface="Arial Unicode MS" panose="020B0604020202020204" charset="-122"/>
                <a:ea typeface="Arial Unicode MS" panose="020B0604020202020204" charset="-122"/>
              </a:rPr>
              <a:t> </a:t>
            </a:r>
            <a:r>
              <a:rPr lang="en-IN" altLang="en-US" sz="2400" b="1" dirty="0" err="1">
                <a:latin typeface="Arial Unicode MS" panose="020B0604020202020204" charset="-122"/>
                <a:ea typeface="Arial Unicode MS" panose="020B0604020202020204" charset="-122"/>
              </a:rPr>
              <a:t>Kshirsagar</a:t>
            </a:r>
            <a:endParaRPr lang="en-IN" altLang="en-US" sz="2400" b="1" dirty="0">
              <a:latin typeface="Arial Unicode MS" panose="020B0604020202020204" charset="-122"/>
              <a:ea typeface="Arial Unicode MS" panose="020B0604020202020204" charset="-122"/>
            </a:endParaRPr>
          </a:p>
          <a:p>
            <a:pPr algn="ctr"/>
            <a:r>
              <a:rPr lang="en-IN" altLang="en-US" sz="2400" b="1" dirty="0">
                <a:latin typeface="Arial Unicode MS" panose="020B0604020202020204" charset="-122"/>
                <a:ea typeface="Arial Unicode MS" panose="020B0604020202020204" charset="-122"/>
              </a:rPr>
              <a:t>223352 </a:t>
            </a:r>
            <a:r>
              <a:rPr lang="en-IN" altLang="en-US" sz="2400" b="1" dirty="0" err="1">
                <a:latin typeface="Arial Unicode MS" panose="020B0604020202020204" charset="-122"/>
                <a:ea typeface="Arial Unicode MS" panose="020B0604020202020204" charset="-122"/>
              </a:rPr>
              <a:t>Shraddha</a:t>
            </a:r>
            <a:r>
              <a:rPr lang="en-IN" altLang="en-US" sz="2400" b="1" dirty="0">
                <a:latin typeface="Arial Unicode MS" panose="020B0604020202020204" charset="-122"/>
                <a:ea typeface="Arial Unicode MS" panose="020B0604020202020204" charset="-122"/>
              </a:rPr>
              <a:t> </a:t>
            </a:r>
            <a:r>
              <a:rPr lang="en-IN" altLang="en-US" sz="2400" b="1" dirty="0" err="1">
                <a:latin typeface="Arial Unicode MS" panose="020B0604020202020204" charset="-122"/>
                <a:ea typeface="Arial Unicode MS" panose="020B0604020202020204" charset="-122"/>
              </a:rPr>
              <a:t>Chougule</a:t>
            </a:r>
            <a:endParaRPr lang="en-IN" altLang="en-US" sz="2400" b="1" dirty="0">
              <a:latin typeface="Arial Unicode MS" panose="020B0604020202020204" charset="-122"/>
              <a:ea typeface="Arial Unicode MS" panose="020B0604020202020204" charset="-122"/>
            </a:endParaRPr>
          </a:p>
        </p:txBody>
      </p:sp>
      <p:sp>
        <p:nvSpPr>
          <p:cNvPr id="16" name="Text Box 15"/>
          <p:cNvSpPr txBox="1"/>
          <p:nvPr/>
        </p:nvSpPr>
        <p:spPr>
          <a:xfrm>
            <a:off x="801370" y="5144135"/>
            <a:ext cx="10611485" cy="706755"/>
          </a:xfrm>
          <a:prstGeom prst="rect">
            <a:avLst/>
          </a:prstGeom>
          <a:noFill/>
        </p:spPr>
        <p:txBody>
          <a:bodyPr wrap="square" rtlCol="0">
            <a:spAutoFit/>
          </a:bodyPr>
          <a:lstStyle/>
          <a:p>
            <a:pPr indent="457200" algn="ctr"/>
            <a:r>
              <a:rPr lang="en-IN" sz="2000" b="1" dirty="0">
                <a:effectLst/>
                <a:latin typeface="Arial Unicode MS" panose="020B0604020202020204" charset="-122"/>
                <a:ea typeface="Arial Unicode MS" panose="020B0604020202020204" charset="-122"/>
                <a:cs typeface="Times New Roman" panose="02020603050405020304" pitchFamily="18" charset="0"/>
                <a:sym typeface="+mn-ea"/>
              </a:rPr>
              <a:t>Mr. Prashant Karhale					  Mr. Akshay Tilekar</a:t>
            </a:r>
            <a:endParaRPr lang="en-IN" sz="2000" dirty="0">
              <a:effectLst/>
              <a:latin typeface="Arial Unicode MS" panose="020B0604020202020204" charset="-122"/>
              <a:ea typeface="Arial Unicode MS" panose="020B0604020202020204" charset="-122"/>
              <a:cs typeface="Times New Roman" panose="02020603050405020304" pitchFamily="18" charset="0"/>
            </a:endParaRPr>
          </a:p>
          <a:p>
            <a:pPr indent="457200" algn="l"/>
            <a:r>
              <a:rPr lang="en-IN" sz="2000" dirty="0">
                <a:effectLst/>
                <a:latin typeface="Arial Unicode MS" panose="020B0604020202020204" charset="-122"/>
                <a:ea typeface="Arial Unicode MS" panose="020B0604020202020204" charset="-122"/>
                <a:cs typeface="Times New Roman" panose="02020603050405020304" pitchFamily="18" charset="0"/>
                <a:sym typeface="+mn-ea"/>
              </a:rPr>
              <a:t>  	    Centre Coordinator</a:t>
            </a:r>
            <a:r>
              <a:rPr lang="en-IN" sz="2000" b="1" dirty="0">
                <a:effectLst/>
                <a:latin typeface="Arial Unicode MS" panose="020B0604020202020204" charset="-122"/>
                <a:ea typeface="Arial Unicode MS" panose="020B0604020202020204" charset="-122"/>
                <a:cs typeface="Times New Roman" panose="02020603050405020304" pitchFamily="18" charset="0"/>
                <a:sym typeface="+mn-ea"/>
              </a:rPr>
              <a:t>					             </a:t>
            </a:r>
            <a:r>
              <a:rPr lang="en-IN" sz="2000" dirty="0">
                <a:effectLst/>
                <a:latin typeface="Arial Unicode MS" panose="020B0604020202020204" charset="-122"/>
                <a:ea typeface="Arial Unicode MS" panose="020B0604020202020204" charset="-122"/>
                <a:cs typeface="Times New Roman" panose="02020603050405020304" pitchFamily="18" charset="0"/>
                <a:sym typeface="+mn-ea"/>
              </a:rPr>
              <a:t>Project Guide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
              <a:srgbClr val="67929E">
                <a:alpha val="100000"/>
              </a:srgbClr>
            </a:gs>
            <a:gs pos="100000">
              <a:schemeClr val="accent1"/>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734695" y="514985"/>
            <a:ext cx="2616835" cy="645160"/>
          </a:xfrm>
          <a:prstGeom prst="rect">
            <a:avLst/>
          </a:prstGeom>
          <a:noFill/>
        </p:spPr>
        <p:txBody>
          <a:bodyPr wrap="square" rtlCol="0" anchor="t">
            <a:spAutoFit/>
          </a:bodyPr>
          <a:lstStyle/>
          <a:p>
            <a:r>
              <a:rPr lang="en-IN" sz="3600" b="1" dirty="0">
                <a:latin typeface="Arial Unicode MS" panose="020B0604020202020204" charset="-122"/>
                <a:ea typeface="Arial Unicode MS" panose="020B0604020202020204" charset="-122"/>
                <a:sym typeface="+mn-ea"/>
              </a:rPr>
              <a:t>Models</a:t>
            </a:r>
          </a:p>
        </p:txBody>
      </p:sp>
      <p:sp>
        <p:nvSpPr>
          <p:cNvPr id="3" name="Text Box 2"/>
          <p:cNvSpPr txBox="1"/>
          <p:nvPr/>
        </p:nvSpPr>
        <p:spPr>
          <a:xfrm>
            <a:off x="1825625" y="1489710"/>
            <a:ext cx="8744585" cy="1568450"/>
          </a:xfrm>
          <a:prstGeom prst="rect">
            <a:avLst/>
          </a:prstGeom>
          <a:noFill/>
        </p:spPr>
        <p:txBody>
          <a:bodyPr wrap="square" rtlCol="0" anchor="t">
            <a:spAutoFit/>
          </a:bodyPr>
          <a:lstStyle/>
          <a:p>
            <a:pPr indent="0">
              <a:buFont typeface="Wingdings" panose="05000000000000000000" charset="0"/>
              <a:buNone/>
            </a:pPr>
            <a:r>
              <a:rPr lang="en-US" sz="3200" dirty="0">
                <a:latin typeface="Arial Unicode MS" panose="020B0604020202020204" charset="-122"/>
                <a:ea typeface="Arial Unicode MS" panose="020B0604020202020204" charset="-122"/>
              </a:rPr>
              <a:t>Convolutional Neural Network (CNN)</a:t>
            </a:r>
          </a:p>
          <a:p>
            <a:pPr marL="1371600" lvl="2" indent="-457200">
              <a:buFont typeface="Arial" panose="020B0604020202020204" pitchFamily="34" charset="0"/>
              <a:buChar char="•"/>
            </a:pPr>
            <a:r>
              <a:rPr lang="en-US" sz="3200" dirty="0">
                <a:latin typeface="Arial Unicode MS" panose="020B0604020202020204" charset="-122"/>
                <a:ea typeface="Arial Unicode MS" panose="020B0604020202020204" charset="-122"/>
              </a:rPr>
              <a:t>CNN1D</a:t>
            </a:r>
          </a:p>
          <a:p>
            <a:pPr marL="1371600" lvl="2" indent="-457200">
              <a:buFont typeface="Arial" panose="020B0604020202020204" pitchFamily="34" charset="0"/>
              <a:buChar char="•"/>
            </a:pPr>
            <a:r>
              <a:rPr lang="en-US" sz="3200" dirty="0">
                <a:latin typeface="Arial Unicode MS" panose="020B0604020202020204" charset="-122"/>
                <a:ea typeface="Arial Unicode MS" panose="020B0604020202020204" charset="-122"/>
              </a:rPr>
              <a:t>CNN2D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9000">
              <a:schemeClr val="accent1"/>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614045" y="1374775"/>
            <a:ext cx="10748010" cy="3784600"/>
          </a:xfrm>
          <a:prstGeom prst="rect">
            <a:avLst/>
          </a:prstGeom>
          <a:noFill/>
        </p:spPr>
        <p:txBody>
          <a:bodyPr wrap="square" rtlCol="0" anchor="t">
            <a:spAutoFit/>
          </a:bodyPr>
          <a:lstStyle/>
          <a:p>
            <a:pPr marL="285750" indent="-285750" algn="just">
              <a:buFont typeface="Wingdings" panose="05000000000000000000" charset="0"/>
              <a:buChar char="Ø"/>
            </a:pPr>
            <a:r>
              <a:rPr lang="en-US" sz="2000"/>
              <a:t>A modified form of 2D CNNs known as 1D Convolutional Neural Networks (1D CNNs) has recently been developed as an alternative.</a:t>
            </a:r>
          </a:p>
          <a:p>
            <a:pPr marL="285750" indent="-285750" algn="just">
              <a:buFont typeface="Wingdings" panose="05000000000000000000" charset="0"/>
              <a:buChar char="Ø"/>
            </a:pPr>
            <a:r>
              <a:rPr lang="en-US" sz="2000"/>
              <a:t>In dealing with 1D signals, these research have proven that 1D CNNs are beneficial and consequently preferable to their 2D counterparts in some situations. </a:t>
            </a:r>
          </a:p>
          <a:p>
            <a:pPr marL="285750" indent="-285750" algn="just">
              <a:buFont typeface="Wingdings" panose="05000000000000000000" charset="0"/>
              <a:buChar char="Ø"/>
            </a:pPr>
            <a:r>
              <a:rPr lang="en-US" sz="2000"/>
              <a:t>1D CNN, kernel moves in 1 direction. Input and output data of 1D CNN is 2 dimensional. </a:t>
            </a:r>
          </a:p>
          <a:p>
            <a:pPr marL="285750" indent="-285750" algn="just">
              <a:buFont typeface="Wingdings" panose="05000000000000000000" charset="0"/>
              <a:buChar char="Ø"/>
            </a:pPr>
            <a:r>
              <a:rPr lang="en-US" sz="2000"/>
              <a:t>Mostly used on Time-Series data. 1D CNN can perform activity recognition task from accelerometer data, such as if the person is standing, walking, jumping etc. </a:t>
            </a:r>
          </a:p>
          <a:p>
            <a:pPr marL="285750" indent="-285750" algn="just">
              <a:buFont typeface="Wingdings" panose="05000000000000000000" charset="0"/>
              <a:buChar char="Ø"/>
            </a:pPr>
            <a:r>
              <a:rPr lang="en-US" sz="2000"/>
              <a:t>This data has 2 dimensions. </a:t>
            </a:r>
          </a:p>
          <a:p>
            <a:pPr marL="285750" indent="-285750" algn="just">
              <a:buFont typeface="Wingdings" panose="05000000000000000000" charset="0"/>
              <a:buChar char="Ø"/>
            </a:pPr>
            <a:r>
              <a:rPr lang="en-US" sz="2000"/>
              <a:t>The first dimension is time-steps and other is the values of the acceleration in 3 axes.</a:t>
            </a:r>
          </a:p>
          <a:p>
            <a:pPr marL="285750" indent="-285750" algn="just">
              <a:buFont typeface="Wingdings" panose="05000000000000000000" charset="0"/>
              <a:buChar char="Ø"/>
            </a:pPr>
            <a:r>
              <a:rPr lang="en-US" sz="2000"/>
              <a:t>Similarly, 1D CNNs are also used on audio and text data since we can also represent the sound and texts as a time series data. </a:t>
            </a:r>
          </a:p>
          <a:p>
            <a:pPr marL="285750" indent="-285750" algn="just">
              <a:buFont typeface="Wingdings" panose="05000000000000000000" charset="0"/>
              <a:buChar char="Ø"/>
            </a:pPr>
            <a:r>
              <a:rPr lang="en-US" sz="2000"/>
              <a:t>Conv1D is widely applied on sensory data, and accelerometer data is one of it.</a:t>
            </a:r>
          </a:p>
        </p:txBody>
      </p:sp>
      <p:sp>
        <p:nvSpPr>
          <p:cNvPr id="3" name="Text Box 2"/>
          <p:cNvSpPr txBox="1"/>
          <p:nvPr/>
        </p:nvSpPr>
        <p:spPr>
          <a:xfrm>
            <a:off x="614045" y="523875"/>
            <a:ext cx="3605530" cy="645160"/>
          </a:xfrm>
          <a:prstGeom prst="rect">
            <a:avLst/>
          </a:prstGeom>
          <a:noFill/>
        </p:spPr>
        <p:txBody>
          <a:bodyPr wrap="square" rtlCol="0" anchor="t">
            <a:spAutoFit/>
          </a:bodyPr>
          <a:lstStyle/>
          <a:p>
            <a:r>
              <a:rPr lang="en-US" sz="3600">
                <a:latin typeface="Arial Unicode MS" panose="020B0604020202020204" charset="-122"/>
                <a:ea typeface="Arial Unicode MS" panose="020B0604020202020204" charset="-122"/>
                <a:sym typeface="+mn-ea"/>
              </a:rPr>
              <a:t>CNN1D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8000">
              <a:schemeClr val="accent1"/>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890905" y="1336675"/>
            <a:ext cx="10440035" cy="4399915"/>
          </a:xfrm>
          <a:prstGeom prst="rect">
            <a:avLst/>
          </a:prstGeom>
          <a:noFill/>
        </p:spPr>
        <p:txBody>
          <a:bodyPr wrap="square" rtlCol="0" anchor="t">
            <a:spAutoFit/>
          </a:bodyPr>
          <a:lstStyle/>
          <a:p>
            <a:pPr marL="285750" indent="-285750" algn="just">
              <a:buFont typeface="Wingdings" panose="05000000000000000000" charset="0"/>
              <a:buChar char="Ø"/>
            </a:pPr>
            <a:r>
              <a:rPr lang="en-US" sz="2000" dirty="0">
                <a:latin typeface="Arial Unicode MS" panose="020B0604020202020204" charset="-122"/>
                <a:ea typeface="Arial Unicode MS" panose="020B0604020202020204" charset="-122"/>
              </a:rPr>
              <a:t>The traditional deep CNNs are only designed to work with 2D data like photos and movies. </a:t>
            </a:r>
          </a:p>
          <a:p>
            <a:pPr marL="285750" indent="-285750" algn="just">
              <a:buFont typeface="Wingdings" panose="05000000000000000000" charset="0"/>
              <a:buChar char="Ø"/>
            </a:pPr>
            <a:r>
              <a:rPr lang="en-US" sz="2000" dirty="0">
                <a:latin typeface="Arial Unicode MS" panose="020B0604020202020204" charset="-122"/>
                <a:ea typeface="Arial Unicode MS" panose="020B0604020202020204" charset="-122"/>
              </a:rPr>
              <a:t>This is why they're referred to as "2D CNNs" so frequently. 2D CNN, kernel moves in 2 directions. </a:t>
            </a:r>
          </a:p>
          <a:p>
            <a:pPr marL="285750" indent="-285750" algn="just">
              <a:buFont typeface="Wingdings" panose="05000000000000000000" charset="0"/>
              <a:buChar char="Ø"/>
            </a:pPr>
            <a:r>
              <a:rPr lang="en-US" sz="2000" dirty="0">
                <a:latin typeface="Arial Unicode MS" panose="020B0604020202020204" charset="-122"/>
                <a:ea typeface="Arial Unicode MS" panose="020B0604020202020204" charset="-122"/>
              </a:rPr>
              <a:t>Input and output data of 2D CNN is 3 dimensional. Mostly used on Image data. </a:t>
            </a:r>
          </a:p>
          <a:p>
            <a:pPr marL="285750" indent="-285750" algn="just">
              <a:buFont typeface="Wingdings" panose="05000000000000000000" charset="0"/>
              <a:buChar char="Ø"/>
            </a:pPr>
            <a:r>
              <a:rPr lang="en-US" sz="2000" dirty="0">
                <a:latin typeface="Arial Unicode MS" panose="020B0604020202020204" charset="-122"/>
                <a:ea typeface="Arial Unicode MS" panose="020B0604020202020204" charset="-122"/>
              </a:rPr>
              <a:t>This is the conventional Convolution Neural Network, which was introduced in the Lenet-5 architecture for the first time. On Image data, Conv2D is commonly used. </a:t>
            </a:r>
          </a:p>
          <a:p>
            <a:pPr marL="285750" indent="-285750" algn="just">
              <a:buFont typeface="Wingdings" panose="05000000000000000000" charset="0"/>
              <a:buChar char="Ø"/>
            </a:pPr>
            <a:r>
              <a:rPr lang="en-US" sz="2000" dirty="0">
                <a:latin typeface="Arial Unicode MS" panose="020B0604020202020204" charset="-122"/>
                <a:ea typeface="Arial Unicode MS" panose="020B0604020202020204" charset="-122"/>
              </a:rPr>
              <a:t>Because the kernel slides along two dimensions on the data, it is called 2 dimensional CNN. </a:t>
            </a:r>
          </a:p>
          <a:p>
            <a:pPr marL="285750" indent="-285750" algn="just">
              <a:buFont typeface="Wingdings" panose="05000000000000000000" charset="0"/>
              <a:buChar char="Ø"/>
            </a:pPr>
            <a:r>
              <a:rPr lang="en-US" sz="2000" dirty="0">
                <a:latin typeface="Arial Unicode MS" panose="020B0604020202020204" charset="-122"/>
                <a:ea typeface="Arial Unicode MS" panose="020B0604020202020204" charset="-122"/>
              </a:rPr>
              <a:t>The main benefit of employing CNN is that it can extract spatial properties from data using its kernel, which is something that other networks can't achieve. </a:t>
            </a:r>
          </a:p>
          <a:p>
            <a:pPr marL="285750" indent="-285750" algn="just">
              <a:buFont typeface="Wingdings" panose="05000000000000000000" charset="0"/>
              <a:buChar char="Ø"/>
            </a:pPr>
            <a:r>
              <a:rPr lang="en-US" sz="2000" dirty="0">
                <a:latin typeface="Arial Unicode MS" panose="020B0604020202020204" charset="-122"/>
                <a:ea typeface="Arial Unicode MS" panose="020B0604020202020204" charset="-122"/>
              </a:rPr>
              <a:t>CNN, for example, can detect edges, </a:t>
            </a:r>
            <a:r>
              <a:rPr lang="en-US" sz="2000" dirty="0" err="1">
                <a:latin typeface="Arial Unicode MS" panose="020B0604020202020204" charset="-122"/>
                <a:ea typeface="Arial Unicode MS" panose="020B0604020202020204" charset="-122"/>
              </a:rPr>
              <a:t>colour</a:t>
            </a:r>
            <a:r>
              <a:rPr lang="en-US" sz="2000" dirty="0">
                <a:latin typeface="Arial Unicode MS" panose="020B0604020202020204" charset="-122"/>
                <a:ea typeface="Arial Unicode MS" panose="020B0604020202020204" charset="-122"/>
              </a:rPr>
              <a:t> distribution, and other spatial aspects in an image, making these networks particularly robust in image classification and other data with spatial qualities.</a:t>
            </a:r>
          </a:p>
        </p:txBody>
      </p:sp>
      <p:sp>
        <p:nvSpPr>
          <p:cNvPr id="3" name="Text Box 2"/>
          <p:cNvSpPr txBox="1"/>
          <p:nvPr/>
        </p:nvSpPr>
        <p:spPr>
          <a:xfrm>
            <a:off x="890905" y="371475"/>
            <a:ext cx="4401820" cy="1198880"/>
          </a:xfrm>
          <a:prstGeom prst="rect">
            <a:avLst/>
          </a:prstGeom>
          <a:noFill/>
        </p:spPr>
        <p:txBody>
          <a:bodyPr wrap="square" rtlCol="0">
            <a:spAutoFit/>
          </a:bodyPr>
          <a:lstStyle/>
          <a:p>
            <a:r>
              <a:rPr lang="en-US" sz="3600">
                <a:latin typeface="Arial Unicode MS" panose="020B0604020202020204" charset="-122"/>
                <a:ea typeface="Arial Unicode MS" panose="020B0604020202020204" charset="-122"/>
                <a:sym typeface="+mn-ea"/>
              </a:rPr>
              <a:t>CNN2D</a:t>
            </a:r>
            <a:endParaRPr lang="en-US" sz="3600">
              <a:latin typeface="Arial Unicode MS" panose="020B0604020202020204" charset="-122"/>
              <a:ea typeface="Arial Unicode MS" panose="020B0604020202020204" charset="-122"/>
            </a:endParaRPr>
          </a:p>
          <a:p>
            <a:endParaRPr lang="en-US" sz="3600">
              <a:latin typeface="Arial Unicode MS" panose="020B0604020202020204" charset="-122"/>
              <a:ea typeface="Arial Unicode MS" panose="020B0604020202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317088" y="428625"/>
            <a:ext cx="5805805" cy="645160"/>
          </a:xfrm>
          <a:prstGeom prst="rect">
            <a:avLst/>
          </a:prstGeom>
          <a:noFill/>
        </p:spPr>
        <p:txBody>
          <a:bodyPr wrap="square" rtlCol="0" anchor="t">
            <a:spAutoFit/>
          </a:bodyPr>
          <a:lstStyle/>
          <a:p>
            <a:r>
              <a:rPr lang="en-US" sz="3600" dirty="0"/>
              <a:t>Prediction time of models:</a:t>
            </a:r>
          </a:p>
        </p:txBody>
      </p:sp>
      <p:sp>
        <p:nvSpPr>
          <p:cNvPr id="3" name="Text Box 2"/>
          <p:cNvSpPr txBox="1"/>
          <p:nvPr/>
        </p:nvSpPr>
        <p:spPr>
          <a:xfrm>
            <a:off x="1709420" y="4784090"/>
            <a:ext cx="9179560" cy="523220"/>
          </a:xfrm>
          <a:prstGeom prst="rect">
            <a:avLst/>
          </a:prstGeom>
          <a:noFill/>
        </p:spPr>
        <p:txBody>
          <a:bodyPr wrap="square" rtlCol="0">
            <a:spAutoFit/>
          </a:bodyPr>
          <a:lstStyle/>
          <a:p>
            <a:r>
              <a:rPr lang="en-US" sz="2800" dirty="0">
                <a:latin typeface="Arial Unicode MS" panose="020B0604020202020204" charset="-122"/>
                <a:ea typeface="Arial Unicode MS" panose="020B0604020202020204" charset="-122"/>
              </a:rPr>
              <a:t>CNN1D </a:t>
            </a:r>
            <a:r>
              <a:rPr lang="en-IN" altLang="en-US" sz="2800" dirty="0">
                <a:latin typeface="Arial Unicode MS" panose="020B0604020202020204" charset="-122"/>
                <a:ea typeface="Arial Unicode MS" panose="020B0604020202020204" charset="-122"/>
                <a:sym typeface="+mn-ea"/>
              </a:rPr>
              <a:t>requires more </a:t>
            </a:r>
            <a:r>
              <a:rPr lang="en-US" altLang="en-US" sz="2800" dirty="0">
                <a:latin typeface="Arial Unicode MS" panose="020B0604020202020204" charset="-122"/>
                <a:ea typeface="Arial Unicode MS" panose="020B0604020202020204" charset="-122"/>
                <a:sym typeface="+mn-ea"/>
              </a:rPr>
              <a:t>time</a:t>
            </a:r>
            <a:r>
              <a:rPr lang="en-IN" altLang="en-US" sz="2800" dirty="0">
                <a:latin typeface="Arial Unicode MS" panose="020B0604020202020204" charset="-122"/>
                <a:ea typeface="Arial Unicode MS" panose="020B0604020202020204" charset="-122"/>
                <a:sym typeface="+mn-ea"/>
              </a:rPr>
              <a:t> compared to CNN2D</a:t>
            </a:r>
            <a:endParaRPr lang="en-IN" altLang="en-US" sz="2800" dirty="0">
              <a:latin typeface="Arial Unicode MS" panose="020B0604020202020204" charset="-122"/>
              <a:ea typeface="Arial Unicode MS" panose="020B060402020202020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780" y="1540974"/>
            <a:ext cx="8634412" cy="297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447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301262" y="2008175"/>
            <a:ext cx="9566030" cy="2560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190765" y="764903"/>
            <a:ext cx="5493812" cy="646331"/>
          </a:xfrm>
          <a:prstGeom prst="rect">
            <a:avLst/>
          </a:prstGeom>
        </p:spPr>
        <p:txBody>
          <a:bodyPr wrap="none">
            <a:spAutoFit/>
          </a:bodyPr>
          <a:lstStyle/>
          <a:p>
            <a:r>
              <a:rPr lang="en-IN" sz="3600" dirty="0">
                <a:latin typeface="Arial Unicode MS" pitchFamily="34" charset="-128"/>
                <a:ea typeface="Arial Unicode MS" pitchFamily="34" charset="-128"/>
                <a:cs typeface="Arial Unicode MS" pitchFamily="34" charset="-128"/>
              </a:rPr>
              <a:t>Prediction time of models:</a:t>
            </a:r>
          </a:p>
        </p:txBody>
      </p:sp>
    </p:spTree>
    <p:extLst>
      <p:ext uri="{BB962C8B-B14F-4D97-AF65-F5344CB8AC3E}">
        <p14:creationId xmlns:p14="http://schemas.microsoft.com/office/powerpoint/2010/main" val="4238534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29000">
              <a:srgbClr val="87AEB9">
                <a:alpha val="100000"/>
              </a:srgbClr>
            </a:gs>
            <a:gs pos="12000">
              <a:schemeClr val="accent1"/>
            </a:gs>
          </a:gsLst>
          <a:lin ang="16200000" scaled="1"/>
          <a:tileRect/>
        </a:gradFill>
        <a:effectLst/>
      </p:bgPr>
    </p:bg>
    <p:spTree>
      <p:nvGrpSpPr>
        <p:cNvPr id="1" name=""/>
        <p:cNvGrpSpPr/>
        <p:nvPr/>
      </p:nvGrpSpPr>
      <p:grpSpPr>
        <a:xfrm>
          <a:off x="0" y="0"/>
          <a:ext cx="0" cy="0"/>
          <a:chOff x="0" y="0"/>
          <a:chExt cx="0" cy="0"/>
        </a:xfrm>
      </p:grpSpPr>
      <p:sp>
        <p:nvSpPr>
          <p:cNvPr id="3" name="Text Box 2"/>
          <p:cNvSpPr txBox="1"/>
          <p:nvPr/>
        </p:nvSpPr>
        <p:spPr>
          <a:xfrm>
            <a:off x="1955165" y="4658360"/>
            <a:ext cx="8432165" cy="707886"/>
          </a:xfrm>
          <a:prstGeom prst="rect">
            <a:avLst/>
          </a:prstGeom>
          <a:noFill/>
        </p:spPr>
        <p:txBody>
          <a:bodyPr wrap="square" rtlCol="0" anchor="t">
            <a:spAutoFit/>
          </a:bodyPr>
          <a:lstStyle/>
          <a:p>
            <a:r>
              <a:rPr lang="en-US" sz="2000" dirty="0">
                <a:latin typeface="Arial Unicode MS" panose="020B0604020202020204" charset="-122"/>
                <a:ea typeface="Arial Unicode MS" panose="020B0604020202020204" charset="-122"/>
              </a:rPr>
              <a:t>CNN2D has more accuracy that is 89.93% accuracy rate</a:t>
            </a:r>
            <a:r>
              <a:rPr lang="en-IN" altLang="en-US" sz="2000" dirty="0">
                <a:latin typeface="Arial Unicode MS" panose="020B0604020202020204" charset="-122"/>
                <a:ea typeface="Arial Unicode MS" panose="020B0604020202020204" charset="-122"/>
              </a:rPr>
              <a:t> compared to CNN1D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988" y="1784838"/>
            <a:ext cx="9091612" cy="2650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50988" y="624254"/>
            <a:ext cx="7258904" cy="646331"/>
          </a:xfrm>
          <a:prstGeom prst="rect">
            <a:avLst/>
          </a:prstGeom>
          <a:noFill/>
        </p:spPr>
        <p:txBody>
          <a:bodyPr wrap="square" rtlCol="0">
            <a:spAutoFit/>
          </a:bodyPr>
          <a:lstStyle/>
          <a:p>
            <a:r>
              <a:rPr lang="en-IN" sz="3600" dirty="0">
                <a:latin typeface="Arial Unicode MS" pitchFamily="34" charset="-128"/>
                <a:ea typeface="Arial Unicode MS" pitchFamily="34" charset="-128"/>
                <a:cs typeface="Arial Unicode MS" pitchFamily="34" charset="-128"/>
              </a:rPr>
              <a:t>Accuracy of Models: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
              <a:schemeClr val="accent1"/>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1070610" y="414655"/>
            <a:ext cx="5532755" cy="645160"/>
          </a:xfrm>
          <a:prstGeom prst="rect">
            <a:avLst/>
          </a:prstGeom>
          <a:noFill/>
        </p:spPr>
        <p:txBody>
          <a:bodyPr wrap="none" rtlCol="0" anchor="t">
            <a:spAutoFit/>
          </a:bodyPr>
          <a:lstStyle/>
          <a:p>
            <a:r>
              <a:rPr lang="en-IN" sz="3600" b="1" dirty="0">
                <a:latin typeface="Arial Unicode MS" panose="020B0604020202020204" charset="-122"/>
                <a:ea typeface="Arial Unicode MS" panose="020B0604020202020204" charset="-122"/>
                <a:sym typeface="+mn-ea"/>
              </a:rPr>
              <a:t>Requirement Specification</a:t>
            </a:r>
          </a:p>
        </p:txBody>
      </p:sp>
      <p:sp>
        <p:nvSpPr>
          <p:cNvPr id="3" name="Text Box 2"/>
          <p:cNvSpPr txBox="1"/>
          <p:nvPr/>
        </p:nvSpPr>
        <p:spPr>
          <a:xfrm>
            <a:off x="1360170" y="1323340"/>
            <a:ext cx="9900920" cy="3476625"/>
          </a:xfrm>
          <a:prstGeom prst="rect">
            <a:avLst/>
          </a:prstGeom>
          <a:noFill/>
        </p:spPr>
        <p:txBody>
          <a:bodyPr wrap="square" rtlCol="0" anchor="t">
            <a:spAutoFit/>
          </a:bodyPr>
          <a:lstStyle/>
          <a:p>
            <a:pPr marL="285750" lvl="0" indent="-285750">
              <a:buFont typeface="Wingdings" panose="05000000000000000000" charset="0"/>
              <a:buChar char="Ø"/>
            </a:pPr>
            <a:r>
              <a:rPr lang="en-IN" sz="2000" dirty="0">
                <a:latin typeface="Arial Unicode MS" panose="020B0604020202020204" charset="-122"/>
                <a:ea typeface="Arial Unicode MS" panose="020B0604020202020204" charset="-122"/>
                <a:sym typeface="+mn-ea"/>
              </a:rPr>
              <a:t>Hardware Requirement: 	</a:t>
            </a:r>
            <a:endParaRPr lang="en-IN" sz="2000" dirty="0">
              <a:latin typeface="Arial Unicode MS" panose="020B0604020202020204" charset="-122"/>
              <a:ea typeface="Arial Unicode MS" panose="020B0604020202020204" charset="-122"/>
            </a:endParaRPr>
          </a:p>
          <a:p>
            <a:pPr marL="742950" lvl="1" indent="-285750">
              <a:buFont typeface="Arial" panose="020B0604020202020204" pitchFamily="34" charset="0"/>
              <a:buChar char="•"/>
            </a:pPr>
            <a:r>
              <a:rPr lang="en-IN" sz="2000" dirty="0">
                <a:latin typeface="Arial Unicode MS" panose="020B0604020202020204" charset="-122"/>
                <a:ea typeface="Arial Unicode MS" panose="020B0604020202020204" charset="-122"/>
                <a:sym typeface="+mn-ea"/>
              </a:rPr>
              <a:t>250 GB HDD.</a:t>
            </a:r>
            <a:endParaRPr lang="en-IN" sz="2000" dirty="0">
              <a:latin typeface="Arial Unicode MS" panose="020B0604020202020204" charset="-122"/>
              <a:ea typeface="Arial Unicode MS" panose="020B0604020202020204" charset="-122"/>
            </a:endParaRPr>
          </a:p>
          <a:p>
            <a:pPr marL="742950" lvl="1" indent="-285750">
              <a:buFont typeface="Arial" panose="020B0604020202020204" pitchFamily="34" charset="0"/>
              <a:buChar char="•"/>
            </a:pPr>
            <a:r>
              <a:rPr lang="en-IN" sz="2000" dirty="0">
                <a:latin typeface="Arial Unicode MS" panose="020B0604020202020204" charset="-122"/>
                <a:ea typeface="Arial Unicode MS" panose="020B0604020202020204" charset="-122"/>
                <a:sym typeface="+mn-ea"/>
              </a:rPr>
              <a:t>8 GB RAM</a:t>
            </a:r>
            <a:endParaRPr lang="en-IN" sz="2000" dirty="0">
              <a:latin typeface="Arial Unicode MS" panose="020B0604020202020204" charset="-122"/>
              <a:ea typeface="Arial Unicode MS" panose="020B0604020202020204" charset="-122"/>
            </a:endParaRPr>
          </a:p>
          <a:p>
            <a:pPr marL="742950" lvl="1" indent="-285750">
              <a:buFont typeface="Arial" panose="020B0604020202020204" pitchFamily="34" charset="0"/>
              <a:buChar char="•"/>
            </a:pPr>
            <a:r>
              <a:rPr lang="en-IN" sz="2000" dirty="0">
                <a:latin typeface="Arial Unicode MS" panose="020B0604020202020204" charset="-122"/>
                <a:ea typeface="Arial Unicode MS" panose="020B0604020202020204" charset="-122"/>
                <a:sym typeface="+mn-ea"/>
              </a:rPr>
              <a:t>PC x64-bit CPU.</a:t>
            </a:r>
            <a:endParaRPr lang="en-IN" sz="2000" dirty="0">
              <a:latin typeface="Arial Unicode MS" panose="020B0604020202020204" charset="-122"/>
              <a:ea typeface="Arial Unicode MS" panose="020B0604020202020204" charset="-122"/>
            </a:endParaRPr>
          </a:p>
          <a:p>
            <a:pPr marL="285750" lvl="0" indent="-285750">
              <a:buFont typeface="Wingdings" panose="05000000000000000000" charset="0"/>
              <a:buChar char="Ø"/>
            </a:pPr>
            <a:r>
              <a:rPr lang="en-IN" sz="2000" dirty="0">
                <a:latin typeface="Arial Unicode MS" panose="020B0604020202020204" charset="-122"/>
                <a:ea typeface="Arial Unicode MS" panose="020B0604020202020204" charset="-122"/>
                <a:sym typeface="+mn-ea"/>
              </a:rPr>
              <a:t>Software Requirement:</a:t>
            </a:r>
            <a:endParaRPr lang="en-IN" sz="2000" dirty="0">
              <a:latin typeface="Arial Unicode MS" panose="020B0604020202020204" charset="-122"/>
              <a:ea typeface="Arial Unicode MS" panose="020B0604020202020204" charset="-122"/>
            </a:endParaRPr>
          </a:p>
          <a:p>
            <a:pPr marL="742950" lvl="1" indent="-285750">
              <a:buFont typeface="Arial" panose="020B0604020202020204" pitchFamily="34" charset="0"/>
              <a:buChar char="•"/>
            </a:pPr>
            <a:r>
              <a:rPr lang="en-IN" sz="2000" dirty="0">
                <a:latin typeface="Arial Unicode MS" panose="020B0604020202020204" charset="-122"/>
                <a:ea typeface="Arial Unicode MS" panose="020B0604020202020204" charset="-122"/>
                <a:sym typeface="+mn-ea"/>
              </a:rPr>
              <a:t>Windows/Mac/Linux</a:t>
            </a:r>
            <a:endParaRPr lang="en-IN" sz="2000" dirty="0">
              <a:latin typeface="Arial Unicode MS" panose="020B0604020202020204" charset="-122"/>
              <a:ea typeface="Arial Unicode MS" panose="020B0604020202020204" charset="-122"/>
            </a:endParaRPr>
          </a:p>
          <a:p>
            <a:pPr marL="742950" lvl="1" indent="-285750">
              <a:buFont typeface="Arial" panose="020B0604020202020204" pitchFamily="34" charset="0"/>
              <a:buChar char="•"/>
            </a:pPr>
            <a:r>
              <a:rPr lang="en-IN" sz="2000" dirty="0">
                <a:latin typeface="Arial Unicode MS" panose="020B0604020202020204" charset="-122"/>
                <a:ea typeface="Arial Unicode MS" panose="020B0604020202020204" charset="-122"/>
                <a:sym typeface="+mn-ea"/>
              </a:rPr>
              <a:t>Python-3.9.12VS Code/Anaconda/Spyder</a:t>
            </a:r>
            <a:endParaRPr lang="en-IN" sz="2000" dirty="0">
              <a:latin typeface="Arial Unicode MS" panose="020B0604020202020204" charset="-122"/>
              <a:ea typeface="Arial Unicode MS" panose="020B0604020202020204" charset="-122"/>
            </a:endParaRPr>
          </a:p>
          <a:p>
            <a:pPr marL="742950" lvl="1" indent="-285750">
              <a:buFont typeface="Arial" panose="020B0604020202020204" pitchFamily="34" charset="0"/>
              <a:buChar char="•"/>
            </a:pPr>
            <a:r>
              <a:rPr lang="en-IN" sz="2000" dirty="0">
                <a:latin typeface="Arial Unicode MS" panose="020B0604020202020204" charset="-122"/>
                <a:ea typeface="Arial Unicode MS" panose="020B0604020202020204" charset="-122"/>
                <a:sym typeface="+mn-ea"/>
              </a:rPr>
              <a:t>Python Extension for VS Code</a:t>
            </a:r>
            <a:endParaRPr lang="en-IN" sz="2000" dirty="0">
              <a:latin typeface="Arial Unicode MS" panose="020B0604020202020204" charset="-122"/>
              <a:ea typeface="Arial Unicode MS" panose="020B0604020202020204" charset="-122"/>
            </a:endParaRPr>
          </a:p>
          <a:p>
            <a:pPr marL="742950" lvl="1" indent="-285750"/>
            <a:endParaRPr lang="en-IN" sz="2000" dirty="0">
              <a:latin typeface="Arial Unicode MS" panose="020B0604020202020204" charset="-122"/>
              <a:ea typeface="Arial Unicode MS" panose="020B0604020202020204" charset="-122"/>
            </a:endParaRPr>
          </a:p>
          <a:p>
            <a:pPr marL="285750" indent="-285750">
              <a:buFont typeface="Wingdings" panose="05000000000000000000" charset="0"/>
              <a:buChar char="Ø"/>
            </a:pPr>
            <a:r>
              <a:rPr lang="en-IN" sz="2000" dirty="0">
                <a:latin typeface="Arial Unicode MS" panose="020B0604020202020204" charset="-122"/>
                <a:ea typeface="Arial Unicode MS" panose="020B0604020202020204" charset="-122"/>
                <a:sym typeface="+mn-ea"/>
              </a:rPr>
              <a:t>Browser :Any Modern Web Browser like Google Chrome, Mozilla Firefox.</a:t>
            </a:r>
            <a:endParaRPr lang="en-IN" sz="2000" dirty="0">
              <a:latin typeface="Arial Unicode MS" panose="020B0604020202020204" charset="-122"/>
              <a:ea typeface="Arial Unicode MS" panose="020B0604020202020204" charset="-122"/>
            </a:endParaRPr>
          </a:p>
          <a:p>
            <a:pPr marL="0" indent="0">
              <a:buNone/>
            </a:pPr>
            <a:endParaRPr lang="en-IN" sz="2000" dirty="0">
              <a:latin typeface="Arial Unicode MS" panose="020B0604020202020204" charset="-122"/>
              <a:ea typeface="Arial Unicode MS" panose="020B0604020202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977265" y="762635"/>
            <a:ext cx="5297170" cy="3969385"/>
          </a:xfrm>
          <a:prstGeom prst="rect">
            <a:avLst/>
          </a:prstGeom>
          <a:noFill/>
        </p:spPr>
        <p:txBody>
          <a:bodyPr wrap="square" rtlCol="0" anchor="t">
            <a:spAutoFit/>
          </a:bodyPr>
          <a:lstStyle/>
          <a:p>
            <a:r>
              <a:rPr lang="en-IN" sz="3600" b="1" dirty="0">
                <a:latin typeface="Arial Unicode MS" panose="020B0604020202020204" charset="-122"/>
                <a:ea typeface="Arial Unicode MS" panose="020B0604020202020204" charset="-122"/>
                <a:sym typeface="+mn-ea"/>
              </a:rPr>
              <a:t>Libraries :</a:t>
            </a:r>
            <a:endParaRPr lang="en-IN" sz="3600" b="1" dirty="0">
              <a:latin typeface="Arial Unicode MS" panose="020B0604020202020204" charset="-122"/>
              <a:ea typeface="Arial Unicode MS" panose="020B0604020202020204" charset="-122"/>
            </a:endParaRPr>
          </a:p>
          <a:p>
            <a:pPr marL="800100" lvl="1" indent="-342900">
              <a:buFont typeface="Arial" panose="020B0604020202020204" pitchFamily="34" charset="0"/>
              <a:buChar char="•"/>
            </a:pPr>
            <a:r>
              <a:rPr lang="en-IN" sz="2400" dirty="0">
                <a:latin typeface="Arial Unicode MS" panose="020B0604020202020204" charset="-122"/>
                <a:ea typeface="Arial Unicode MS" panose="020B0604020202020204" charset="-122"/>
                <a:sym typeface="+mn-ea"/>
              </a:rPr>
              <a:t>Pandas</a:t>
            </a:r>
            <a:endParaRPr lang="en-IN" sz="2400" dirty="0">
              <a:latin typeface="Arial Unicode MS" panose="020B0604020202020204" charset="-122"/>
              <a:ea typeface="Arial Unicode MS" panose="020B0604020202020204" charset="-122"/>
            </a:endParaRPr>
          </a:p>
          <a:p>
            <a:pPr marL="800100" lvl="1" indent="-342900">
              <a:buFont typeface="Arial" panose="020B0604020202020204" pitchFamily="34" charset="0"/>
              <a:buChar char="•"/>
            </a:pPr>
            <a:r>
              <a:rPr lang="en-IN" sz="2400" dirty="0" err="1">
                <a:latin typeface="Arial Unicode MS" panose="020B0604020202020204" charset="-122"/>
                <a:ea typeface="Arial Unicode MS" panose="020B0604020202020204" charset="-122"/>
                <a:sym typeface="+mn-ea"/>
              </a:rPr>
              <a:t>Numpy</a:t>
            </a:r>
            <a:endParaRPr lang="en-IN" sz="2400" dirty="0">
              <a:latin typeface="Arial Unicode MS" panose="020B0604020202020204" charset="-122"/>
              <a:ea typeface="Arial Unicode MS" panose="020B0604020202020204" charset="-122"/>
            </a:endParaRPr>
          </a:p>
          <a:p>
            <a:pPr marL="800100" lvl="1" indent="-342900">
              <a:buFont typeface="Arial" panose="020B0604020202020204" pitchFamily="34" charset="0"/>
              <a:buChar char="•"/>
            </a:pPr>
            <a:r>
              <a:rPr lang="en-IN" sz="2400" dirty="0">
                <a:latin typeface="Arial Unicode MS" panose="020B0604020202020204" charset="-122"/>
                <a:ea typeface="Arial Unicode MS" panose="020B0604020202020204" charset="-122"/>
                <a:sym typeface="+mn-ea"/>
              </a:rPr>
              <a:t>Matplotlib</a:t>
            </a:r>
            <a:endParaRPr lang="en-IN" sz="2400" dirty="0">
              <a:latin typeface="Arial Unicode MS" panose="020B0604020202020204" charset="-122"/>
              <a:ea typeface="Arial Unicode MS" panose="020B0604020202020204" charset="-122"/>
            </a:endParaRPr>
          </a:p>
          <a:p>
            <a:pPr marL="800100" lvl="1" indent="-342900">
              <a:buFont typeface="Arial" panose="020B0604020202020204" pitchFamily="34" charset="0"/>
              <a:buChar char="•"/>
            </a:pPr>
            <a:r>
              <a:rPr lang="en-IN" sz="2400" dirty="0" err="1">
                <a:latin typeface="Arial Unicode MS" panose="020B0604020202020204" charset="-122"/>
                <a:ea typeface="Arial Unicode MS" panose="020B0604020202020204" charset="-122"/>
                <a:sym typeface="+mn-ea"/>
              </a:rPr>
              <a:t>Sklearn</a:t>
            </a:r>
            <a:endParaRPr lang="en-IN" sz="2400" dirty="0">
              <a:latin typeface="Arial Unicode MS" panose="020B0604020202020204" charset="-122"/>
              <a:ea typeface="Arial Unicode MS" panose="020B0604020202020204" charset="-122"/>
            </a:endParaRPr>
          </a:p>
          <a:p>
            <a:pPr marL="800100" lvl="1" indent="-342900">
              <a:buFont typeface="Arial" panose="020B0604020202020204" pitchFamily="34" charset="0"/>
              <a:buChar char="•"/>
            </a:pPr>
            <a:r>
              <a:rPr lang="en-IN" sz="2400" dirty="0">
                <a:latin typeface="Arial Unicode MS" panose="020B0604020202020204" charset="-122"/>
                <a:ea typeface="Arial Unicode MS" panose="020B0604020202020204" charset="-122"/>
                <a:sym typeface="+mn-ea"/>
              </a:rPr>
              <a:t>Seaborn</a:t>
            </a:r>
          </a:p>
          <a:p>
            <a:pPr marL="800100" lvl="1" indent="-342900">
              <a:buFont typeface="Arial" panose="020B0604020202020204" pitchFamily="34" charset="0"/>
              <a:buChar char="•"/>
            </a:pPr>
            <a:r>
              <a:rPr lang="en-IN" sz="2400" dirty="0">
                <a:latin typeface="Arial Unicode MS" panose="020B0604020202020204" charset="-122"/>
                <a:ea typeface="Arial Unicode MS" panose="020B0604020202020204" charset="-122"/>
                <a:sym typeface="+mn-ea"/>
              </a:rPr>
              <a:t>tqdm</a:t>
            </a:r>
          </a:p>
          <a:p>
            <a:pPr marL="800100" lvl="1" indent="-342900">
              <a:buFont typeface="Arial" panose="020B0604020202020204" pitchFamily="34" charset="0"/>
              <a:buChar char="•"/>
            </a:pPr>
            <a:r>
              <a:rPr lang="en-IN" sz="2400" dirty="0">
                <a:latin typeface="Arial Unicode MS" panose="020B0604020202020204" charset="-122"/>
                <a:ea typeface="Arial Unicode MS" panose="020B0604020202020204" charset="-122"/>
                <a:sym typeface="+mn-ea"/>
              </a:rPr>
              <a:t>matplotlib</a:t>
            </a:r>
          </a:p>
          <a:p>
            <a:pPr marL="800100" lvl="1" indent="-342900">
              <a:buFont typeface="Arial" panose="020B0604020202020204" pitchFamily="34" charset="0"/>
              <a:buChar char="•"/>
            </a:pPr>
            <a:r>
              <a:rPr lang="en-IN" sz="2400" dirty="0">
                <a:latin typeface="Arial Unicode MS" panose="020B0604020202020204" charset="-122"/>
                <a:ea typeface="Arial Unicode MS" panose="020B0604020202020204" charset="-122"/>
                <a:sym typeface="+mn-ea"/>
              </a:rPr>
              <a:t>scikit-learn</a:t>
            </a:r>
          </a:p>
          <a:p>
            <a:pPr marL="800100" lvl="1" indent="-342900">
              <a:buFont typeface="Arial" panose="020B0604020202020204" pitchFamily="34" charset="0"/>
              <a:buChar char="•"/>
            </a:pPr>
            <a:r>
              <a:rPr lang="en-IN" sz="2400" dirty="0">
                <a:latin typeface="Arial Unicode MS" panose="020B0604020202020204" charset="-122"/>
                <a:ea typeface="Arial Unicode MS" panose="020B0604020202020204" charset="-122"/>
                <a:sym typeface="+mn-ea"/>
              </a:rPr>
              <a:t>tensorflow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70890" y="439420"/>
            <a:ext cx="2449830" cy="645160"/>
          </a:xfrm>
          <a:prstGeom prst="rect">
            <a:avLst/>
          </a:prstGeom>
          <a:noFill/>
        </p:spPr>
        <p:txBody>
          <a:bodyPr wrap="none" rtlCol="0" anchor="t">
            <a:spAutoFit/>
          </a:bodyPr>
          <a:lstStyle/>
          <a:p>
            <a:r>
              <a:rPr lang="en-IN" sz="3600" b="1" dirty="0">
                <a:solidFill>
                  <a:schemeClr val="tx1"/>
                </a:solidFill>
                <a:latin typeface="Arial Unicode MS" panose="020B0604020202020204" charset="-122"/>
                <a:ea typeface="Arial Unicode MS" panose="020B0604020202020204" charset="-122"/>
                <a:sym typeface="+mn-ea"/>
              </a:rPr>
              <a:t>Conclusion</a:t>
            </a:r>
          </a:p>
        </p:txBody>
      </p:sp>
      <p:sp>
        <p:nvSpPr>
          <p:cNvPr id="3" name="Text Box 2"/>
          <p:cNvSpPr txBox="1"/>
          <p:nvPr/>
        </p:nvSpPr>
        <p:spPr>
          <a:xfrm>
            <a:off x="770890" y="1331595"/>
            <a:ext cx="11287760" cy="3476625"/>
          </a:xfrm>
          <a:prstGeom prst="rect">
            <a:avLst/>
          </a:prstGeom>
          <a:noFill/>
        </p:spPr>
        <p:txBody>
          <a:bodyPr wrap="square" rtlCol="0" anchor="t">
            <a:spAutoFit/>
          </a:bodyPr>
          <a:lstStyle/>
          <a:p>
            <a:pPr marL="342900" indent="-342900" algn="just">
              <a:buFont typeface="Wingdings" panose="05000000000000000000" charset="0"/>
              <a:buChar char="Ø"/>
            </a:pPr>
            <a:r>
              <a:rPr lang="en-US" sz="2000" dirty="0">
                <a:latin typeface="Arial Unicode MS" panose="020B0604020202020204" charset="-122"/>
                <a:ea typeface="Arial Unicode MS" panose="020B0604020202020204" charset="-122"/>
              </a:rPr>
              <a:t>There are so many research papers that tells us how an algorithm works and how to predict any model or algorithm. </a:t>
            </a:r>
          </a:p>
          <a:p>
            <a:pPr marL="342900" indent="-342900" algn="just">
              <a:buFont typeface="Wingdings" panose="05000000000000000000" charset="0"/>
              <a:buChar char="Ø"/>
            </a:pPr>
            <a:r>
              <a:rPr lang="en-US" sz="2000" dirty="0">
                <a:latin typeface="Arial Unicode MS" panose="020B0604020202020204" charset="-122"/>
                <a:ea typeface="Arial Unicode MS" panose="020B0604020202020204" charset="-122"/>
              </a:rPr>
              <a:t>Those references helped us a lot in achieving our project goal. </a:t>
            </a:r>
          </a:p>
          <a:p>
            <a:pPr marL="342900" indent="-342900" algn="just">
              <a:buFont typeface="Wingdings" panose="05000000000000000000" charset="0"/>
              <a:buChar char="Ø"/>
            </a:pPr>
            <a:r>
              <a:rPr lang="en-US" sz="2000" dirty="0">
                <a:latin typeface="Arial Unicode MS" panose="020B0604020202020204" charset="-122"/>
                <a:ea typeface="Arial Unicode MS" panose="020B0604020202020204" charset="-122"/>
              </a:rPr>
              <a:t>As a result, we have successfully done a comparative analysis for accuracy rate, training time and prediction time.</a:t>
            </a:r>
          </a:p>
          <a:p>
            <a:pPr marL="342900" indent="-342900" algn="just">
              <a:buFont typeface="Wingdings" panose="05000000000000000000" charset="0"/>
              <a:buChar char="Ø"/>
            </a:pPr>
            <a:r>
              <a:rPr lang="en-US" sz="2000" dirty="0">
                <a:latin typeface="Arial Unicode MS" panose="020B0604020202020204" charset="-122"/>
                <a:ea typeface="Arial Unicode MS" panose="020B0604020202020204" charset="-122"/>
              </a:rPr>
              <a:t>In future work; we can also do comparative analysis on many models to get a better understanding of any model. We can also develop User Interface for this project. </a:t>
            </a:r>
          </a:p>
          <a:p>
            <a:pPr marL="342900" indent="-342900" algn="just">
              <a:buFont typeface="Wingdings" panose="05000000000000000000" charset="0"/>
              <a:buChar char="Ø"/>
            </a:pPr>
            <a:r>
              <a:rPr lang="en-US" sz="2000" dirty="0">
                <a:latin typeface="Arial Unicode MS" panose="020B0604020202020204" charset="-122"/>
                <a:ea typeface="Arial Unicode MS" panose="020B0604020202020204" charset="-122"/>
              </a:rPr>
              <a:t>Also, we can deploy an updated model that allows users to record their surroundings using a </a:t>
            </a:r>
            <a:r>
              <a:rPr lang="en-US" sz="2000" dirty="0" err="1">
                <a:latin typeface="Arial Unicode MS" panose="020B0604020202020204" charset="-122"/>
                <a:ea typeface="Arial Unicode MS" panose="020B0604020202020204" charset="-122"/>
              </a:rPr>
              <a:t>mic</a:t>
            </a:r>
            <a:r>
              <a:rPr lang="en-US" sz="2000" dirty="0">
                <a:latin typeface="Arial Unicode MS" panose="020B0604020202020204" charset="-122"/>
                <a:ea typeface="Arial Unicode MS" panose="020B0604020202020204" charset="-122"/>
              </a:rPr>
              <a:t> and get the desired output as well as we can deploy this project on cloud. </a:t>
            </a:r>
          </a:p>
          <a:p>
            <a:pPr marL="342900" indent="-342900" algn="just">
              <a:buFont typeface="Wingdings" panose="05000000000000000000" charset="0"/>
              <a:buChar char="Ø"/>
            </a:pPr>
            <a:r>
              <a:rPr lang="en-US" sz="2000" dirty="0">
                <a:latin typeface="Arial Unicode MS" panose="020B0604020202020204" charset="-122"/>
                <a:ea typeface="Arial Unicode MS" panose="020B0604020202020204" charset="-122"/>
              </a:rPr>
              <a:t>This way, users can easily use the model deployment anywhere without any restrictions like file format not supported or large file size and so 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39495" y="523875"/>
            <a:ext cx="2296795" cy="645160"/>
          </a:xfrm>
          <a:prstGeom prst="rect">
            <a:avLst/>
          </a:prstGeom>
          <a:noFill/>
        </p:spPr>
        <p:txBody>
          <a:bodyPr wrap="none" rtlCol="0" anchor="t">
            <a:spAutoFit/>
          </a:bodyPr>
          <a:lstStyle/>
          <a:p>
            <a:r>
              <a:rPr lang="en-IN" sz="3600" b="1" dirty="0">
                <a:latin typeface="Arial Unicode MS" panose="020B0604020202020204" charset="-122"/>
                <a:ea typeface="Arial Unicode MS" panose="020B0604020202020204" charset="-122"/>
                <a:sym typeface="+mn-ea"/>
              </a:rPr>
              <a:t>Reference</a:t>
            </a:r>
          </a:p>
        </p:txBody>
      </p:sp>
      <p:sp>
        <p:nvSpPr>
          <p:cNvPr id="3" name="Text Box 2"/>
          <p:cNvSpPr txBox="1"/>
          <p:nvPr/>
        </p:nvSpPr>
        <p:spPr>
          <a:xfrm>
            <a:off x="1341754" y="1504950"/>
            <a:ext cx="8744585" cy="2861310"/>
          </a:xfrm>
          <a:prstGeom prst="rect">
            <a:avLst/>
          </a:prstGeom>
          <a:noFill/>
        </p:spPr>
        <p:txBody>
          <a:bodyPr wrap="square" rtlCol="0" anchor="t">
            <a:spAutoFit/>
          </a:bodyPr>
          <a:lstStyle/>
          <a:p>
            <a:pPr marL="342900" indent="-342900" algn="just">
              <a:buFont typeface="Wingdings" panose="05000000000000000000" charset="0"/>
              <a:buChar char="Ø"/>
            </a:pPr>
            <a:r>
              <a:rPr lang="en-US" sz="2000" dirty="0">
                <a:latin typeface="Arial Unicode MS" panose="020B0604020202020204" charset="-122"/>
                <a:ea typeface="Arial Unicode MS" panose="020B0604020202020204" charset="-122"/>
              </a:rPr>
              <a:t>R. </a:t>
            </a:r>
            <a:r>
              <a:rPr lang="en-US" sz="2000" dirty="0" err="1">
                <a:latin typeface="Arial Unicode MS" panose="020B0604020202020204" charset="-122"/>
                <a:ea typeface="Arial Unicode MS" panose="020B0604020202020204" charset="-122"/>
              </a:rPr>
              <a:t>Kohavi</a:t>
            </a:r>
            <a:r>
              <a:rPr lang="en-US" sz="2000" dirty="0">
                <a:latin typeface="Arial Unicode MS" panose="020B0604020202020204" charset="-122"/>
                <a:ea typeface="Arial Unicode MS" panose="020B0604020202020204" charset="-122"/>
              </a:rPr>
              <a:t> and F. Provost, "Glossary of Terms", Machine Learning, vol. 30, no. 2-3, pp. 271- 274, 1998.</a:t>
            </a:r>
          </a:p>
          <a:p>
            <a:pPr marL="342900" indent="-342900" algn="just">
              <a:buFont typeface="Wingdings" panose="05000000000000000000" charset="0"/>
              <a:buChar char="Ø"/>
            </a:pPr>
            <a:r>
              <a:rPr lang="en-US" sz="2000" dirty="0">
                <a:latin typeface="Arial Unicode MS" panose="020B0604020202020204" charset="-122"/>
                <a:ea typeface="Arial Unicode MS" panose="020B0604020202020204" charset="-122"/>
              </a:rPr>
              <a:t>J. Mueller and L. </a:t>
            </a:r>
            <a:r>
              <a:rPr lang="en-US" sz="2000" dirty="0" err="1">
                <a:latin typeface="Arial Unicode MS" panose="020B0604020202020204" charset="-122"/>
                <a:ea typeface="Arial Unicode MS" panose="020B0604020202020204" charset="-122"/>
              </a:rPr>
              <a:t>Massaron</a:t>
            </a:r>
            <a:r>
              <a:rPr lang="en-US" sz="2000" dirty="0">
                <a:latin typeface="Arial Unicode MS" panose="020B0604020202020204" charset="-122"/>
                <a:ea typeface="Arial Unicode MS" panose="020B0604020202020204" charset="-122"/>
              </a:rPr>
              <a:t>, Machine Learning For Dummies, 1st ed. 2016, pp. 40-43.</a:t>
            </a:r>
          </a:p>
          <a:p>
            <a:pPr marL="342900" indent="-342900" algn="just">
              <a:buFont typeface="Wingdings" panose="05000000000000000000" charset="0"/>
              <a:buChar char="Ø"/>
            </a:pPr>
            <a:r>
              <a:rPr lang="en-US" sz="2000" dirty="0">
                <a:latin typeface="Arial Unicode MS" panose="020B0604020202020204" charset="-122"/>
                <a:ea typeface="Arial Unicode MS" panose="020B0604020202020204" charset="-122"/>
              </a:rPr>
              <a:t>M. </a:t>
            </a:r>
            <a:r>
              <a:rPr lang="en-US" sz="2000" dirty="0" err="1">
                <a:latin typeface="Arial Unicode MS" panose="020B0604020202020204" charset="-122"/>
                <a:ea typeface="Arial Unicode MS" panose="020B0604020202020204" charset="-122"/>
              </a:rPr>
              <a:t>Mohri</a:t>
            </a:r>
            <a:r>
              <a:rPr lang="en-US" sz="2000" dirty="0">
                <a:latin typeface="Arial Unicode MS" panose="020B0604020202020204" charset="-122"/>
                <a:ea typeface="Arial Unicode MS" panose="020B0604020202020204" charset="-122"/>
              </a:rPr>
              <a:t>, A. </a:t>
            </a:r>
            <a:r>
              <a:rPr lang="en-US" sz="2000" dirty="0" err="1">
                <a:latin typeface="Arial Unicode MS" panose="020B0604020202020204" charset="-122"/>
                <a:ea typeface="Arial Unicode MS" panose="020B0604020202020204" charset="-122"/>
              </a:rPr>
              <a:t>Rostamizadeh</a:t>
            </a:r>
            <a:r>
              <a:rPr lang="en-US" sz="2000" dirty="0">
                <a:latin typeface="Arial Unicode MS" panose="020B0604020202020204" charset="-122"/>
                <a:ea typeface="Arial Unicode MS" panose="020B0604020202020204" charset="-122"/>
              </a:rPr>
              <a:t> and A. </a:t>
            </a:r>
            <a:r>
              <a:rPr lang="en-US" sz="2000" dirty="0" err="1">
                <a:latin typeface="Arial Unicode MS" panose="020B0604020202020204" charset="-122"/>
                <a:ea typeface="Arial Unicode MS" panose="020B0604020202020204" charset="-122"/>
              </a:rPr>
              <a:t>Talwalkar</a:t>
            </a:r>
            <a:r>
              <a:rPr lang="en-US" sz="2000" dirty="0">
                <a:latin typeface="Arial Unicode MS" panose="020B0604020202020204" charset="-122"/>
                <a:ea typeface="Arial Unicode MS" panose="020B0604020202020204" charset="-122"/>
              </a:rPr>
              <a:t>, Foundations of Machine Learning, 2nd ed. The MIT Press, 2012, pp. 101-105.</a:t>
            </a:r>
          </a:p>
          <a:p>
            <a:pPr marL="342900" indent="-342900" algn="just">
              <a:buFont typeface="Wingdings" panose="05000000000000000000" charset="0"/>
              <a:buChar char="Ø"/>
            </a:pPr>
            <a:r>
              <a:rPr lang="en-US" sz="2000" dirty="0">
                <a:latin typeface="Arial Unicode MS" panose="020B0604020202020204" charset="-122"/>
                <a:ea typeface="Arial Unicode MS" panose="020B0604020202020204" charset="-122"/>
              </a:rPr>
              <a:t>S. </a:t>
            </a:r>
            <a:r>
              <a:rPr lang="en-US" sz="2000" dirty="0" err="1">
                <a:latin typeface="Arial Unicode MS" panose="020B0604020202020204" charset="-122"/>
                <a:ea typeface="Arial Unicode MS" panose="020B0604020202020204" charset="-122"/>
              </a:rPr>
              <a:t>Geman</a:t>
            </a:r>
            <a:r>
              <a:rPr lang="en-US" sz="2000" dirty="0">
                <a:latin typeface="Arial Unicode MS" panose="020B0604020202020204" charset="-122"/>
                <a:ea typeface="Arial Unicode MS" panose="020B0604020202020204" charset="-122"/>
              </a:rPr>
              <a:t>, E. </a:t>
            </a:r>
            <a:r>
              <a:rPr lang="en-US" sz="2000" dirty="0" err="1">
                <a:latin typeface="Arial Unicode MS" panose="020B0604020202020204" charset="-122"/>
                <a:ea typeface="Arial Unicode MS" panose="020B0604020202020204" charset="-122"/>
              </a:rPr>
              <a:t>Bienenstock</a:t>
            </a:r>
            <a:r>
              <a:rPr lang="en-US" sz="2000" dirty="0">
                <a:latin typeface="Arial Unicode MS" panose="020B0604020202020204" charset="-122"/>
                <a:ea typeface="Arial Unicode MS" panose="020B0604020202020204" charset="-122"/>
              </a:rPr>
              <a:t> and R. </a:t>
            </a:r>
            <a:r>
              <a:rPr lang="en-US" sz="2000" dirty="0" err="1">
                <a:latin typeface="Arial Unicode MS" panose="020B0604020202020204" charset="-122"/>
                <a:ea typeface="Arial Unicode MS" panose="020B0604020202020204" charset="-122"/>
              </a:rPr>
              <a:t>Doursat</a:t>
            </a:r>
            <a:r>
              <a:rPr lang="en-US" sz="2000" dirty="0">
                <a:latin typeface="Arial Unicode MS" panose="020B0604020202020204" charset="-122"/>
                <a:ea typeface="Arial Unicode MS" panose="020B0604020202020204" charset="-122"/>
              </a:rPr>
              <a:t>, "Neural Networks and the Bias/Variance Dilemma", Neural Computation, vol. 4, no. 1, pp. 1-58, 1992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 pos="17000">
              <a:schemeClr val="accent1">
                <a:lumMod val="70000"/>
                <a:lumOff val="30000"/>
              </a:schemeClr>
            </a:gs>
            <a:gs pos="2000">
              <a:schemeClr val="accent1">
                <a:lumMod val="94000"/>
              </a:schemeClr>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732790" y="317500"/>
            <a:ext cx="11082655" cy="706755"/>
          </a:xfrm>
          <a:prstGeom prst="rect">
            <a:avLst/>
          </a:prstGeom>
          <a:noFill/>
        </p:spPr>
        <p:txBody>
          <a:bodyPr wrap="square" rtlCol="0" anchor="t">
            <a:spAutoFit/>
          </a:bodyPr>
          <a:lstStyle/>
          <a:p>
            <a:r>
              <a:rPr lang="en-IN" sz="4000" b="1" dirty="0">
                <a:latin typeface="Arial Unicode MS" panose="020B0604020202020204" charset="-122"/>
                <a:ea typeface="Arial Unicode MS" panose="020B0604020202020204" charset="-122"/>
                <a:sym typeface="+mn-ea"/>
              </a:rPr>
              <a:t>Contents - Sound Detection and Classification</a:t>
            </a:r>
          </a:p>
        </p:txBody>
      </p:sp>
      <p:sp>
        <p:nvSpPr>
          <p:cNvPr id="3" name="Text Box 2"/>
          <p:cNvSpPr txBox="1"/>
          <p:nvPr/>
        </p:nvSpPr>
        <p:spPr>
          <a:xfrm>
            <a:off x="1411605" y="1238885"/>
            <a:ext cx="6019800" cy="4892675"/>
          </a:xfrm>
          <a:prstGeom prst="rect">
            <a:avLst/>
          </a:prstGeom>
          <a:noFill/>
        </p:spPr>
        <p:txBody>
          <a:bodyPr wrap="square" rtlCol="0" anchor="t">
            <a:spAutoFit/>
          </a:bodyPr>
          <a:lstStyle/>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Introduction</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Dataset</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Workflow</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Exploratory Data Analysis</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Data Pre-Processing</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Models</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Feature Selection Models</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Results</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User Interface</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Requirement Specification</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Summary</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Future Scope</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3041650" y="2767965"/>
            <a:ext cx="6109335" cy="1322070"/>
          </a:xfrm>
          <a:prstGeom prst="rect">
            <a:avLst/>
          </a:prstGeom>
          <a:noFill/>
        </p:spPr>
        <p:txBody>
          <a:bodyPr wrap="none" rtlCol="0" anchor="t">
            <a:spAutoFit/>
          </a:bodyPr>
          <a:lstStyle/>
          <a:p>
            <a:pPr algn="ctr"/>
            <a:r>
              <a:rPr lang="en-US" altLang="ko-KR" sz="8000" dirty="0">
                <a:solidFill>
                  <a:schemeClr val="tx1"/>
                </a:solidFill>
                <a:effectLst>
                  <a:outerShdw blurRad="38100" dist="19050" dir="2700000" algn="tl" rotWithShape="0">
                    <a:schemeClr val="dk1">
                      <a:alpha val="40000"/>
                    </a:schemeClr>
                  </a:outerShdw>
                </a:effectLst>
                <a:latin typeface="Arial Unicode MS" panose="020B0604020202020204" charset="-122"/>
                <a:ea typeface="Arial Unicode MS" panose="020B0604020202020204" charset="-122"/>
                <a:cs typeface="Arial" panose="020B0604020202020204" pitchFamily="34" charset="0"/>
                <a:sym typeface="+mn-ea"/>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34000">
              <a:schemeClr val="accent1">
                <a:lumMod val="60000"/>
                <a:lumOff val="40000"/>
              </a:schemeClr>
            </a:gs>
            <a:gs pos="8000">
              <a:schemeClr val="accent1">
                <a:lumMod val="70000"/>
                <a:lumOff val="30000"/>
              </a:schemeClr>
            </a:gs>
            <a:gs pos="0">
              <a:schemeClr val="accent1">
                <a:lumMod val="91000"/>
              </a:schemeClr>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578485" y="341630"/>
            <a:ext cx="5847080" cy="645160"/>
          </a:xfrm>
          <a:prstGeom prst="rect">
            <a:avLst/>
          </a:prstGeom>
          <a:noFill/>
        </p:spPr>
        <p:txBody>
          <a:bodyPr wrap="square" rtlCol="0" anchor="t">
            <a:spAutoFit/>
          </a:bodyPr>
          <a:lstStyle/>
          <a:p>
            <a:r>
              <a:rPr lang="en-IN" sz="3600" b="1" dirty="0">
                <a:latin typeface="Arial Unicode MS" panose="020B0604020202020204" charset="-122"/>
                <a:ea typeface="Arial Unicode MS" panose="020B0604020202020204" charset="-122"/>
                <a:sym typeface="+mn-ea"/>
              </a:rPr>
              <a:t>Introduction</a:t>
            </a:r>
          </a:p>
        </p:txBody>
      </p:sp>
      <p:sp>
        <p:nvSpPr>
          <p:cNvPr id="3" name="Text Box 2"/>
          <p:cNvSpPr txBox="1"/>
          <p:nvPr/>
        </p:nvSpPr>
        <p:spPr>
          <a:xfrm>
            <a:off x="578485" y="1143635"/>
            <a:ext cx="11035030" cy="4892675"/>
          </a:xfrm>
          <a:prstGeom prst="rect">
            <a:avLst/>
          </a:prstGeom>
          <a:noFill/>
        </p:spPr>
        <p:txBody>
          <a:bodyPr wrap="square" rtlCol="0" anchor="t">
            <a:spAutoFit/>
          </a:bodyPr>
          <a:lstStyle/>
          <a:p>
            <a:pPr marL="800100" lvl="1" indent="-342900" algn="just">
              <a:buFont typeface="Wingdings" panose="05000000000000000000" charset="0"/>
              <a:buChar char="Ø"/>
            </a:pPr>
            <a:r>
              <a:rPr lang="en-US" sz="2400">
                <a:latin typeface="Arial Unicode MS" panose="020B0604020202020204" charset="-122"/>
                <a:ea typeface="Arial Unicode MS" panose="020B0604020202020204" charset="-122"/>
              </a:rPr>
              <a:t>Sound classification is one of the most widely used applications in audio deep learning. </a:t>
            </a:r>
          </a:p>
          <a:p>
            <a:pPr marL="800100" lvl="1" indent="-342900" algn="just">
              <a:buFont typeface="Wingdings" panose="05000000000000000000" charset="0"/>
              <a:buChar char="Ø"/>
            </a:pPr>
            <a:r>
              <a:rPr lang="en-US" sz="2400">
                <a:latin typeface="Arial Unicode MS" panose="020B0604020202020204" charset="-122"/>
                <a:ea typeface="Arial Unicode MS" panose="020B0604020202020204" charset="-122"/>
              </a:rPr>
              <a:t>It involves learning to classify sounds and predicting the category of that sound.</a:t>
            </a:r>
          </a:p>
          <a:p>
            <a:pPr marL="800100" lvl="1" indent="-342900" algn="just">
              <a:buFont typeface="Wingdings" panose="05000000000000000000" charset="0"/>
              <a:buChar char="Ø"/>
            </a:pPr>
            <a:r>
              <a:rPr lang="en-US" sz="2400">
                <a:latin typeface="Arial Unicode MS" panose="020B0604020202020204" charset="-122"/>
                <a:ea typeface="Arial Unicode MS" panose="020B0604020202020204" charset="-122"/>
              </a:rPr>
              <a:t>This type of problem can be applied to many practical scenarios, e.g., classifying music clips to identify the genre of the music, or classifying short utterances by a set of speakers to identify the speaker based on the voice.</a:t>
            </a:r>
          </a:p>
          <a:p>
            <a:pPr marL="800100" lvl="1" indent="-342900" algn="just">
              <a:buFont typeface="Wingdings" panose="05000000000000000000" charset="0"/>
              <a:buChar char="Ø"/>
            </a:pPr>
            <a:r>
              <a:rPr lang="en-US" sz="2400">
                <a:latin typeface="Arial Unicode MS" panose="020B0604020202020204" charset="-122"/>
                <a:ea typeface="Arial Unicode MS" panose="020B0604020202020204" charset="-122"/>
              </a:rPr>
              <a:t>Our project involves a comparison of some deep learning models. </a:t>
            </a:r>
          </a:p>
          <a:p>
            <a:pPr marL="800100" lvl="1" indent="-342900" algn="just">
              <a:buFont typeface="Wingdings" panose="05000000000000000000" charset="0"/>
              <a:buChar char="Ø"/>
            </a:pPr>
            <a:r>
              <a:rPr lang="en-IN" altLang="en-US" sz="2400">
                <a:latin typeface="Arial Unicode MS" panose="020B0604020202020204" charset="-122"/>
                <a:ea typeface="Arial Unicode MS" panose="020B0604020202020204" charset="-122"/>
              </a:rPr>
              <a:t>This project will be </a:t>
            </a:r>
            <a:r>
              <a:rPr lang="en-US" sz="2400">
                <a:latin typeface="Arial Unicode MS" panose="020B0604020202020204" charset="-122"/>
                <a:ea typeface="Arial Unicode MS" panose="020B0604020202020204" charset="-122"/>
              </a:rPr>
              <a:t>help</a:t>
            </a:r>
            <a:r>
              <a:rPr lang="en-IN" altLang="en-US" sz="2400">
                <a:latin typeface="Arial Unicode MS" panose="020B0604020202020204" charset="-122"/>
                <a:ea typeface="Arial Unicode MS" panose="020B0604020202020204" charset="-122"/>
              </a:rPr>
              <a:t>ful to</a:t>
            </a:r>
            <a:r>
              <a:rPr lang="en-US" sz="2400">
                <a:latin typeface="Arial Unicode MS" panose="020B0604020202020204" charset="-122"/>
                <a:ea typeface="Arial Unicode MS" panose="020B0604020202020204" charset="-122"/>
              </a:rPr>
              <a:t> deaf people know their surroundings</a:t>
            </a:r>
            <a:r>
              <a:rPr lang="en-IN" altLang="en-US" sz="2400">
                <a:latin typeface="Arial Unicode MS" panose="020B0604020202020204" charset="-122"/>
                <a:ea typeface="Arial Unicode MS" panose="020B0604020202020204" charset="-122"/>
              </a:rPr>
              <a:t>.</a:t>
            </a:r>
            <a:endParaRPr lang="en-US" sz="2400">
              <a:latin typeface="Arial Unicode MS" panose="020B0604020202020204" charset="-122"/>
              <a:ea typeface="Arial Unicode MS" panose="020B0604020202020204" charset="-122"/>
            </a:endParaRPr>
          </a:p>
          <a:p>
            <a:pPr marL="800100" lvl="1" indent="-342900" algn="just">
              <a:buFont typeface="Wingdings" panose="05000000000000000000" charset="0"/>
              <a:buChar char="Ø"/>
            </a:pPr>
            <a:r>
              <a:rPr lang="en-US" sz="2400">
                <a:latin typeface="Arial Unicode MS" panose="020B0604020202020204" charset="-122"/>
                <a:ea typeface="Arial Unicode MS" panose="020B0604020202020204" charset="-122"/>
              </a:rPr>
              <a:t> Here people can load the audio files (.wav) and, once they submit them, the audio sound is printed as the outcome for each model, thus achieving our goal for the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 pos="12000">
              <a:schemeClr val="accent1">
                <a:lumMod val="70000"/>
                <a:lumOff val="30000"/>
              </a:schemeClr>
            </a:gs>
            <a:gs pos="1000">
              <a:schemeClr val="accent1"/>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504190" y="261620"/>
            <a:ext cx="3638550" cy="645160"/>
          </a:xfrm>
          <a:prstGeom prst="rect">
            <a:avLst/>
          </a:prstGeom>
          <a:noFill/>
        </p:spPr>
        <p:txBody>
          <a:bodyPr wrap="square" rtlCol="0" anchor="t">
            <a:spAutoFit/>
          </a:bodyPr>
          <a:lstStyle/>
          <a:p>
            <a:r>
              <a:rPr lang="en-IN" sz="3600" b="1" dirty="0">
                <a:latin typeface="Arial Unicode MS" panose="020B0604020202020204" charset="-122"/>
                <a:ea typeface="Arial Unicode MS" panose="020B0604020202020204" charset="-122"/>
                <a:sym typeface="+mn-ea"/>
              </a:rPr>
              <a:t>Dataset </a:t>
            </a:r>
          </a:p>
        </p:txBody>
      </p:sp>
      <p:sp>
        <p:nvSpPr>
          <p:cNvPr id="3" name="Text Box 2"/>
          <p:cNvSpPr txBox="1"/>
          <p:nvPr/>
        </p:nvSpPr>
        <p:spPr>
          <a:xfrm>
            <a:off x="504190" y="962660"/>
            <a:ext cx="11554460" cy="460375"/>
          </a:xfrm>
          <a:prstGeom prst="rect">
            <a:avLst/>
          </a:prstGeom>
          <a:noFill/>
        </p:spPr>
        <p:txBody>
          <a:bodyPr wrap="square" rtlCol="0" anchor="t">
            <a:spAutoFit/>
          </a:bodyPr>
          <a:lstStyle/>
          <a:p>
            <a:r>
              <a:rPr lang="en-US" sz="2400">
                <a:latin typeface="Arial Unicode MS" panose="020B0604020202020204" charset="-122"/>
                <a:ea typeface="Arial Unicode MS" panose="020B0604020202020204" charset="-122"/>
              </a:rPr>
              <a:t>Dataset taken from -[https://urbansounddataset.weebly.com/urbansound8k.html]</a:t>
            </a:r>
          </a:p>
        </p:txBody>
      </p:sp>
      <p:sp>
        <p:nvSpPr>
          <p:cNvPr id="4" name="Text Box 3"/>
          <p:cNvSpPr txBox="1"/>
          <p:nvPr/>
        </p:nvSpPr>
        <p:spPr>
          <a:xfrm>
            <a:off x="717550" y="1583055"/>
            <a:ext cx="10878185" cy="4556125"/>
          </a:xfrm>
          <a:prstGeom prst="rect">
            <a:avLst/>
          </a:prstGeom>
          <a:noFill/>
        </p:spPr>
        <p:txBody>
          <a:bodyPr wrap="square" rtlCol="0" anchor="t">
            <a:spAutoFit/>
          </a:bodyPr>
          <a:lstStyle/>
          <a:p>
            <a:pPr marL="342900" indent="-342900" algn="just">
              <a:lnSpc>
                <a:spcPct val="110000"/>
              </a:lnSpc>
              <a:buFont typeface="Wingdings" panose="05000000000000000000" charset="0"/>
              <a:buChar char="Ø"/>
            </a:pPr>
            <a:r>
              <a:rPr lang="en-US" sz="2400">
                <a:latin typeface="Arial Unicode MS" panose="020B0604020202020204" charset="-122"/>
                <a:ea typeface="Arial Unicode MS" panose="020B0604020202020204" charset="-122"/>
              </a:rPr>
              <a:t>This dataset contains 8732 labelled sound excerpts (=4s) of urban sounds from ten categories: air conditioner, car horn, children playing, dog bark, drilling, engine idling, gun shot, jackhammer, siren, and street music. </a:t>
            </a:r>
          </a:p>
          <a:p>
            <a:pPr marL="342900" indent="-342900" algn="just">
              <a:lnSpc>
                <a:spcPct val="110000"/>
              </a:lnSpc>
              <a:buFont typeface="Wingdings" panose="05000000000000000000" charset="0"/>
              <a:buChar char="Ø"/>
            </a:pPr>
            <a:r>
              <a:rPr lang="en-US" sz="2400">
                <a:latin typeface="Arial Unicode MS" panose="020B0604020202020204" charset="-122"/>
                <a:ea typeface="Arial Unicode MS" panose="020B0604020202020204" charset="-122"/>
              </a:rPr>
              <a:t>The classes are based on the taxonomy of urban sounds. All excerpts are from field recordings. </a:t>
            </a:r>
          </a:p>
          <a:p>
            <a:pPr marL="342900" indent="-342900" algn="just">
              <a:lnSpc>
                <a:spcPct val="110000"/>
              </a:lnSpc>
              <a:buFont typeface="Wingdings" panose="05000000000000000000" charset="0"/>
              <a:buChar char="Ø"/>
            </a:pPr>
            <a:r>
              <a:rPr lang="en-US" sz="2400">
                <a:latin typeface="Arial Unicode MS" panose="020B0604020202020204" charset="-122"/>
                <a:ea typeface="Arial Unicode MS" panose="020B0604020202020204" charset="-122"/>
              </a:rPr>
              <a:t>The files are pre-sorted into ten folds (folders named fold1-fold10) to aid in reproducing and comparing the results of the automatic classification.</a:t>
            </a:r>
          </a:p>
          <a:p>
            <a:pPr marL="342900" indent="-342900" algn="just">
              <a:lnSpc>
                <a:spcPct val="110000"/>
              </a:lnSpc>
              <a:buFont typeface="Wingdings" panose="05000000000000000000" charset="0"/>
              <a:buChar char="Ø"/>
            </a:pPr>
            <a:r>
              <a:rPr lang="en-US" sz="2400">
                <a:latin typeface="Arial Unicode MS" panose="020B0604020202020204" charset="-122"/>
                <a:ea typeface="Arial Unicode MS" panose="020B0604020202020204" charset="-122"/>
              </a:rPr>
              <a:t>Audio files included 8732 WAV audio files of urban sounds as described above.</a:t>
            </a:r>
          </a:p>
          <a:p>
            <a:pPr marL="342900" indent="-342900" algn="just">
              <a:lnSpc>
                <a:spcPct val="110000"/>
              </a:lnSpc>
              <a:buFont typeface="Wingdings" panose="05000000000000000000" charset="0"/>
              <a:buChar char="Ø"/>
            </a:pPr>
            <a:r>
              <a:rPr lang="en-US" sz="2400">
                <a:latin typeface="Arial Unicode MS" panose="020B0604020202020204" charset="-122"/>
                <a:ea typeface="Arial Unicode MS" panose="020B0604020202020204" charset="-122"/>
              </a:rPr>
              <a:t>This dataset also contains UrbanSound8k.csv that contains meta-data for each audio file in the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20000">
              <a:schemeClr val="accent1">
                <a:lumMod val="60000"/>
                <a:lumOff val="40000"/>
              </a:schemeClr>
            </a:gs>
            <a:gs pos="10000">
              <a:schemeClr val="accent1"/>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837565" y="1506220"/>
            <a:ext cx="10953750" cy="4154170"/>
          </a:xfrm>
          <a:prstGeom prst="rect">
            <a:avLst/>
          </a:prstGeom>
          <a:noFill/>
        </p:spPr>
        <p:txBody>
          <a:bodyPr wrap="square" rtlCol="0" anchor="t">
            <a:spAutoFit/>
          </a:bodyPr>
          <a:lstStyle/>
          <a:p>
            <a:pPr marL="342900" indent="-342900" algn="just">
              <a:buFont typeface="Wingdings" panose="05000000000000000000" charset="0"/>
              <a:buChar char="Ø"/>
            </a:pPr>
            <a:r>
              <a:rPr lang="en-US" sz="2400" dirty="0" err="1">
                <a:latin typeface="Arial Unicode MS" panose="020B0604020202020204" charset="-122"/>
                <a:ea typeface="Arial Unicode MS" panose="020B0604020202020204" charset="-122"/>
              </a:rPr>
              <a:t>slice_file_name</a:t>
            </a:r>
            <a:r>
              <a:rPr lang="en-IN" altLang="en-US" sz="2400" dirty="0">
                <a:latin typeface="Arial Unicode MS" panose="020B0604020202020204" charset="-122"/>
                <a:ea typeface="Arial Unicode MS" panose="020B0604020202020204" charset="-122"/>
              </a:rPr>
              <a:t> : (fsID)-(classID)-(occurrenceID)-(sliceID).wav</a:t>
            </a:r>
            <a:r>
              <a:rPr lang="en-US" sz="2400" dirty="0">
                <a:latin typeface="Arial Unicode MS" panose="020B0604020202020204" charset="-122"/>
                <a:ea typeface="Arial Unicode MS" panose="020B0604020202020204" charset="-122"/>
              </a:rPr>
              <a:t>	</a:t>
            </a:r>
          </a:p>
          <a:p>
            <a:pPr marL="342900" indent="-342900" algn="just">
              <a:buFont typeface="Wingdings" panose="05000000000000000000" charset="0"/>
              <a:buChar char="Ø"/>
            </a:pPr>
            <a:r>
              <a:rPr lang="en-US" sz="2400" dirty="0" err="1">
                <a:latin typeface="Arial Unicode MS" panose="020B0604020202020204" charset="-122"/>
                <a:ea typeface="Arial Unicode MS" panose="020B0604020202020204" charset="-122"/>
              </a:rPr>
              <a:t>fsID</a:t>
            </a:r>
            <a:r>
              <a:rPr lang="en-IN" altLang="en-US" sz="2400" dirty="0">
                <a:latin typeface="Arial Unicode MS" panose="020B0604020202020204" charset="-122"/>
                <a:ea typeface="Arial Unicode MS" panose="020B0604020202020204" charset="-122"/>
              </a:rPr>
              <a:t> : The </a:t>
            </a:r>
            <a:r>
              <a:rPr lang="en-IN" altLang="en-US" sz="2400" dirty="0" err="1">
                <a:latin typeface="Arial Unicode MS" panose="020B0604020202020204" charset="-122"/>
                <a:ea typeface="Arial Unicode MS" panose="020B0604020202020204" charset="-122"/>
              </a:rPr>
              <a:t>Freesound</a:t>
            </a:r>
            <a:r>
              <a:rPr lang="en-IN" altLang="en-US" sz="2400" dirty="0">
                <a:latin typeface="Arial Unicode MS" panose="020B0604020202020204" charset="-122"/>
                <a:ea typeface="Arial Unicode MS" panose="020B0604020202020204" charset="-122"/>
              </a:rPr>
              <a:t> ID of the recording from which this excerpt (slice) is taken</a:t>
            </a:r>
          </a:p>
          <a:p>
            <a:pPr marL="342900" indent="-342900" algn="just">
              <a:buFont typeface="Wingdings" panose="05000000000000000000" charset="0"/>
              <a:buChar char="Ø"/>
            </a:pPr>
            <a:r>
              <a:rPr lang="en-US" sz="2400" dirty="0">
                <a:latin typeface="Arial Unicode MS" panose="020B0604020202020204" charset="-122"/>
                <a:ea typeface="Arial Unicode MS" panose="020B0604020202020204" charset="-122"/>
              </a:rPr>
              <a:t>start</a:t>
            </a:r>
            <a:r>
              <a:rPr lang="en-IN" altLang="en-US" sz="2400" dirty="0">
                <a:latin typeface="Arial Unicode MS" panose="020B0604020202020204" charset="-122"/>
                <a:ea typeface="Arial Unicode MS" panose="020B0604020202020204" charset="-122"/>
              </a:rPr>
              <a:t> :The start time of the slice in the original </a:t>
            </a:r>
            <a:r>
              <a:rPr lang="en-IN" altLang="en-US" sz="2400" dirty="0" err="1">
                <a:latin typeface="Arial Unicode MS" panose="020B0604020202020204" charset="-122"/>
                <a:ea typeface="Arial Unicode MS" panose="020B0604020202020204" charset="-122"/>
              </a:rPr>
              <a:t>Freesound</a:t>
            </a:r>
            <a:r>
              <a:rPr lang="en-IN" altLang="en-US" sz="2400" dirty="0">
                <a:latin typeface="Arial Unicode MS" panose="020B0604020202020204" charset="-122"/>
                <a:ea typeface="Arial Unicode MS" panose="020B0604020202020204" charset="-122"/>
              </a:rPr>
              <a:t> recording</a:t>
            </a:r>
          </a:p>
          <a:p>
            <a:pPr marL="342900" indent="-342900" algn="just">
              <a:buFont typeface="Wingdings" panose="05000000000000000000" charset="0"/>
              <a:buChar char="Ø"/>
            </a:pPr>
            <a:r>
              <a:rPr lang="en-US" sz="2400" dirty="0">
                <a:latin typeface="Arial Unicode MS" panose="020B0604020202020204" charset="-122"/>
                <a:ea typeface="Arial Unicode MS" panose="020B0604020202020204" charset="-122"/>
              </a:rPr>
              <a:t>end</a:t>
            </a:r>
            <a:r>
              <a:rPr lang="en-IN" altLang="en-US" sz="2400" dirty="0">
                <a:latin typeface="Arial Unicode MS" panose="020B0604020202020204" charset="-122"/>
                <a:ea typeface="Arial Unicode MS" panose="020B0604020202020204" charset="-122"/>
              </a:rPr>
              <a:t> :The end time of slice in the original </a:t>
            </a:r>
            <a:r>
              <a:rPr lang="en-IN" altLang="en-US" sz="2400" dirty="0" err="1">
                <a:latin typeface="Arial Unicode MS" panose="020B0604020202020204" charset="-122"/>
                <a:ea typeface="Arial Unicode MS" panose="020B0604020202020204" charset="-122"/>
              </a:rPr>
              <a:t>Freesound</a:t>
            </a:r>
            <a:r>
              <a:rPr lang="en-IN" altLang="en-US" sz="2400" dirty="0">
                <a:latin typeface="Arial Unicode MS" panose="020B0604020202020204" charset="-122"/>
                <a:ea typeface="Arial Unicode MS" panose="020B0604020202020204" charset="-122"/>
              </a:rPr>
              <a:t> recording</a:t>
            </a:r>
          </a:p>
          <a:p>
            <a:pPr marL="342900" indent="-342900" algn="just">
              <a:buFont typeface="Wingdings" panose="05000000000000000000" charset="0"/>
              <a:buChar char="Ø"/>
            </a:pPr>
            <a:r>
              <a:rPr lang="en-US" sz="2400" dirty="0">
                <a:latin typeface="Arial Unicode MS" panose="020B0604020202020204" charset="-122"/>
                <a:ea typeface="Arial Unicode MS" panose="020B0604020202020204" charset="-122"/>
              </a:rPr>
              <a:t>salience</a:t>
            </a:r>
            <a:r>
              <a:rPr lang="en-IN" altLang="en-US" sz="2400" dirty="0">
                <a:latin typeface="Arial Unicode MS" panose="020B0604020202020204" charset="-122"/>
                <a:ea typeface="Arial Unicode MS" panose="020B0604020202020204" charset="-122"/>
              </a:rPr>
              <a:t> :A (subjective) salience rating of the sound. 1 = foreground, 2 = background.</a:t>
            </a:r>
          </a:p>
          <a:p>
            <a:pPr marL="342900" indent="-342900" algn="just">
              <a:buFont typeface="Wingdings" panose="05000000000000000000" charset="0"/>
              <a:buChar char="Ø"/>
            </a:pPr>
            <a:r>
              <a:rPr lang="en-US" sz="2400" dirty="0">
                <a:latin typeface="Arial Unicode MS" panose="020B0604020202020204" charset="-122"/>
                <a:ea typeface="Arial Unicode MS" panose="020B0604020202020204" charset="-122"/>
              </a:rPr>
              <a:t>fold</a:t>
            </a:r>
            <a:r>
              <a:rPr lang="en-IN" altLang="en-US" sz="2400" dirty="0">
                <a:latin typeface="Arial Unicode MS" panose="020B0604020202020204" charset="-122"/>
                <a:ea typeface="Arial Unicode MS" panose="020B0604020202020204" charset="-122"/>
              </a:rPr>
              <a:t> : The fold number (1-10) to which this file has been allocated.</a:t>
            </a:r>
          </a:p>
          <a:p>
            <a:pPr marL="342900" indent="-342900" algn="just">
              <a:buFont typeface="Wingdings" panose="05000000000000000000" charset="0"/>
              <a:buChar char="Ø"/>
            </a:pPr>
            <a:r>
              <a:rPr lang="en-US" sz="2400" dirty="0" err="1">
                <a:latin typeface="Arial Unicode MS" panose="020B0604020202020204" charset="-122"/>
                <a:ea typeface="Arial Unicode MS" panose="020B0604020202020204" charset="-122"/>
              </a:rPr>
              <a:t>classID</a:t>
            </a:r>
            <a:r>
              <a:rPr lang="en-IN" altLang="en-US" sz="2400" dirty="0">
                <a:latin typeface="Arial Unicode MS" panose="020B0604020202020204" charset="-122"/>
                <a:ea typeface="Arial Unicode MS" panose="020B0604020202020204" charset="-122"/>
              </a:rPr>
              <a:t> : A numeric identifier of the sound class.</a:t>
            </a:r>
          </a:p>
          <a:p>
            <a:pPr marL="342900" indent="-342900" algn="just">
              <a:buFont typeface="Wingdings" panose="05000000000000000000" charset="0"/>
              <a:buChar char="Ø"/>
            </a:pPr>
            <a:r>
              <a:rPr lang="en-US" sz="2400" dirty="0">
                <a:latin typeface="Arial Unicode MS" panose="020B0604020202020204" charset="-122"/>
                <a:ea typeface="Arial Unicode MS" panose="020B0604020202020204" charset="-122"/>
              </a:rPr>
              <a:t>class</a:t>
            </a:r>
            <a:r>
              <a:rPr lang="en-IN" altLang="en-US" sz="2400" dirty="0">
                <a:latin typeface="Arial Unicode MS" panose="020B0604020202020204" charset="-122"/>
                <a:ea typeface="Arial Unicode MS" panose="020B0604020202020204" charset="-122"/>
              </a:rPr>
              <a:t> :The class name: </a:t>
            </a:r>
            <a:r>
              <a:rPr lang="en-IN" altLang="en-US" sz="2400" dirty="0" err="1">
                <a:latin typeface="Arial Unicode MS" panose="020B0604020202020204" charset="-122"/>
                <a:ea typeface="Arial Unicode MS" panose="020B0604020202020204" charset="-122"/>
              </a:rPr>
              <a:t>air_conditioner</a:t>
            </a:r>
            <a:r>
              <a:rPr lang="en-IN" altLang="en-US" sz="2400" dirty="0">
                <a:latin typeface="Arial Unicode MS" panose="020B0604020202020204" charset="-122"/>
                <a:ea typeface="Arial Unicode MS" panose="020B0604020202020204" charset="-122"/>
              </a:rPr>
              <a:t>, </a:t>
            </a:r>
            <a:r>
              <a:rPr lang="en-IN" altLang="en-US" sz="2400" dirty="0" err="1">
                <a:latin typeface="Arial Unicode MS" panose="020B0604020202020204" charset="-122"/>
                <a:ea typeface="Arial Unicode MS" panose="020B0604020202020204" charset="-122"/>
              </a:rPr>
              <a:t>car_horn</a:t>
            </a:r>
            <a:r>
              <a:rPr lang="en-IN" altLang="en-US" sz="2400" dirty="0">
                <a:latin typeface="Arial Unicode MS" panose="020B0604020202020204" charset="-122"/>
                <a:ea typeface="Arial Unicode MS" panose="020B0604020202020204" charset="-122"/>
              </a:rPr>
              <a:t>, </a:t>
            </a:r>
            <a:r>
              <a:rPr lang="en-IN" altLang="en-US" sz="2400" dirty="0" err="1">
                <a:latin typeface="Arial Unicode MS" panose="020B0604020202020204" charset="-122"/>
                <a:ea typeface="Arial Unicode MS" panose="020B0604020202020204" charset="-122"/>
              </a:rPr>
              <a:t>children_playing</a:t>
            </a:r>
            <a:r>
              <a:rPr lang="en-IN" altLang="en-US" sz="2400" dirty="0">
                <a:latin typeface="Arial Unicode MS" panose="020B0604020202020204" charset="-122"/>
                <a:ea typeface="Arial Unicode MS" panose="020B0604020202020204" charset="-122"/>
              </a:rPr>
              <a:t>, </a:t>
            </a:r>
            <a:r>
              <a:rPr lang="en-IN" altLang="en-US" sz="2400" dirty="0" err="1">
                <a:latin typeface="Arial Unicode MS" panose="020B0604020202020204" charset="-122"/>
                <a:ea typeface="Arial Unicode MS" panose="020B0604020202020204" charset="-122"/>
              </a:rPr>
              <a:t>dog_bark</a:t>
            </a:r>
            <a:r>
              <a:rPr lang="en-IN" altLang="en-US" sz="2400" dirty="0">
                <a:latin typeface="Arial Unicode MS" panose="020B0604020202020204" charset="-122"/>
                <a:ea typeface="Arial Unicode MS" panose="020B0604020202020204" charset="-122"/>
              </a:rPr>
              <a:t>, drilling, </a:t>
            </a:r>
            <a:r>
              <a:rPr lang="en-IN" altLang="en-US" sz="2400" dirty="0" err="1">
                <a:latin typeface="Arial Unicode MS" panose="020B0604020202020204" charset="-122"/>
                <a:ea typeface="Arial Unicode MS" panose="020B0604020202020204" charset="-122"/>
              </a:rPr>
              <a:t>engine_idling</a:t>
            </a:r>
            <a:r>
              <a:rPr lang="en-IN" altLang="en-US" sz="2400" dirty="0">
                <a:latin typeface="Arial Unicode MS" panose="020B0604020202020204" charset="-122"/>
                <a:ea typeface="Arial Unicode MS" panose="020B0604020202020204" charset="-122"/>
              </a:rPr>
              <a:t>, </a:t>
            </a:r>
            <a:r>
              <a:rPr lang="en-IN" altLang="en-US" sz="2400" dirty="0" err="1">
                <a:latin typeface="Arial Unicode MS" panose="020B0604020202020204" charset="-122"/>
                <a:ea typeface="Arial Unicode MS" panose="020B0604020202020204" charset="-122"/>
              </a:rPr>
              <a:t>gun_shot</a:t>
            </a:r>
            <a:r>
              <a:rPr lang="en-IN" altLang="en-US" sz="2400" dirty="0">
                <a:latin typeface="Arial Unicode MS" panose="020B0604020202020204" charset="-122"/>
                <a:ea typeface="Arial Unicode MS" panose="020B0604020202020204" charset="-122"/>
              </a:rPr>
              <a:t>, jackhammer, siren, </a:t>
            </a:r>
            <a:r>
              <a:rPr lang="en-IN" altLang="en-US" sz="2400" dirty="0" err="1">
                <a:latin typeface="Arial Unicode MS" panose="020B0604020202020204" charset="-122"/>
                <a:ea typeface="Arial Unicode MS" panose="020B0604020202020204" charset="-122"/>
              </a:rPr>
              <a:t>street_music</a:t>
            </a:r>
            <a:r>
              <a:rPr lang="en-IN" altLang="en-US" sz="2400" dirty="0">
                <a:latin typeface="Arial Unicode MS" panose="020B0604020202020204" charset="-122"/>
                <a:ea typeface="Arial Unicode MS" panose="020B0604020202020204" charset="-122"/>
              </a:rPr>
              <a:t>.</a:t>
            </a:r>
          </a:p>
        </p:txBody>
      </p:sp>
      <p:sp>
        <p:nvSpPr>
          <p:cNvPr id="3" name="Text Box 2"/>
          <p:cNvSpPr txBox="1"/>
          <p:nvPr/>
        </p:nvSpPr>
        <p:spPr>
          <a:xfrm>
            <a:off x="837565" y="477520"/>
            <a:ext cx="4523740" cy="645160"/>
          </a:xfrm>
          <a:prstGeom prst="rect">
            <a:avLst/>
          </a:prstGeom>
          <a:noFill/>
        </p:spPr>
        <p:txBody>
          <a:bodyPr wrap="square" rtlCol="0" anchor="t">
            <a:spAutoFit/>
          </a:bodyPr>
          <a:lstStyle/>
          <a:p>
            <a:r>
              <a:rPr lang="en-IN" sz="3600" b="1" dirty="0">
                <a:latin typeface="Arial Unicode MS" panose="020B0604020202020204" charset="-122"/>
                <a:ea typeface="Arial Unicode MS" panose="020B0604020202020204" charset="-122"/>
                <a:sym typeface="+mn-ea"/>
              </a:rPr>
              <a:t>Dataset -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p:cNvPicPr/>
          <p:nvPr/>
        </p:nvPicPr>
        <p:blipFill>
          <a:blip r:embed="rId2" r:link="rId3"/>
          <a:stretch>
            <a:fillRect/>
          </a:stretch>
        </p:blipFill>
        <p:spPr>
          <a:xfrm>
            <a:off x="398145" y="1434465"/>
            <a:ext cx="10407650" cy="4709160"/>
          </a:xfrm>
          <a:prstGeom prst="rect">
            <a:avLst/>
          </a:prstGeom>
          <a:noFill/>
          <a:ln w="9525">
            <a:noFill/>
          </a:ln>
        </p:spPr>
      </p:pic>
      <p:pic>
        <p:nvPicPr>
          <p:cNvPr id="102" name="Picture 101"/>
          <p:cNvPicPr/>
          <p:nvPr/>
        </p:nvPicPr>
        <p:blipFill>
          <a:blip r:embed="rId4"/>
          <a:stretch>
            <a:fillRect/>
          </a:stretch>
        </p:blipFill>
        <p:spPr>
          <a:xfrm>
            <a:off x="1043940" y="1274445"/>
            <a:ext cx="10314940" cy="5259705"/>
          </a:xfrm>
          <a:prstGeom prst="rect">
            <a:avLst/>
          </a:prstGeom>
          <a:noFill/>
          <a:ln w="9525">
            <a:noFill/>
          </a:ln>
        </p:spPr>
      </p:pic>
      <p:sp>
        <p:nvSpPr>
          <p:cNvPr id="2" name="Text Box 1"/>
          <p:cNvSpPr txBox="1"/>
          <p:nvPr/>
        </p:nvSpPr>
        <p:spPr>
          <a:xfrm>
            <a:off x="1043940" y="369570"/>
            <a:ext cx="3551555" cy="645160"/>
          </a:xfrm>
          <a:prstGeom prst="rect">
            <a:avLst/>
          </a:prstGeom>
          <a:noFill/>
        </p:spPr>
        <p:txBody>
          <a:bodyPr wrap="square" rtlCol="0" anchor="t">
            <a:spAutoFit/>
          </a:bodyPr>
          <a:lstStyle/>
          <a:p>
            <a:r>
              <a:rPr lang="en-IN" sz="3600" b="1" dirty="0">
                <a:latin typeface="Arial Unicode MS" panose="020B0604020202020204" charset="-122"/>
                <a:ea typeface="Arial Unicode MS" panose="020B0604020202020204" charset="-122"/>
                <a:sym typeface="+mn-ea"/>
              </a:rPr>
              <a:t>Workflow</a:t>
            </a:r>
            <a:endParaRPr lang="en-US" sz="3600">
              <a:latin typeface="Arial Unicode MS" panose="020B0604020202020204" charset="-122"/>
              <a:ea typeface="Arial Unicode MS" panose="020B0604020202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5000">
              <a:schemeClr val="accent1"/>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784225" y="439420"/>
            <a:ext cx="10622915" cy="645160"/>
          </a:xfrm>
          <a:prstGeom prst="rect">
            <a:avLst/>
          </a:prstGeom>
          <a:noFill/>
        </p:spPr>
        <p:txBody>
          <a:bodyPr wrap="square" rtlCol="0" anchor="t">
            <a:spAutoFit/>
          </a:bodyPr>
          <a:lstStyle/>
          <a:p>
            <a:r>
              <a:rPr lang="en-IN" sz="3600" b="1" dirty="0">
                <a:latin typeface="Arial Unicode MS" panose="020B0604020202020204" charset="-122"/>
                <a:ea typeface="Arial Unicode MS" panose="020B0604020202020204" charset="-122"/>
                <a:sym typeface="+mn-ea"/>
              </a:rPr>
              <a:t>Data Preprocessing  and Feature Extraction</a:t>
            </a:r>
          </a:p>
        </p:txBody>
      </p:sp>
      <p:sp>
        <p:nvSpPr>
          <p:cNvPr id="3" name="Text Box 2"/>
          <p:cNvSpPr txBox="1"/>
          <p:nvPr/>
        </p:nvSpPr>
        <p:spPr>
          <a:xfrm>
            <a:off x="784225" y="1350645"/>
            <a:ext cx="11191240" cy="2861310"/>
          </a:xfrm>
          <a:prstGeom prst="rect">
            <a:avLst/>
          </a:prstGeom>
          <a:noFill/>
        </p:spPr>
        <p:txBody>
          <a:bodyPr wrap="square" rtlCol="0" anchor="t">
            <a:spAutoFit/>
          </a:bodyPr>
          <a:lstStyle/>
          <a:p>
            <a:pPr marL="342900" indent="-342900" algn="just">
              <a:buFont typeface="Wingdings" panose="05000000000000000000" charset="0"/>
              <a:buChar char="Ø"/>
            </a:pPr>
            <a:r>
              <a:rPr lang="en-US" sz="2000"/>
              <a:t>We use the data we obtained by using librosa because we require data in numeric format.</a:t>
            </a:r>
          </a:p>
          <a:p>
            <a:pPr marL="342900" indent="-342900" algn="just">
              <a:buFont typeface="Wingdings" panose="05000000000000000000" charset="0"/>
              <a:buChar char="Ø"/>
            </a:pPr>
            <a:r>
              <a:rPr lang="en-US" sz="2000"/>
              <a:t>We use Mel-Frequency Cepstral Coefficients (MFCC) to extract independent data, which summarizes the frequency distribution across the window size, allowing us to analyze both the frequency and time characteristics of the sound. We can identify features for classification using these audio representations. </a:t>
            </a:r>
          </a:p>
          <a:p>
            <a:pPr marL="342900" indent="-342900" algn="just">
              <a:buFont typeface="Wingdings" panose="05000000000000000000" charset="0"/>
              <a:buChar char="Ø"/>
            </a:pPr>
            <a:r>
              <a:rPr lang="en-US" sz="2000"/>
              <a:t>We defined the features extractor function and passed in the path to the audio file as a parameter, after which we will extract the audio features using librosa. </a:t>
            </a:r>
          </a:p>
          <a:p>
            <a:pPr marL="342900" indent="-342900" algn="just">
              <a:buFont typeface="Wingdings" panose="05000000000000000000" charset="0"/>
              <a:buChar char="Ø"/>
            </a:pPr>
            <a:r>
              <a:rPr lang="en-US" sz="2000"/>
              <a:t>The feature_extractor function is applied to all rows, and the results are stored in a dataframe with features and class columns for further calculations.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2000">
              <a:srgbClr val="67929E">
                <a:alpha val="100000"/>
              </a:srgbClr>
            </a:gs>
            <a:gs pos="12000">
              <a:srgbClr val="67929E">
                <a:alpha val="100000"/>
              </a:srgbClr>
            </a:gs>
            <a:gs pos="0">
              <a:schemeClr val="accent1"/>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462280" y="854075"/>
            <a:ext cx="10786745" cy="3599815"/>
          </a:xfrm>
          <a:prstGeom prst="rect">
            <a:avLst/>
          </a:prstGeom>
          <a:noFill/>
        </p:spPr>
        <p:txBody>
          <a:bodyPr wrap="square" rtlCol="0" anchor="t">
            <a:spAutoFit/>
          </a:bodyPr>
          <a:lstStyle/>
          <a:p>
            <a:pPr algn="just"/>
            <a:r>
              <a:rPr lang="en-US" sz="3600" b="1"/>
              <a:t>MFCC :</a:t>
            </a:r>
          </a:p>
          <a:p>
            <a:pPr marL="342900" indent="-342900" algn="just">
              <a:buFont typeface="Wingdings" panose="05000000000000000000" charset="0"/>
              <a:buChar char="Ø"/>
            </a:pPr>
            <a:r>
              <a:rPr lang="en-US" sz="2400"/>
              <a:t>MFCC stands for Mel-frequency cepstrum coefficients is a mathematical coefficients for sound modeling.</a:t>
            </a:r>
          </a:p>
          <a:p>
            <a:pPr marL="342900" indent="-342900" algn="just">
              <a:buFont typeface="Wingdings" panose="05000000000000000000" charset="0"/>
              <a:buChar char="Ø"/>
            </a:pPr>
            <a:r>
              <a:rPr lang="en-US" sz="2400"/>
              <a:t>The MFCC uses the MEL scale to divide the frequency band to sub-bands and then extracts the Cepstral Coefficents using Discrete Cosine Transform (DCT). MEL scale is based on the way humans distinguish between frequencies which makes it very convenient to process sounds.</a:t>
            </a:r>
          </a:p>
          <a:p>
            <a:pPr marL="342900" indent="-342900" algn="just">
              <a:buFont typeface="Wingdings" panose="05000000000000000000" charset="0"/>
              <a:buChar char="Ø"/>
            </a:pPr>
            <a:r>
              <a:rPr lang="en-US" sz="2400"/>
              <a:t>Below is code for MFCC visualizations. We have created visualizations for each class.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57000">
              <a:srgbClr val="87AEB9">
                <a:alpha val="100000"/>
              </a:srgbClr>
            </a:gs>
            <a:gs pos="9000">
              <a:schemeClr val="accent1"/>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576580" y="640715"/>
            <a:ext cx="11214735" cy="4061460"/>
          </a:xfrm>
          <a:prstGeom prst="rect">
            <a:avLst/>
          </a:prstGeom>
          <a:noFill/>
        </p:spPr>
        <p:txBody>
          <a:bodyPr wrap="square" rtlCol="0" anchor="t">
            <a:spAutoFit/>
          </a:bodyPr>
          <a:lstStyle/>
          <a:p>
            <a:r>
              <a:rPr lang="en-US" sz="3600" b="1"/>
              <a:t>Feature Extraction:</a:t>
            </a:r>
          </a:p>
          <a:p>
            <a:endParaRPr lang="en-US" sz="3600" b="1"/>
          </a:p>
          <a:p>
            <a:endParaRPr lang="en-US"/>
          </a:p>
          <a:p>
            <a:pPr marL="342900" indent="-342900" algn="just">
              <a:buFont typeface="Wingdings" panose="05000000000000000000" charset="0"/>
              <a:buChar char="Ø"/>
            </a:pPr>
            <a:r>
              <a:rPr lang="en-US" sz="2400"/>
              <a:t>We obtained the dataset from UrbanSound8K, which contains over 8500 data files containing various audios such as a baby crying, birds sound, dog bark, and many others in the form of.wav files. </a:t>
            </a:r>
          </a:p>
          <a:p>
            <a:pPr marL="342900" indent="-342900" algn="just">
              <a:buFont typeface="Wingdings" panose="05000000000000000000" charset="0"/>
              <a:buChar char="Ø"/>
            </a:pPr>
            <a:r>
              <a:rPr lang="en-US" sz="2400"/>
              <a:t>It is divided into ten folders, indicating that the dataset has ten classes as described in the dataset section.</a:t>
            </a:r>
          </a:p>
          <a:p>
            <a:pPr marL="342900" indent="-342900" algn="just">
              <a:buFont typeface="Wingdings" panose="05000000000000000000" charset="0"/>
              <a:buChar char="Ø"/>
            </a:pPr>
            <a:r>
              <a:rPr lang="en-US" sz="2400"/>
              <a:t> Libraries that are required are added, as well as Librosa for feature extraction.</a:t>
            </a:r>
          </a:p>
          <a:p>
            <a:pPr marL="342900" indent="-342900" algn="just">
              <a:buFont typeface="Wingdings" panose="05000000000000000000" charset="0"/>
              <a:buChar char="Ø"/>
            </a:pPr>
            <a:endParaRPr lang="en-US" sz="2400"/>
          </a:p>
        </p:txBody>
      </p:sp>
    </p:spTree>
  </p:cSld>
  <p:clrMapOvr>
    <a:masterClrMapping/>
  </p:clrMapOvr>
</p:sld>
</file>

<file path=ppt/theme/theme1.xml><?xml version="1.0" encoding="utf-8"?>
<a:theme xmlns:a="http://schemas.openxmlformats.org/drawingml/2006/main" name="Cover and End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1485</Words>
  <Application>Microsoft Office PowerPoint</Application>
  <PresentationFormat>Widescreen</PresentationFormat>
  <Paragraphs>119</Paragraphs>
  <Slides>20</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20</vt:i4>
      </vt:variant>
    </vt:vector>
  </HeadingPairs>
  <TitlesOfParts>
    <vt:vector size="27" baseType="lpstr">
      <vt:lpstr>Arial</vt:lpstr>
      <vt:lpstr>Arial Unicode MS</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Sarthak</cp:lastModifiedBy>
  <cp:revision>80</cp:revision>
  <dcterms:created xsi:type="dcterms:W3CDTF">2020-01-20T05:08:00Z</dcterms:created>
  <dcterms:modified xsi:type="dcterms:W3CDTF">2022-09-27T08:24:27Z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618517EBA12C42CFB0614CBFDC7F3B67</vt:lpwstr>
  </property>
  <property fmtid="{D5CDD505-2E9C-101B-9397-08002B2CF9AE}" pid="3" name="KSOProductBuildVer">
    <vt:lpwstr>1033-11.2.0.11210</vt:lpwstr>
  </property>
</Properties>
</file>