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6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22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1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DF25E-2C52-45A1-B159-28FCFC33CE9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9D915B-05E0-4FAD-A3BE-9E01343A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823" y="2403568"/>
            <a:ext cx="9144000" cy="146304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PRISM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:- Real vs Recorded/Artificial Sound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826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1" y="749800"/>
            <a:ext cx="9354939" cy="508929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to build our model :-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1995" y="819786"/>
            <a:ext cx="10515600" cy="4849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Speech &amp; Non Speech recognition Concept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and Non Speech recognition is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capability of an electronic device to understand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spoken/recorded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 A microphone records a person's voice and the hardware converts the signal from analog sound waves to digital audio. The audio data is then processed by software, which interprets the sound as individual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difference between original and recorded one we use some python libraries.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9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18" y="945744"/>
            <a:ext cx="9172061" cy="502398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and Non Speech Features:-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different types of features of speech and non-speech to compare them and differentiate them, these features are:-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Domain Waveform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features of speech and non-speech we use a dataset where there are different types of sounds are present in it.</a:t>
            </a:r>
          </a:p>
        </p:txBody>
      </p:sp>
    </p:spTree>
    <p:extLst>
      <p:ext uri="{BB962C8B-B14F-4D97-AF65-F5344CB8AC3E}">
        <p14:creationId xmlns:p14="http://schemas.microsoft.com/office/powerpoint/2010/main" val="311411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82880"/>
            <a:ext cx="11258006" cy="658367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some steps to extract the features of sound from dataset:-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we read the dataset then we extract the waveform of different types of sound to extract the features and plot we mainly use numpy, mathplotlib, librosa,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python library.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Waveform</a:t>
            </a:r>
          </a:p>
          <a:p>
            <a:pPr marL="0" indent="0">
              <a:buNone/>
            </a:pPr>
            <a:endParaRPr lang="en-US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librosa.display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'./sounds/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/pkaudio.wav'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,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librosa.load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=(14, 5))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librosa.display.waveplot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                                                             (a) Waveform of speech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30" y="3331029"/>
            <a:ext cx="659523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6" y="571590"/>
            <a:ext cx="11075127" cy="5959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Spectrogram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librosa.display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'./sounds/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/pkaudio.wav'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librosa.load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 =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librosa.stft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librosa.amplitude_to_db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(abs(X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                      (b) Spectrogram form of speech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=(14, 5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librosa.display.specshow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x_axis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='time', 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y_axis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74" y="1645920"/>
            <a:ext cx="6653349" cy="29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7" y="636904"/>
            <a:ext cx="11297195" cy="5672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librosa.display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'./sounds/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/pkaudio.wav'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librosa.load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=(14,5))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librosa.feature.mfcc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(c) MFCC form of speech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mfccs.shape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librosa.display.specshow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x_axis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='time')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79" y="1595707"/>
            <a:ext cx="6047091" cy="26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9" y="352697"/>
            <a:ext cx="11584578" cy="63354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=&gt;&gt; 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extract log-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of speech and non-speech because for machine/model its tough to differentiate so we give numerical data. To extract log-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of speech we use 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  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Log-</a:t>
            </a:r>
            <a:r>
              <a:rPr lang="en-US" sz="3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endParaRPr lang="en-US" sz="31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sz="2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librosa.display</a:t>
            </a:r>
          </a:p>
          <a:p>
            <a:pPr marL="0" indent="0">
              <a:buNone/>
            </a:pPr>
            <a:endParaRPr lang="en-US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'./sounds/</a:t>
            </a:r>
            <a:r>
              <a:rPr lang="en-US" sz="2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/pkaudio.wav'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, </a:t>
            </a:r>
            <a:r>
              <a:rPr lang="en-US" sz="2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librosa.load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audio_path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9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mfccs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sklearn.preprocessing.scale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mfccs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axis=1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(d) Log-</a:t>
            </a:r>
            <a:r>
              <a:rPr lang="en-US" sz="2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of speech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mfccs.mean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(axis=1))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mfccs.var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(axis=1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5" y="2810807"/>
            <a:ext cx="6818812" cy="2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8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1257"/>
            <a:ext cx="12191999" cy="659674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 different features of speech and non speech :-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Speech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Speech</a:t>
            </a:r>
          </a:p>
          <a:p>
            <a:pPr marL="0" indent="0">
              <a:buNone/>
            </a:pPr>
            <a:endParaRPr lang="en-US" sz="2400" i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Waveform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Spectrogram form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6" y="1717632"/>
            <a:ext cx="4899031" cy="20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3" y="4167050"/>
            <a:ext cx="4768405" cy="2272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51" y="4167050"/>
            <a:ext cx="5016604" cy="2272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49" y="1717633"/>
            <a:ext cx="5016605" cy="20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760"/>
            <a:ext cx="12192000" cy="64922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speech and non speech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sz="2400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</a:t>
            </a:r>
            <a:r>
              <a:rPr lang="en-US" sz="2400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MFCC form</a:t>
            </a: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Log-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4329224"/>
            <a:ext cx="4801445" cy="1927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882761"/>
            <a:ext cx="4801445" cy="1957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7" y="4329224"/>
            <a:ext cx="4801445" cy="1927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7" y="1882761"/>
            <a:ext cx="4801445" cy="19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87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330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KUMAR</dc:creator>
  <cp:lastModifiedBy>PRASHANT KUMAR</cp:lastModifiedBy>
  <cp:revision>16</cp:revision>
  <dcterms:created xsi:type="dcterms:W3CDTF">2020-09-10T18:14:52Z</dcterms:created>
  <dcterms:modified xsi:type="dcterms:W3CDTF">2020-09-10T20:53:47Z</dcterms:modified>
</cp:coreProperties>
</file>