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8_17103491375120/HRAnalytic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246DCE-D65F-4D96-A5B4-C5F7875ADA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Book8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85EC9C-0D22-4932-A7D9-830CC6EDF8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3/27/2024 3:57:08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" id="2" name="slide2">
            <a:extLst>
              <a:ext uri="{FF2B5EF4-FFF2-40B4-BE49-F238E27FC236}">
                <a16:creationId xmlns:a16="http://schemas.microsoft.com/office/drawing/2014/main" id="{3D99ADFC-486F-4D99-9546-A3A8E1CBE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" y="481693"/>
            <a:ext cx="11898085" cy="58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2024-03-27T15:57:09Z</dcterms:created>
  <dcterms:modified xsi:type="dcterms:W3CDTF">2024-03-27T15:57:09Z</dcterms:modified>
</cp:coreProperties>
</file>