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mittal" userId="7416576440ff8fc3" providerId="LiveId" clId="{55D3C6F7-DCC4-4837-8F17-3FE8B07E3B59}"/>
    <pc:docChg chg="modSld">
      <pc:chgData name="sarthak mittal" userId="7416576440ff8fc3" providerId="LiveId" clId="{55D3C6F7-DCC4-4837-8F17-3FE8B07E3B59}" dt="2023-02-28T08:15:53.144" v="0" actId="1076"/>
      <pc:docMkLst>
        <pc:docMk/>
      </pc:docMkLst>
      <pc:sldChg chg="modSp">
        <pc:chgData name="sarthak mittal" userId="7416576440ff8fc3" providerId="LiveId" clId="{55D3C6F7-DCC4-4837-8F17-3FE8B07E3B59}" dt="2023-02-28T08:15:53.144" v="0" actId="1076"/>
        <pc:sldMkLst>
          <pc:docMk/>
          <pc:sldMk cId="3526132312" sldId="262"/>
        </pc:sldMkLst>
        <pc:picChg chg="mod">
          <ac:chgData name="sarthak mittal" userId="7416576440ff8fc3" providerId="LiveId" clId="{55D3C6F7-DCC4-4837-8F17-3FE8B07E3B59}" dt="2023-02-28T08:15:53.144" v="0" actId="1076"/>
          <ac:picMkLst>
            <pc:docMk/>
            <pc:sldMk cId="3526132312" sldId="262"/>
            <ac:picMk id="2" creationId="{97BF0C51-A29B-C858-F9FE-A606EEDE18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50D9-84F9-3010-CB1E-7AB30056A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E6E8F-8E0B-16C6-7ADE-EBDDD0C91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A664-FE63-FF43-92A7-AC81B0A9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1CE9-D6A8-FD86-0A04-B4836D62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5175-54F2-BCF4-977E-A61528A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D776-06C8-53A2-77F0-AA3B34F1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740B6-08D7-F5ED-8977-3E4DD86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454B-F078-9636-C709-748AF3BF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1405-AC1E-5A40-6F8C-84CC3AD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F38C-84BB-F111-0625-DCFFA116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392C8-B165-2F53-70C4-AFAC49CD2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4BD5C-D54C-AC35-CC1A-ABF3AA2B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EE18F-6125-252C-18E3-945ABE65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C828-8461-3E0A-6548-6E5C3700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B6F4-A80A-F4FC-0C83-13BD3712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43DF-2D51-8FAC-6EF3-C920F03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2BC1-21A1-2BA5-111E-01610E8E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7C04-A7F3-AC44-E761-CF5241C9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5CB6-AC0C-3F43-40ED-B5D0F884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36D1-E516-1043-CA81-D848DEFE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79A4-7A54-4AF9-D97B-C9817FFD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5F246-D7AA-E441-140D-2057099C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DB7E-55C1-5CC6-9CA4-AC9E2840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73CC-6FC2-6441-9043-C0A5D64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C9EE-C700-9CC6-A3B8-5EFE4B53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7025-9838-BFF6-A717-99952722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0AF2-C26B-1DBC-9CBC-8E4628E2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A4CE5-FAD1-AB5B-F938-3EBBBD07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A9BA-9A43-7167-BC16-637CBEDD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8FF1E-9737-3A98-0A4D-345F6BD1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CFF6B-A9D2-7FEB-783E-0ED8FA1D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E53D-FE5E-E604-64D6-6C29602E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95DC4-141D-150B-EC98-4F881206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E07FC-64E0-3D91-B792-751167CF0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A7E61-786C-036B-EC8D-81F3F1A2D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F83D4-9853-4BC2-0CE6-7E9E919BD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308D3-4229-1F90-994E-FC230B09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A3B0B-932C-78BE-92DA-76D0E223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0A33C-043B-BC8C-2721-CF27AE29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B94B-5AC4-CC22-92DC-A36AE3A1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34C78-B03B-FD07-9946-922C0B5B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71F26-3342-EDA7-E5F7-138AF12C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ED00-69AA-AF75-0CF8-9B32C1FA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00D1E-DFB4-3537-AC03-343DCA24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2D355-9B06-BA6A-20D9-20652464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3E05A-6586-89A2-5D7D-19003BF7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6557-EF0D-9B92-DF30-FFA0FF2F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A337-4B71-7B98-DDBD-7A572A9A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C9D46-F3DE-BEEE-B978-69F35369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7916-E931-2AA6-7492-4CAFB168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E6B01-5CFE-70C5-EF34-99BE27F6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4672B-5D28-BEE1-25EE-BB574812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B24F-4F08-67CE-0E41-98452323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C03F6-2FB8-BF5E-6463-6BE049AA9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7597A-1D4F-49A3-D141-D9DB31B61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2D9E6-F1A3-EE73-9B75-2E32B7DD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ABC55-0F00-C51D-D546-09EEA659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14338-06B6-93B1-0FB3-41E593B8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2945C-7EF7-EA76-328A-6F2B11E6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157F-D5F0-29AA-4B19-25CCA62A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664D-B614-72A6-4B09-32104710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3F04-280D-482D-AB86-D0A79B5EC26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A7D5-4B54-B30F-8BF0-AC6E3F5C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31F6-4B72-705F-700D-90A52ACF9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3714-9AD1-4C55-80AA-1039B3FA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oogle Developers Students Club - Wichay UC">
            <a:extLst>
              <a:ext uri="{FF2B5EF4-FFF2-40B4-BE49-F238E27FC236}">
                <a16:creationId xmlns:a16="http://schemas.microsoft.com/office/drawing/2014/main" id="{3116B390-6DF2-40BB-5074-94B2E521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69" y="520893"/>
            <a:ext cx="7109462" cy="33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erbedaan Forman Gambar JPG, PNG dan GIF - Universitas Pertamina">
            <a:extLst>
              <a:ext uri="{FF2B5EF4-FFF2-40B4-BE49-F238E27FC236}">
                <a16:creationId xmlns:a16="http://schemas.microsoft.com/office/drawing/2014/main" id="{AB9D34E1-D757-D67E-41E6-32377D3C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44" y="3429000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5CD61-EA52-3EC2-8660-A2E1704E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35AE0A-BD3A-8D46-6CFD-A0AEC041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621" y="0"/>
            <a:ext cx="12338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872EE-01FB-7968-FDEF-96B00B12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7153" cy="69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2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B0BA1-24EA-908C-AE01-E9928A14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DDFD2-578F-20C5-AF4F-4587D7E8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Word Concept Technically Stock Photo - Download Image Now ...">
            <a:extLst>
              <a:ext uri="{FF2B5EF4-FFF2-40B4-BE49-F238E27FC236}">
                <a16:creationId xmlns:a16="http://schemas.microsoft.com/office/drawing/2014/main" id="{97BF0C51-A29B-C858-F9FE-A606EEDE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2" y="2268630"/>
            <a:ext cx="1187981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mittal</dc:creator>
  <cp:lastModifiedBy>sarthak mittal</cp:lastModifiedBy>
  <cp:revision>1</cp:revision>
  <dcterms:created xsi:type="dcterms:W3CDTF">2023-02-28T08:09:13Z</dcterms:created>
  <dcterms:modified xsi:type="dcterms:W3CDTF">2023-02-28T08:16:13Z</dcterms:modified>
</cp:coreProperties>
</file>