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88501" autoAdjust="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thak mittal" userId="7416576440ff8fc3" providerId="LiveId" clId="{E7B17D77-0BD2-4EB6-94B8-DE85AEAC7C74}"/>
    <pc:docChg chg="addSld delSld">
      <pc:chgData name="sarthak mittal" userId="7416576440ff8fc3" providerId="LiveId" clId="{E7B17D77-0BD2-4EB6-94B8-DE85AEAC7C74}" dt="2023-05-31T10:50:48.183" v="29" actId="47"/>
      <pc:docMkLst>
        <pc:docMk/>
      </pc:docMkLst>
      <pc:sldChg chg="del">
        <pc:chgData name="sarthak mittal" userId="7416576440ff8fc3" providerId="LiveId" clId="{E7B17D77-0BD2-4EB6-94B8-DE85AEAC7C74}" dt="2023-05-31T10:50:48.183" v="29" actId="47"/>
        <pc:sldMkLst>
          <pc:docMk/>
          <pc:sldMk cId="109857222" sldId="256"/>
        </pc:sldMkLst>
      </pc:sldChg>
      <pc:sldChg chg="del">
        <pc:chgData name="sarthak mittal" userId="7416576440ff8fc3" providerId="LiveId" clId="{E7B17D77-0BD2-4EB6-94B8-DE85AEAC7C74}" dt="2023-05-31T10:50:45.766" v="15" actId="47"/>
        <pc:sldMkLst>
          <pc:docMk/>
          <pc:sldMk cId="2923480833" sldId="257"/>
        </pc:sldMkLst>
      </pc:sldChg>
      <pc:sldChg chg="del">
        <pc:chgData name="sarthak mittal" userId="7416576440ff8fc3" providerId="LiveId" clId="{E7B17D77-0BD2-4EB6-94B8-DE85AEAC7C74}" dt="2023-05-31T10:50:45.423" v="13" actId="47"/>
        <pc:sldMkLst>
          <pc:docMk/>
          <pc:sldMk cId="2193060809" sldId="263"/>
        </pc:sldMkLst>
      </pc:sldChg>
      <pc:sldChg chg="del">
        <pc:chgData name="sarthak mittal" userId="7416576440ff8fc3" providerId="LiveId" clId="{E7B17D77-0BD2-4EB6-94B8-DE85AEAC7C74}" dt="2023-05-31T10:50:42.329" v="5" actId="47"/>
        <pc:sldMkLst>
          <pc:docMk/>
          <pc:sldMk cId="2957106927" sldId="269"/>
        </pc:sldMkLst>
      </pc:sldChg>
      <pc:sldChg chg="del">
        <pc:chgData name="sarthak mittal" userId="7416576440ff8fc3" providerId="LiveId" clId="{E7B17D77-0BD2-4EB6-94B8-DE85AEAC7C74}" dt="2023-05-31T10:50:42.023" v="3" actId="47"/>
        <pc:sldMkLst>
          <pc:docMk/>
          <pc:sldMk cId="2710073666" sldId="272"/>
        </pc:sldMkLst>
      </pc:sldChg>
      <pc:sldChg chg="del">
        <pc:chgData name="sarthak mittal" userId="7416576440ff8fc3" providerId="LiveId" clId="{E7B17D77-0BD2-4EB6-94B8-DE85AEAC7C74}" dt="2023-05-31T10:50:47.194" v="23" actId="47"/>
        <pc:sldMkLst>
          <pc:docMk/>
          <pc:sldMk cId="1136713874" sldId="273"/>
        </pc:sldMkLst>
      </pc:sldChg>
      <pc:sldChg chg="del">
        <pc:chgData name="sarthak mittal" userId="7416576440ff8fc3" providerId="LiveId" clId="{E7B17D77-0BD2-4EB6-94B8-DE85AEAC7C74}" dt="2023-05-31T10:50:45.619" v="14" actId="47"/>
        <pc:sldMkLst>
          <pc:docMk/>
          <pc:sldMk cId="2149331564" sldId="274"/>
        </pc:sldMkLst>
      </pc:sldChg>
      <pc:sldChg chg="del">
        <pc:chgData name="sarthak mittal" userId="7416576440ff8fc3" providerId="LiveId" clId="{E7B17D77-0BD2-4EB6-94B8-DE85AEAC7C74}" dt="2023-05-31T10:50:48.007" v="28" actId="47"/>
        <pc:sldMkLst>
          <pc:docMk/>
          <pc:sldMk cId="2232282950" sldId="276"/>
        </pc:sldMkLst>
      </pc:sldChg>
      <pc:sldChg chg="del">
        <pc:chgData name="sarthak mittal" userId="7416576440ff8fc3" providerId="LiveId" clId="{E7B17D77-0BD2-4EB6-94B8-DE85AEAC7C74}" dt="2023-05-31T10:50:42.154" v="4" actId="47"/>
        <pc:sldMkLst>
          <pc:docMk/>
          <pc:sldMk cId="2789498672" sldId="277"/>
        </pc:sldMkLst>
      </pc:sldChg>
      <pc:sldChg chg="del">
        <pc:chgData name="sarthak mittal" userId="7416576440ff8fc3" providerId="LiveId" clId="{E7B17D77-0BD2-4EB6-94B8-DE85AEAC7C74}" dt="2023-05-31T10:50:47.052" v="22" actId="47"/>
        <pc:sldMkLst>
          <pc:docMk/>
          <pc:sldMk cId="4154955927" sldId="279"/>
        </pc:sldMkLst>
      </pc:sldChg>
      <pc:sldChg chg="del">
        <pc:chgData name="sarthak mittal" userId="7416576440ff8fc3" providerId="LiveId" clId="{E7B17D77-0BD2-4EB6-94B8-DE85AEAC7C74}" dt="2023-05-31T10:50:45.963" v="16" actId="47"/>
        <pc:sldMkLst>
          <pc:docMk/>
          <pc:sldMk cId="3543873544" sldId="280"/>
        </pc:sldMkLst>
      </pc:sldChg>
      <pc:sldChg chg="del">
        <pc:chgData name="sarthak mittal" userId="7416576440ff8fc3" providerId="LiveId" clId="{E7B17D77-0BD2-4EB6-94B8-DE85AEAC7C74}" dt="2023-05-31T10:50:46.254" v="17" actId="47"/>
        <pc:sldMkLst>
          <pc:docMk/>
          <pc:sldMk cId="1095767365" sldId="281"/>
        </pc:sldMkLst>
      </pc:sldChg>
      <pc:sldChg chg="del">
        <pc:chgData name="sarthak mittal" userId="7416576440ff8fc3" providerId="LiveId" clId="{E7B17D77-0BD2-4EB6-94B8-DE85AEAC7C74}" dt="2023-05-31T10:50:46.393" v="18" actId="47"/>
        <pc:sldMkLst>
          <pc:docMk/>
          <pc:sldMk cId="3017287986" sldId="282"/>
        </pc:sldMkLst>
      </pc:sldChg>
      <pc:sldChg chg="del">
        <pc:chgData name="sarthak mittal" userId="7416576440ff8fc3" providerId="LiveId" clId="{E7B17D77-0BD2-4EB6-94B8-DE85AEAC7C74}" dt="2023-05-31T10:50:47.847" v="27" actId="47"/>
        <pc:sldMkLst>
          <pc:docMk/>
          <pc:sldMk cId="317632180" sldId="284"/>
        </pc:sldMkLst>
      </pc:sldChg>
      <pc:sldChg chg="del">
        <pc:chgData name="sarthak mittal" userId="7416576440ff8fc3" providerId="LiveId" clId="{E7B17D77-0BD2-4EB6-94B8-DE85AEAC7C74}" dt="2023-05-31T10:50:41.723" v="1" actId="47"/>
        <pc:sldMkLst>
          <pc:docMk/>
          <pc:sldMk cId="1139130307" sldId="285"/>
        </pc:sldMkLst>
      </pc:sldChg>
      <pc:sldChg chg="del">
        <pc:chgData name="sarthak mittal" userId="7416576440ff8fc3" providerId="LiveId" clId="{E7B17D77-0BD2-4EB6-94B8-DE85AEAC7C74}" dt="2023-05-31T10:50:46.561" v="19" actId="47"/>
        <pc:sldMkLst>
          <pc:docMk/>
          <pc:sldMk cId="1792385551" sldId="286"/>
        </pc:sldMkLst>
      </pc:sldChg>
      <pc:sldChg chg="del">
        <pc:chgData name="sarthak mittal" userId="7416576440ff8fc3" providerId="LiveId" clId="{E7B17D77-0BD2-4EB6-94B8-DE85AEAC7C74}" dt="2023-05-31T10:50:46.895" v="21" actId="47"/>
        <pc:sldMkLst>
          <pc:docMk/>
          <pc:sldMk cId="554743327" sldId="288"/>
        </pc:sldMkLst>
      </pc:sldChg>
      <pc:sldChg chg="del">
        <pc:chgData name="sarthak mittal" userId="7416576440ff8fc3" providerId="LiveId" clId="{E7B17D77-0BD2-4EB6-94B8-DE85AEAC7C74}" dt="2023-05-31T10:50:46.720" v="20" actId="47"/>
        <pc:sldMkLst>
          <pc:docMk/>
          <pc:sldMk cId="212752810" sldId="289"/>
        </pc:sldMkLst>
      </pc:sldChg>
      <pc:sldChg chg="new del">
        <pc:chgData name="sarthak mittal" userId="7416576440ff8fc3" providerId="LiveId" clId="{E7B17D77-0BD2-4EB6-94B8-DE85AEAC7C74}" dt="2023-05-31T10:50:47.693" v="26" actId="47"/>
        <pc:sldMkLst>
          <pc:docMk/>
          <pc:sldMk cId="1804424845" sldId="290"/>
        </pc:sldMkLst>
      </pc:sldChg>
      <pc:sldChg chg="new del">
        <pc:chgData name="sarthak mittal" userId="7416576440ff8fc3" providerId="LiveId" clId="{E7B17D77-0BD2-4EB6-94B8-DE85AEAC7C74}" dt="2023-05-31T10:50:41.883" v="2" actId="47"/>
        <pc:sldMkLst>
          <pc:docMk/>
          <pc:sldMk cId="2102247833" sldId="290"/>
        </pc:sldMkLst>
      </pc:sldChg>
      <pc:sldChg chg="new del">
        <pc:chgData name="sarthak mittal" userId="7416576440ff8fc3" providerId="LiveId" clId="{E7B17D77-0BD2-4EB6-94B8-DE85AEAC7C74}" dt="2023-05-31T10:50:47.529" v="25" actId="47"/>
        <pc:sldMkLst>
          <pc:docMk/>
          <pc:sldMk cId="3957611973" sldId="291"/>
        </pc:sldMkLst>
      </pc:sldChg>
      <pc:sldChg chg="new del">
        <pc:chgData name="sarthak mittal" userId="7416576440ff8fc3" providerId="LiveId" clId="{E7B17D77-0BD2-4EB6-94B8-DE85AEAC7C74}" dt="2023-05-31T10:50:47.373" v="24" actId="47"/>
        <pc:sldMkLst>
          <pc:docMk/>
          <pc:sldMk cId="3387677799" sldId="292"/>
        </pc:sldMkLst>
      </pc:sldChg>
      <pc:sldChg chg="new del">
        <pc:chgData name="sarthak mittal" userId="7416576440ff8fc3" providerId="LiveId" clId="{E7B17D77-0BD2-4EB6-94B8-DE85AEAC7C74}" dt="2023-05-31T10:50:44.623" v="12" actId="47"/>
        <pc:sldMkLst>
          <pc:docMk/>
          <pc:sldMk cId="1729821769" sldId="293"/>
        </pc:sldMkLst>
      </pc:sldChg>
      <pc:sldChg chg="new del">
        <pc:chgData name="sarthak mittal" userId="7416576440ff8fc3" providerId="LiveId" clId="{E7B17D77-0BD2-4EB6-94B8-DE85AEAC7C74}" dt="2023-05-31T10:50:44.367" v="10" actId="47"/>
        <pc:sldMkLst>
          <pc:docMk/>
          <pc:sldMk cId="2063499518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5/31/2023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5/31/2023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5/31/2023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5/31/2023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5/31/2023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win32_fixed.potx" id="{9FDD49A5-B35B-4482-AF3E-47C01334A0C1}" vid="{A254DDE2-B2DB-4CB8-A45E-35E8833FD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9743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Lucida Handwriting</vt:lpstr>
      <vt:lpstr>Rockwell</vt:lpstr>
      <vt:lpstr>Trebuchet MS</vt:lpstr>
      <vt:lpstr>Organic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Directions: Use these slides and notes to create your project.</dc:title>
  <dc:creator>sarthak mittal</dc:creator>
  <cp:lastModifiedBy>sarthak mittal</cp:lastModifiedBy>
  <cp:revision>3</cp:revision>
  <dcterms:created xsi:type="dcterms:W3CDTF">2023-03-21T07:03:55Z</dcterms:created>
  <dcterms:modified xsi:type="dcterms:W3CDTF">2023-05-31T10:50:49Z</dcterms:modified>
</cp:coreProperties>
</file>