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11C2-C057-5748-F3B7-2312D1620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1254A-C148-FA83-AEF9-815B6F51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E05B-BFF5-7652-B11D-047C0CF2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E31-2396-40D7-87CE-8585E670CBE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0CBE-7867-51D9-284D-997FAFB6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2AFE-4D77-449E-28A4-410D0EAD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E746-F8A3-48CC-A12C-CA61069C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3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1551-4AC8-71D5-020E-57950021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A929C-621B-7A28-4FAB-29F49C34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123CF-FDDE-7577-A685-E63E410A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E31-2396-40D7-87CE-8585E670CBE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E815E-C054-F008-59A0-A400A347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1F12-6020-787B-33CE-E8F593A1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E746-F8A3-48CC-A12C-CA61069C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8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DB2C7-C920-0C74-C1AC-3211A0E79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BB9BE-8B45-1B57-F2FB-1C932645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9EF5-B227-DD2F-19A5-8778A87A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E31-2396-40D7-87CE-8585E670CBE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6CE2-73AA-00EE-E9DE-A4C01260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A7CC-8D70-5FF3-8940-8981DE9A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E746-F8A3-48CC-A12C-CA61069C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7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F951-28D0-EC9E-875C-F166D022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B67D-95FC-4798-6C48-31C2BE52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399D-B8E3-D0B4-5B8D-7B7BE544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E31-2396-40D7-87CE-8585E670CBE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6C90-8B26-614B-433A-F0B308DC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23F2-F7A6-2664-B5B3-5AACD2CF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E746-F8A3-48CC-A12C-CA61069C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8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A1BF-A19A-8E99-34CC-51D01CE8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73111-3694-E830-2A05-54A58367A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638E-88AD-B103-78D9-48B62ED6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E31-2396-40D7-87CE-8585E670CBE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3008-9329-97E2-10E2-1D740680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8A556-FB99-C387-50FE-259EC1B7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E746-F8A3-48CC-A12C-CA61069C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8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2F51-3277-F66D-51E8-7B32E0D6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8B8C-A83B-478D-40E9-9E5EE30D0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3D8BA-EC09-3651-346B-1159D7972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85623-A41E-935B-8A72-B8BD9D58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E31-2396-40D7-87CE-8585E670CBE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2D6F4-3021-C543-022F-CA037D36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F8EB4-B8C1-67FF-A9F0-FAB3866C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E746-F8A3-48CC-A12C-CA61069C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9858-B0A2-0F7B-E842-14CC5250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86D4C-634C-ACD1-1DB9-D94B9CD9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B5681-D938-5107-DA8C-8F1B1552E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BCA57-8465-F798-60AD-34616EBDA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87966-D4C6-49A3-4B07-B77B5BB53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938E3-1C4D-EE9C-EBCC-802AFE06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E31-2396-40D7-87CE-8585E670CBE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75F60-4F3D-390C-D4DA-1B96621A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37C18-548E-2872-CFDC-51DDE992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E746-F8A3-48CC-A12C-CA61069C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0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E269-2B28-976E-A251-B71A1A4F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C30EF-546A-ECF8-0012-46C25AB1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E31-2396-40D7-87CE-8585E670CBE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04514-C7ED-FB78-0B73-2D3495E3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C641F-52BC-21DC-D566-1C14F539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E746-F8A3-48CC-A12C-CA61069C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7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6E6FD-8B18-CC3E-F370-1081181B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E31-2396-40D7-87CE-8585E670CBE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B98BC-C4F8-CD21-00CE-794C7C13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3F705-F1DC-D77B-833B-CAA8EB37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E746-F8A3-48CC-A12C-CA61069C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6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BC05-5A48-4EBD-0158-DFF3A973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7DC6-EE22-0FE1-CEDC-3CE3790E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BCB95-670A-80A8-606A-A6BE2CE7C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89EC1-DD5C-2C28-F798-8144A924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E31-2396-40D7-87CE-8585E670CBE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CE7A5-2B73-C21B-044E-F20F92FB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978B2-6B9E-E083-C721-A92B75D6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E746-F8A3-48CC-A12C-CA61069C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4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A378-89E1-FBF9-5774-FE27F5DE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6C106-39AE-3CA5-F796-3F5C20C94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8C38D-F64F-394C-87F8-280604CFF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BC18E-D9E1-7514-C87E-37AC6063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E31-2396-40D7-87CE-8585E670CBE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4FF8F-B4B9-1244-48B4-CBDD59E9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BFED-57A8-B7CB-82F3-E678869C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E746-F8A3-48CC-A12C-CA61069C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07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78F03-3FC0-0CDB-5A91-1B9A7EA1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5FBFD-7BA5-1082-FF9B-F927C65B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2DB0-5316-7D4B-12DB-4CC790DA9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4AE31-2396-40D7-87CE-8585E670CBE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03FE8-841D-CD1D-1BF5-4C42A34E7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9144-2FB3-C14C-BB55-78B641DDD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E746-F8A3-48CC-A12C-CA61069C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5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67A7-76AC-3549-8E02-593D82B0C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Hi there!!!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C7E80-3632-2214-5237-D7B971C9D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Sarthak Here!</a:t>
            </a:r>
          </a:p>
        </p:txBody>
      </p:sp>
    </p:spTree>
    <p:extLst>
      <p:ext uri="{BB962C8B-B14F-4D97-AF65-F5344CB8AC3E}">
        <p14:creationId xmlns:p14="http://schemas.microsoft.com/office/powerpoint/2010/main" val="412447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there!!!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Sarthak Ray Mohapatra</dc:creator>
  <cp:lastModifiedBy>Sarthak Ray Mohapatra</cp:lastModifiedBy>
  <cp:revision>2</cp:revision>
  <dcterms:created xsi:type="dcterms:W3CDTF">2024-07-25T14:34:57Z</dcterms:created>
  <dcterms:modified xsi:type="dcterms:W3CDTF">2024-07-25T14:38:03Z</dcterms:modified>
</cp:coreProperties>
</file>