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ED5FF5-0F14-489A-8F90-60D4E23653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B4783-9F2C-4E43-B362-96009ADEAE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B19B58-D666-4E85-B7D4-149C35BCB7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C085EB-A50B-4CC7-A813-FBE44751BB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70CC2B-A2CE-4F5D-A1F9-9DB75FA39C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A8BEF2-9CEE-41E1-B6A6-0438D6159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336E21-E4DD-4D82-8E4E-313057B6F4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8FF02-E710-4C30-8566-D0F09C6A39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CABBF-544C-430F-A7C2-0649C9A2D7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17538E-6136-4F35-BC1A-E6DA27CE5B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01D4FD-9258-4796-933E-5E61A0616F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E1FA2-45CE-4C5C-A083-AA9D7338FC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6D25460-55D3-4457-B97C-A874A7C1B86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Sample 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2022-10-22T00:00:04Z</dcterms:created>
  <dc:creator/>
  <dc:description/>
  <dc:language>en-IN</dc:language>
  <cp:lastModifiedBy/>
  <dcterms:modified xsi:type="dcterms:W3CDTF">2022-10-22T00:01:05Z</dcterms:modified>
  <cp:revision>2</cp:revision>
  <dc:subject/>
  <dc:title/>
</cp:coreProperties>
</file>