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0B60DD-2A09-424B-BC56-EC24843B87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320391-45D7-4FF2-AD7C-A749CDF4F9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9AD71A-E6AB-440A-89B1-783D1E3A6C9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96D39E-6BE2-4C47-BDB3-E0A288BF5E9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853D1A-21D4-4AD8-8B87-F28563DE17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8FD8D9-471B-4BF9-A387-F32DA7554C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110E6F-5B2B-4AA3-B9E5-02D5D2628B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7AB4BF-92BB-4D58-A09B-785442F8CE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1FDDDC-8D61-450F-9300-1D07594712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49437C-819B-4BE5-8EB8-A42E330E7F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E54604-13FB-484F-9B14-F46AF84258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A5ED75-DD12-4B4F-ABBF-D9311325CE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C3950A-6CDD-4F6B-94E3-EE0065EF5B18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latin typeface="Arial"/>
              </a:rPr>
              <a:t>Sample 2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This is ppt 2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2022-10-22T00:00:04Z</dcterms:created>
  <dc:creator/>
  <dc:description/>
  <dc:language>en-IN</dc:language>
  <cp:lastModifiedBy/>
  <dcterms:modified xsi:type="dcterms:W3CDTF">2022-10-22T00:28:48Z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