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Catamaran"/>
      <p:regular r:id="rId13"/>
      <p:bold r:id="rId14"/>
    </p:embeddedFont>
    <p:embeddedFont>
      <p:font typeface="Libre Franklin"/>
      <p:regular r:id="rId15"/>
      <p:bold r:id="rId16"/>
      <p:italic r:id="rId17"/>
      <p:boldItalic r:id="rId18"/>
    </p:embeddedFont>
    <p:embeddedFont>
      <p:font typeface="Roboto Medium"/>
      <p:regular r:id="rId19"/>
      <p:bold r:id="rId20"/>
      <p:italic r:id="rId21"/>
      <p:boldItalic r:id="rId22"/>
    </p:embeddedFont>
    <p:embeddedFont>
      <p:font typeface="Roboto"/>
      <p:regular r:id="rId23"/>
      <p:bold r:id="rId24"/>
      <p:italic r:id="rId25"/>
      <p:boldItalic r:id="rId26"/>
    </p:embeddedFont>
    <p:embeddedFont>
      <p:font typeface="Libre Franklin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bold.fntdata"/><Relationship Id="rId22" Type="http://schemas.openxmlformats.org/officeDocument/2006/relationships/font" Target="fonts/RobotoMedium-boldItalic.fntdata"/><Relationship Id="rId21" Type="http://schemas.openxmlformats.org/officeDocument/2006/relationships/font" Target="fonts/RobotoMedium-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ibreFranklinMedium-bold.fntdata"/><Relationship Id="rId27" Type="http://schemas.openxmlformats.org/officeDocument/2006/relationships/font" Target="fonts/LibreFranklin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FranklinMedium-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ibreFranklinMedium-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atamaran-regular.fntdata"/><Relationship Id="rId12" Type="http://schemas.openxmlformats.org/officeDocument/2006/relationships/slide" Target="slides/slide8.xml"/><Relationship Id="rId15" Type="http://schemas.openxmlformats.org/officeDocument/2006/relationships/font" Target="fonts/LibreFranklin-regular.fntdata"/><Relationship Id="rId14" Type="http://schemas.openxmlformats.org/officeDocument/2006/relationships/font" Target="fonts/Catamaran-bold.fntdata"/><Relationship Id="rId17" Type="http://schemas.openxmlformats.org/officeDocument/2006/relationships/font" Target="fonts/LibreFranklin-italic.fntdata"/><Relationship Id="rId16" Type="http://schemas.openxmlformats.org/officeDocument/2006/relationships/font" Target="fonts/LibreFranklin-bold.fntdata"/><Relationship Id="rId19" Type="http://schemas.openxmlformats.org/officeDocument/2006/relationships/font" Target="fonts/RobotoMedium-regular.fntdata"/><Relationship Id="rId18" Type="http://schemas.openxmlformats.org/officeDocument/2006/relationships/font" Target="fonts/LibreFrankl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2" name="Google Shape;7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5f5314bc4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8" name="Google Shape;818;g15f5314bc4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7" name="Google Shape;8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8" name="Google Shape;8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5b645eda3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4" name="Google Shape;854;g15b645eda3b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idx="1" type="subTitle"/>
          </p:nvPr>
        </p:nvSpPr>
        <p:spPr>
          <a:xfrm>
            <a:off x="616200" y="3913200"/>
            <a:ext cx="2122200" cy="64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ctrTitle"/>
          </p:nvPr>
        </p:nvSpPr>
        <p:spPr>
          <a:xfrm>
            <a:off x="590600" y="491400"/>
            <a:ext cx="3666900" cy="30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1"/>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75" name="Shape 75"/>
        <p:cNvGrpSpPr/>
        <p:nvPr/>
      </p:nvGrpSpPr>
      <p:grpSpPr>
        <a:xfrm>
          <a:off x="0" y="0"/>
          <a:ext cx="0" cy="0"/>
          <a:chOff x="0" y="0"/>
          <a:chExt cx="0" cy="0"/>
        </a:xfrm>
      </p:grpSpPr>
      <p:sp>
        <p:nvSpPr>
          <p:cNvPr id="76" name="Google Shape;76;p12"/>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2"/>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txBox="1"/>
          <p:nvPr>
            <p:ph hasCustomPrompt="1" type="title"/>
          </p:nvPr>
        </p:nvSpPr>
        <p:spPr>
          <a:xfrm>
            <a:off x="2799913" y="2161475"/>
            <a:ext cx="1834500" cy="145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71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4" name="Google Shape;84;p12"/>
          <p:cNvSpPr txBox="1"/>
          <p:nvPr>
            <p:ph idx="1" type="subTitle"/>
          </p:nvPr>
        </p:nvSpPr>
        <p:spPr>
          <a:xfrm>
            <a:off x="616200" y="1887275"/>
            <a:ext cx="1834500" cy="93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200">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85" name="Google Shape;85;p12"/>
          <p:cNvSpPr txBox="1"/>
          <p:nvPr>
            <p:ph idx="2" type="subTitle"/>
          </p:nvPr>
        </p:nvSpPr>
        <p:spPr>
          <a:xfrm>
            <a:off x="6793250" y="1887275"/>
            <a:ext cx="1834500" cy="93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200">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86" name="Google Shape;86;p12"/>
          <p:cNvSpPr txBox="1"/>
          <p:nvPr>
            <p:ph idx="3"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87" name="Google Shape;87;p12"/>
          <p:cNvSpPr txBox="1"/>
          <p:nvPr>
            <p:ph idx="4" type="subTitle"/>
          </p:nvPr>
        </p:nvSpPr>
        <p:spPr>
          <a:xfrm>
            <a:off x="616200" y="2734800"/>
            <a:ext cx="1884300" cy="9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160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
        <p:nvSpPr>
          <p:cNvPr id="88" name="Google Shape;88;p12"/>
          <p:cNvSpPr txBox="1"/>
          <p:nvPr>
            <p:ph idx="5" type="subTitle"/>
          </p:nvPr>
        </p:nvSpPr>
        <p:spPr>
          <a:xfrm>
            <a:off x="6793252" y="2734800"/>
            <a:ext cx="1884300" cy="9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
        <p:nvSpPr>
          <p:cNvPr id="89" name="Google Shape;89;p12"/>
          <p:cNvSpPr txBox="1"/>
          <p:nvPr>
            <p:ph hasCustomPrompt="1" idx="6" type="title"/>
          </p:nvPr>
        </p:nvSpPr>
        <p:spPr>
          <a:xfrm>
            <a:off x="4515713" y="2282900"/>
            <a:ext cx="1834500" cy="145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71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0" name="Shape 9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17_1">
    <p:spTree>
      <p:nvGrpSpPr>
        <p:cNvPr id="91" name="Shape 91"/>
        <p:cNvGrpSpPr/>
        <p:nvPr/>
      </p:nvGrpSpPr>
      <p:grpSpPr>
        <a:xfrm>
          <a:off x="0" y="0"/>
          <a:ext cx="0" cy="0"/>
          <a:chOff x="0" y="0"/>
          <a:chExt cx="0" cy="0"/>
        </a:xfrm>
      </p:grpSpPr>
      <p:sp>
        <p:nvSpPr>
          <p:cNvPr id="92" name="Google Shape;92;p14"/>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93" name="Google Shape;93;p14"/>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1">
    <p:spTree>
      <p:nvGrpSpPr>
        <p:cNvPr id="94" name="Shape 94"/>
        <p:cNvGrpSpPr/>
        <p:nvPr/>
      </p:nvGrpSpPr>
      <p:grpSpPr>
        <a:xfrm>
          <a:off x="0" y="0"/>
          <a:ext cx="0" cy="0"/>
          <a:chOff x="0" y="0"/>
          <a:chExt cx="0" cy="0"/>
        </a:xfrm>
      </p:grpSpPr>
      <p:sp>
        <p:nvSpPr>
          <p:cNvPr id="95" name="Google Shape;95;p15"/>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p:nvPr/>
        </p:nvSpPr>
        <p:spPr>
          <a:xfrm rot="5400000">
            <a:off x="-4683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_1_1_1">
    <p:spTree>
      <p:nvGrpSpPr>
        <p:cNvPr id="98" name="Shape 98"/>
        <p:cNvGrpSpPr/>
        <p:nvPr/>
      </p:nvGrpSpPr>
      <p:grpSpPr>
        <a:xfrm>
          <a:off x="0" y="0"/>
          <a:ext cx="0" cy="0"/>
          <a:chOff x="0" y="0"/>
          <a:chExt cx="0" cy="0"/>
        </a:xfrm>
      </p:grpSpPr>
      <p:sp>
        <p:nvSpPr>
          <p:cNvPr id="99" name="Google Shape;99;p16"/>
          <p:cNvSpPr/>
          <p:nvPr/>
        </p:nvSpPr>
        <p:spPr>
          <a:xfrm flipH="1" rot="5400454">
            <a:off x="-1417132"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6"/>
          <p:cNvSpPr/>
          <p:nvPr/>
        </p:nvSpPr>
        <p:spPr>
          <a:xfrm flipH="1" rot="-5400000">
            <a:off x="74220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_1_1_1">
    <p:spTree>
      <p:nvGrpSpPr>
        <p:cNvPr id="102" name="Shape 102"/>
        <p:cNvGrpSpPr/>
        <p:nvPr/>
      </p:nvGrpSpPr>
      <p:grpSpPr>
        <a:xfrm>
          <a:off x="0" y="0"/>
          <a:ext cx="0" cy="0"/>
          <a:chOff x="0" y="0"/>
          <a:chExt cx="0" cy="0"/>
        </a:xfrm>
      </p:grpSpPr>
      <p:sp>
        <p:nvSpPr>
          <p:cNvPr id="103" name="Google Shape;103;p17"/>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7"/>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7_1_1_1_1_1">
    <p:spTree>
      <p:nvGrpSpPr>
        <p:cNvPr id="105" name="Shape 105"/>
        <p:cNvGrpSpPr/>
        <p:nvPr/>
      </p:nvGrpSpPr>
      <p:grpSpPr>
        <a:xfrm>
          <a:off x="0" y="0"/>
          <a:ext cx="0" cy="0"/>
          <a:chOff x="0" y="0"/>
          <a:chExt cx="0" cy="0"/>
        </a:xfrm>
      </p:grpSpPr>
      <p:sp>
        <p:nvSpPr>
          <p:cNvPr id="106" name="Google Shape;106;p18"/>
          <p:cNvSpPr/>
          <p:nvPr/>
        </p:nvSpPr>
        <p:spPr>
          <a:xfrm>
            <a:off x="0" y="4410000"/>
            <a:ext cx="1299900" cy="744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rot="-5400454">
            <a:off x="6015293" y="166500"/>
            <a:ext cx="4545900" cy="1710900"/>
          </a:xfrm>
          <a:prstGeom prst="triangle">
            <a:avLst>
              <a:gd fmla="val 5228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7_1_1_1_1_1_1">
    <p:spTree>
      <p:nvGrpSpPr>
        <p:cNvPr id="109" name="Shape 109"/>
        <p:cNvGrpSpPr/>
        <p:nvPr/>
      </p:nvGrpSpPr>
      <p:grpSpPr>
        <a:xfrm>
          <a:off x="0" y="0"/>
          <a:ext cx="0" cy="0"/>
          <a:chOff x="0" y="0"/>
          <a:chExt cx="0" cy="0"/>
        </a:xfrm>
      </p:grpSpPr>
      <p:sp>
        <p:nvSpPr>
          <p:cNvPr id="110" name="Google Shape;110;p19"/>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9"/>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7_1_1_1_1_1_1_1">
    <p:spTree>
      <p:nvGrpSpPr>
        <p:cNvPr id="113" name="Shape 113"/>
        <p:cNvGrpSpPr/>
        <p:nvPr/>
      </p:nvGrpSpPr>
      <p:grpSpPr>
        <a:xfrm>
          <a:off x="0" y="0"/>
          <a:ext cx="0" cy="0"/>
          <a:chOff x="0" y="0"/>
          <a:chExt cx="0" cy="0"/>
        </a:xfrm>
      </p:grpSpPr>
      <p:sp>
        <p:nvSpPr>
          <p:cNvPr id="114" name="Google Shape;114;p20"/>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0"/>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0"/>
          <p:cNvSpPr/>
          <p:nvPr/>
        </p:nvSpPr>
        <p:spPr>
          <a:xfrm rot="5400000">
            <a:off x="28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0"/>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flipH="1">
            <a:off x="616300" y="720000"/>
            <a:ext cx="2895600" cy="185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sz="5500"/>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7" name="Google Shape;17;p3"/>
          <p:cNvSpPr txBox="1"/>
          <p:nvPr>
            <p:ph idx="2" type="title"/>
          </p:nvPr>
        </p:nvSpPr>
        <p:spPr>
          <a:xfrm flipH="1">
            <a:off x="616300" y="3795175"/>
            <a:ext cx="1635300" cy="9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000"/>
              <a:buNone/>
              <a:defRPr sz="7000">
                <a:solidFill>
                  <a:schemeClr val="lt1"/>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8" name="Google Shape;18;p3"/>
          <p:cNvSpPr txBox="1"/>
          <p:nvPr>
            <p:ph idx="1" type="subTitle"/>
          </p:nvPr>
        </p:nvSpPr>
        <p:spPr>
          <a:xfrm flipH="1">
            <a:off x="5312925" y="3960725"/>
            <a:ext cx="3093600" cy="67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7_1_1_1_1_1_1_1_1">
    <p:spTree>
      <p:nvGrpSpPr>
        <p:cNvPr id="118" name="Shape 118"/>
        <p:cNvGrpSpPr/>
        <p:nvPr/>
      </p:nvGrpSpPr>
      <p:grpSpPr>
        <a:xfrm>
          <a:off x="0" y="0"/>
          <a:ext cx="0" cy="0"/>
          <a:chOff x="0" y="0"/>
          <a:chExt cx="0" cy="0"/>
        </a:xfrm>
      </p:grpSpPr>
      <p:sp>
        <p:nvSpPr>
          <p:cNvPr id="119" name="Google Shape;119;p21"/>
          <p:cNvSpPr/>
          <p:nvPr/>
        </p:nvSpPr>
        <p:spPr>
          <a:xfrm rot="10800000">
            <a:off x="518760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flipH="1" rot="5400000">
            <a:off x="-4683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flipH="1" rot="-5400000">
            <a:off x="802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8">
    <p:spTree>
      <p:nvGrpSpPr>
        <p:cNvPr id="123" name="Shape 123"/>
        <p:cNvGrpSpPr/>
        <p:nvPr/>
      </p:nvGrpSpPr>
      <p:grpSpPr>
        <a:xfrm>
          <a:off x="0" y="0"/>
          <a:ext cx="0" cy="0"/>
          <a:chOff x="0" y="0"/>
          <a:chExt cx="0" cy="0"/>
        </a:xfrm>
      </p:grpSpPr>
      <p:sp>
        <p:nvSpPr>
          <p:cNvPr id="124" name="Google Shape;124;p22"/>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2"/>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2"/>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27" name="Google Shape;127;p22"/>
          <p:cNvSpPr txBox="1"/>
          <p:nvPr>
            <p:ph idx="1" type="subTitle"/>
          </p:nvPr>
        </p:nvSpPr>
        <p:spPr>
          <a:xfrm>
            <a:off x="6336385" y="2307650"/>
            <a:ext cx="1440000" cy="496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200">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8" name="Google Shape;128;p22"/>
          <p:cNvSpPr txBox="1"/>
          <p:nvPr>
            <p:ph idx="2" type="subTitle"/>
          </p:nvPr>
        </p:nvSpPr>
        <p:spPr>
          <a:xfrm>
            <a:off x="6337577" y="2750075"/>
            <a:ext cx="1882800" cy="9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spTree>
      <p:nvGrpSpPr>
        <p:cNvPr id="129" name="Shape 129"/>
        <p:cNvGrpSpPr/>
        <p:nvPr/>
      </p:nvGrpSpPr>
      <p:grpSpPr>
        <a:xfrm>
          <a:off x="0" y="0"/>
          <a:ext cx="0" cy="0"/>
          <a:chOff x="0" y="0"/>
          <a:chExt cx="0" cy="0"/>
        </a:xfrm>
      </p:grpSpPr>
      <p:sp>
        <p:nvSpPr>
          <p:cNvPr id="130" name="Google Shape;130;p23"/>
          <p:cNvSpPr/>
          <p:nvPr/>
        </p:nvSpPr>
        <p:spPr>
          <a:xfrm flipH="1" rot="10800000">
            <a:off x="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3"/>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32" name="Google Shape;132;p23"/>
          <p:cNvSpPr txBox="1"/>
          <p:nvPr>
            <p:ph idx="1" type="subTitle"/>
          </p:nvPr>
        </p:nvSpPr>
        <p:spPr>
          <a:xfrm>
            <a:off x="821150" y="3850150"/>
            <a:ext cx="197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3" name="Google Shape;133;p23"/>
          <p:cNvSpPr txBox="1"/>
          <p:nvPr>
            <p:ph idx="2" type="subTitle"/>
          </p:nvPr>
        </p:nvSpPr>
        <p:spPr>
          <a:xfrm>
            <a:off x="6719376" y="3850150"/>
            <a:ext cx="197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4" name="Google Shape;134;p23"/>
          <p:cNvSpPr txBox="1"/>
          <p:nvPr>
            <p:ph idx="3" type="subTitle"/>
          </p:nvPr>
        </p:nvSpPr>
        <p:spPr>
          <a:xfrm>
            <a:off x="6719376" y="2161650"/>
            <a:ext cx="197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5" name="Google Shape;135;p23"/>
          <p:cNvSpPr txBox="1"/>
          <p:nvPr>
            <p:ph idx="4" type="subTitle"/>
          </p:nvPr>
        </p:nvSpPr>
        <p:spPr>
          <a:xfrm>
            <a:off x="821150" y="2161650"/>
            <a:ext cx="197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6" name="Google Shape;136;p23"/>
          <p:cNvSpPr txBox="1"/>
          <p:nvPr>
            <p:ph idx="5" type="subTitle"/>
          </p:nvPr>
        </p:nvSpPr>
        <p:spPr>
          <a:xfrm>
            <a:off x="821138" y="1826925"/>
            <a:ext cx="1603500" cy="30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Arial"/>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7" name="Google Shape;137;p23"/>
          <p:cNvSpPr txBox="1"/>
          <p:nvPr>
            <p:ph idx="6" type="subTitle"/>
          </p:nvPr>
        </p:nvSpPr>
        <p:spPr>
          <a:xfrm>
            <a:off x="821138" y="3520300"/>
            <a:ext cx="1603500" cy="30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Arial"/>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8" name="Google Shape;138;p23"/>
          <p:cNvSpPr txBox="1"/>
          <p:nvPr>
            <p:ph idx="7" type="subTitle"/>
          </p:nvPr>
        </p:nvSpPr>
        <p:spPr>
          <a:xfrm>
            <a:off x="6719363" y="3520300"/>
            <a:ext cx="1603500" cy="30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Arial"/>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9" name="Google Shape;139;p23"/>
          <p:cNvSpPr txBox="1"/>
          <p:nvPr>
            <p:ph idx="8" type="subTitle"/>
          </p:nvPr>
        </p:nvSpPr>
        <p:spPr>
          <a:xfrm>
            <a:off x="6719363" y="1826925"/>
            <a:ext cx="1603500" cy="306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Arial"/>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9">
    <p:spTree>
      <p:nvGrpSpPr>
        <p:cNvPr id="140" name="Shape 140"/>
        <p:cNvGrpSpPr/>
        <p:nvPr/>
      </p:nvGrpSpPr>
      <p:grpSpPr>
        <a:xfrm>
          <a:off x="0" y="0"/>
          <a:ext cx="0" cy="0"/>
          <a:chOff x="0" y="0"/>
          <a:chExt cx="0" cy="0"/>
        </a:xfrm>
      </p:grpSpPr>
      <p:sp>
        <p:nvSpPr>
          <p:cNvPr id="141" name="Google Shape;141;p24"/>
          <p:cNvSpPr/>
          <p:nvPr/>
        </p:nvSpPr>
        <p:spPr>
          <a:xfrm rot="-5400545">
            <a:off x="-41495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p:nvPr/>
        </p:nvSpPr>
        <p:spPr>
          <a:xfrm flipH="1" rot="5400501">
            <a:off x="-2566725" y="1315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4"/>
          <p:cNvSpPr/>
          <p:nvPr/>
        </p:nvSpPr>
        <p:spPr>
          <a:xfrm flipH="1">
            <a:off x="1529425" y="1821047"/>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4"/>
          <p:cNvSpPr/>
          <p:nvPr/>
        </p:nvSpPr>
        <p:spPr>
          <a:xfrm flipH="1" rot="1735613">
            <a:off x="2922573" y="374063"/>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p:nvPr/>
        </p:nvSpPr>
        <p:spPr>
          <a:xfrm flipH="1">
            <a:off x="6486290" y="455813"/>
            <a:ext cx="862800" cy="360000"/>
          </a:xfrm>
          <a:prstGeom prst="triangle">
            <a:avLst>
              <a:gd fmla="val 7907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4"/>
          <p:cNvSpPr/>
          <p:nvPr/>
        </p:nvSpPr>
        <p:spPr>
          <a:xfrm flipH="1" rot="-2872435">
            <a:off x="6482459" y="4144893"/>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flipH="1" rot="10423910">
            <a:off x="4282111" y="3798039"/>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4"/>
          <p:cNvSpPr/>
          <p:nvPr/>
        </p:nvSpPr>
        <p:spPr>
          <a:xfrm rot="9168373">
            <a:off x="8331016" y="3196130"/>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4"/>
          <p:cNvSpPr/>
          <p:nvPr/>
        </p:nvSpPr>
        <p:spPr>
          <a:xfrm flipH="1" rot="10800000">
            <a:off x="1418050" y="4633849"/>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txBox="1"/>
          <p:nvPr>
            <p:ph type="title"/>
          </p:nvPr>
        </p:nvSpPr>
        <p:spPr>
          <a:xfrm>
            <a:off x="3264900" y="1730575"/>
            <a:ext cx="2478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sz="3600"/>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51" name="Google Shape;151;p24"/>
          <p:cNvSpPr txBox="1"/>
          <p:nvPr>
            <p:ph idx="1" type="subTitle"/>
          </p:nvPr>
        </p:nvSpPr>
        <p:spPr>
          <a:xfrm>
            <a:off x="616200" y="3310875"/>
            <a:ext cx="2051700" cy="79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sp>
        <p:nvSpPr>
          <p:cNvPr id="152" name="Google Shape;152;p24"/>
          <p:cNvSpPr txBox="1"/>
          <p:nvPr>
            <p:ph idx="2" type="subTitle"/>
          </p:nvPr>
        </p:nvSpPr>
        <p:spPr>
          <a:xfrm>
            <a:off x="3264900" y="2349588"/>
            <a:ext cx="2051700" cy="79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sp>
        <p:nvSpPr>
          <p:cNvPr id="153" name="Google Shape;153;p24"/>
          <p:cNvSpPr txBox="1"/>
          <p:nvPr>
            <p:ph idx="3" type="subTitle"/>
          </p:nvPr>
        </p:nvSpPr>
        <p:spPr>
          <a:xfrm>
            <a:off x="6257690" y="1433325"/>
            <a:ext cx="2051700" cy="79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sp>
        <p:nvSpPr>
          <p:cNvPr id="154" name="Google Shape;154;p24"/>
          <p:cNvSpPr txBox="1"/>
          <p:nvPr>
            <p:ph idx="4" type="title"/>
          </p:nvPr>
        </p:nvSpPr>
        <p:spPr>
          <a:xfrm>
            <a:off x="6257700" y="815825"/>
            <a:ext cx="2478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sz="3600"/>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55" name="Google Shape;155;p24"/>
          <p:cNvSpPr txBox="1"/>
          <p:nvPr>
            <p:ph idx="5" type="title"/>
          </p:nvPr>
        </p:nvSpPr>
        <p:spPr>
          <a:xfrm>
            <a:off x="616200" y="2695775"/>
            <a:ext cx="2478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sz="3600"/>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6">
    <p:spTree>
      <p:nvGrpSpPr>
        <p:cNvPr id="156" name="Shape 156"/>
        <p:cNvGrpSpPr/>
        <p:nvPr/>
      </p:nvGrpSpPr>
      <p:grpSpPr>
        <a:xfrm>
          <a:off x="0" y="0"/>
          <a:ext cx="0" cy="0"/>
          <a:chOff x="0" y="0"/>
          <a:chExt cx="0" cy="0"/>
        </a:xfrm>
      </p:grpSpPr>
      <p:sp>
        <p:nvSpPr>
          <p:cNvPr id="157" name="Google Shape;157;p25"/>
          <p:cNvSpPr txBox="1"/>
          <p:nvPr>
            <p:ph type="title"/>
          </p:nvPr>
        </p:nvSpPr>
        <p:spPr>
          <a:xfrm>
            <a:off x="752200" y="491400"/>
            <a:ext cx="7767600" cy="1998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58" name="Google Shape;158;p25"/>
          <p:cNvSpPr txBox="1"/>
          <p:nvPr>
            <p:ph idx="1" type="subTitle"/>
          </p:nvPr>
        </p:nvSpPr>
        <p:spPr>
          <a:xfrm>
            <a:off x="4946704" y="3425100"/>
            <a:ext cx="3573000" cy="984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ix Column 3">
  <p:cSld name="CUSTOM_11">
    <p:spTree>
      <p:nvGrpSpPr>
        <p:cNvPr id="159" name="Shape 159"/>
        <p:cNvGrpSpPr/>
        <p:nvPr/>
      </p:nvGrpSpPr>
      <p:grpSpPr>
        <a:xfrm>
          <a:off x="0" y="0"/>
          <a:ext cx="0" cy="0"/>
          <a:chOff x="0" y="0"/>
          <a:chExt cx="0" cy="0"/>
        </a:xfrm>
      </p:grpSpPr>
      <p:sp>
        <p:nvSpPr>
          <p:cNvPr id="160" name="Google Shape;160;p2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6"/>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6"/>
          <p:cNvSpPr txBox="1"/>
          <p:nvPr>
            <p:ph idx="1" type="subTitle"/>
          </p:nvPr>
        </p:nvSpPr>
        <p:spPr>
          <a:xfrm>
            <a:off x="2262975" y="1477125"/>
            <a:ext cx="4590600" cy="102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3" name="Google Shape;163;p2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64" name="Google Shape;164;p26"/>
          <p:cNvSpPr txBox="1"/>
          <p:nvPr>
            <p:ph idx="2" type="subTitle"/>
          </p:nvPr>
        </p:nvSpPr>
        <p:spPr>
          <a:xfrm>
            <a:off x="1301249" y="3125975"/>
            <a:ext cx="1573500" cy="38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5" name="Google Shape;165;p26"/>
          <p:cNvSpPr txBox="1"/>
          <p:nvPr>
            <p:ph idx="3" type="subTitle"/>
          </p:nvPr>
        </p:nvSpPr>
        <p:spPr>
          <a:xfrm>
            <a:off x="4125473" y="3125975"/>
            <a:ext cx="1573500" cy="38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6" name="Google Shape;166;p26"/>
          <p:cNvSpPr txBox="1"/>
          <p:nvPr>
            <p:ph idx="4" type="subTitle"/>
          </p:nvPr>
        </p:nvSpPr>
        <p:spPr>
          <a:xfrm>
            <a:off x="6838451" y="3125975"/>
            <a:ext cx="1573500" cy="38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7" name="Google Shape;167;p26"/>
          <p:cNvSpPr txBox="1"/>
          <p:nvPr>
            <p:ph idx="5" type="subTitle"/>
          </p:nvPr>
        </p:nvSpPr>
        <p:spPr>
          <a:xfrm>
            <a:off x="1301249" y="4104300"/>
            <a:ext cx="1573500" cy="38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8" name="Google Shape;168;p26"/>
          <p:cNvSpPr txBox="1"/>
          <p:nvPr>
            <p:ph idx="6" type="subTitle"/>
          </p:nvPr>
        </p:nvSpPr>
        <p:spPr>
          <a:xfrm>
            <a:off x="4125473" y="4104300"/>
            <a:ext cx="1573500" cy="38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9" name="Google Shape;169;p26"/>
          <p:cNvSpPr txBox="1"/>
          <p:nvPr>
            <p:ph idx="7" type="subTitle"/>
          </p:nvPr>
        </p:nvSpPr>
        <p:spPr>
          <a:xfrm>
            <a:off x="6838451" y="4104300"/>
            <a:ext cx="1573500" cy="38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0">
    <p:spTree>
      <p:nvGrpSpPr>
        <p:cNvPr id="170" name="Shape 170"/>
        <p:cNvGrpSpPr/>
        <p:nvPr/>
      </p:nvGrpSpPr>
      <p:grpSpPr>
        <a:xfrm>
          <a:off x="0" y="0"/>
          <a:ext cx="0" cy="0"/>
          <a:chOff x="0" y="0"/>
          <a:chExt cx="0" cy="0"/>
        </a:xfrm>
      </p:grpSpPr>
      <p:sp>
        <p:nvSpPr>
          <p:cNvPr id="171" name="Google Shape;171;p27"/>
          <p:cNvSpPr/>
          <p:nvPr/>
        </p:nvSpPr>
        <p:spPr>
          <a:xfrm>
            <a:off x="-7075" y="3399049"/>
            <a:ext cx="3084600" cy="17658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7"/>
          <p:cNvSpPr/>
          <p:nvPr/>
        </p:nvSpPr>
        <p:spPr>
          <a:xfrm flipH="1">
            <a:off x="1371600" y="715319"/>
            <a:ext cx="7772400" cy="4449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7"/>
          <p:cNvSpPr txBox="1"/>
          <p:nvPr>
            <p:ph type="title"/>
          </p:nvPr>
        </p:nvSpPr>
        <p:spPr>
          <a:xfrm>
            <a:off x="616200" y="720000"/>
            <a:ext cx="5261700" cy="249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100"/>
              <a:buNone/>
              <a:defRPr sz="8000"/>
            </a:lvl1pPr>
            <a:lvl2pPr lvl="1" algn="ctr">
              <a:lnSpc>
                <a:spcPct val="100000"/>
              </a:lnSpc>
              <a:spcBef>
                <a:spcPts val="0"/>
              </a:spcBef>
              <a:spcAft>
                <a:spcPts val="0"/>
              </a:spcAft>
              <a:buSzPts val="4100"/>
              <a:buNone/>
              <a:defRPr>
                <a:latin typeface="Catamaran"/>
                <a:ea typeface="Catamaran"/>
                <a:cs typeface="Catamaran"/>
                <a:sym typeface="Catamaran"/>
              </a:defRPr>
            </a:lvl2pPr>
            <a:lvl3pPr lvl="2" algn="ctr">
              <a:lnSpc>
                <a:spcPct val="100000"/>
              </a:lnSpc>
              <a:spcBef>
                <a:spcPts val="0"/>
              </a:spcBef>
              <a:spcAft>
                <a:spcPts val="0"/>
              </a:spcAft>
              <a:buSzPts val="4100"/>
              <a:buNone/>
              <a:defRPr>
                <a:latin typeface="Catamaran"/>
                <a:ea typeface="Catamaran"/>
                <a:cs typeface="Catamaran"/>
                <a:sym typeface="Catamaran"/>
              </a:defRPr>
            </a:lvl3pPr>
            <a:lvl4pPr lvl="3" algn="ctr">
              <a:lnSpc>
                <a:spcPct val="100000"/>
              </a:lnSpc>
              <a:spcBef>
                <a:spcPts val="0"/>
              </a:spcBef>
              <a:spcAft>
                <a:spcPts val="0"/>
              </a:spcAft>
              <a:buSzPts val="4100"/>
              <a:buNone/>
              <a:defRPr>
                <a:latin typeface="Catamaran"/>
                <a:ea typeface="Catamaran"/>
                <a:cs typeface="Catamaran"/>
                <a:sym typeface="Catamaran"/>
              </a:defRPr>
            </a:lvl4pPr>
            <a:lvl5pPr lvl="4" algn="ctr">
              <a:lnSpc>
                <a:spcPct val="100000"/>
              </a:lnSpc>
              <a:spcBef>
                <a:spcPts val="0"/>
              </a:spcBef>
              <a:spcAft>
                <a:spcPts val="0"/>
              </a:spcAft>
              <a:buSzPts val="4100"/>
              <a:buNone/>
              <a:defRPr>
                <a:latin typeface="Catamaran"/>
                <a:ea typeface="Catamaran"/>
                <a:cs typeface="Catamaran"/>
                <a:sym typeface="Catamaran"/>
              </a:defRPr>
            </a:lvl5pPr>
            <a:lvl6pPr lvl="5" algn="ctr">
              <a:lnSpc>
                <a:spcPct val="100000"/>
              </a:lnSpc>
              <a:spcBef>
                <a:spcPts val="0"/>
              </a:spcBef>
              <a:spcAft>
                <a:spcPts val="0"/>
              </a:spcAft>
              <a:buSzPts val="4100"/>
              <a:buNone/>
              <a:defRPr>
                <a:latin typeface="Catamaran"/>
                <a:ea typeface="Catamaran"/>
                <a:cs typeface="Catamaran"/>
                <a:sym typeface="Catamaran"/>
              </a:defRPr>
            </a:lvl6pPr>
            <a:lvl7pPr lvl="6" algn="ctr">
              <a:lnSpc>
                <a:spcPct val="100000"/>
              </a:lnSpc>
              <a:spcBef>
                <a:spcPts val="0"/>
              </a:spcBef>
              <a:spcAft>
                <a:spcPts val="0"/>
              </a:spcAft>
              <a:buSzPts val="4100"/>
              <a:buNone/>
              <a:defRPr>
                <a:latin typeface="Catamaran"/>
                <a:ea typeface="Catamaran"/>
                <a:cs typeface="Catamaran"/>
                <a:sym typeface="Catamaran"/>
              </a:defRPr>
            </a:lvl7pPr>
            <a:lvl8pPr lvl="7" algn="ctr">
              <a:lnSpc>
                <a:spcPct val="100000"/>
              </a:lnSpc>
              <a:spcBef>
                <a:spcPts val="0"/>
              </a:spcBef>
              <a:spcAft>
                <a:spcPts val="0"/>
              </a:spcAft>
              <a:buSzPts val="4100"/>
              <a:buNone/>
              <a:defRPr>
                <a:latin typeface="Catamaran"/>
                <a:ea typeface="Catamaran"/>
                <a:cs typeface="Catamaran"/>
                <a:sym typeface="Catamaran"/>
              </a:defRPr>
            </a:lvl8pPr>
            <a:lvl9pPr lvl="8" algn="ctr">
              <a:lnSpc>
                <a:spcPct val="100000"/>
              </a:lnSpc>
              <a:spcBef>
                <a:spcPts val="0"/>
              </a:spcBef>
              <a:spcAft>
                <a:spcPts val="0"/>
              </a:spcAft>
              <a:buSzPts val="4100"/>
              <a:buNone/>
              <a:defRPr>
                <a:latin typeface="Catamaran"/>
                <a:ea typeface="Catamaran"/>
                <a:cs typeface="Catamaran"/>
                <a:sym typeface="Catamara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174" name="Shape 174"/>
        <p:cNvGrpSpPr/>
        <p:nvPr/>
      </p:nvGrpSpPr>
      <p:grpSpPr>
        <a:xfrm>
          <a:off x="0" y="0"/>
          <a:ext cx="0" cy="0"/>
          <a:chOff x="0" y="0"/>
          <a:chExt cx="0" cy="0"/>
        </a:xfrm>
      </p:grpSpPr>
      <p:sp>
        <p:nvSpPr>
          <p:cNvPr id="175" name="Google Shape;175;p28"/>
          <p:cNvSpPr/>
          <p:nvPr/>
        </p:nvSpPr>
        <p:spPr>
          <a:xfrm rot="5399455">
            <a:off x="-545610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8"/>
          <p:cNvSpPr/>
          <p:nvPr/>
        </p:nvSpPr>
        <p:spPr>
          <a:xfrm flipH="1" rot="7927565">
            <a:off x="2252299" y="2285486"/>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8"/>
          <p:cNvSpPr/>
          <p:nvPr/>
        </p:nvSpPr>
        <p:spPr>
          <a:xfrm rot="-1631627">
            <a:off x="295472" y="931618"/>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8"/>
          <p:cNvSpPr/>
          <p:nvPr/>
        </p:nvSpPr>
        <p:spPr>
          <a:xfrm flipH="1" rot="-5399499">
            <a:off x="3783294" y="1696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8"/>
          <p:cNvSpPr/>
          <p:nvPr/>
        </p:nvSpPr>
        <p:spPr>
          <a:xfrm flipH="1" rot="10800000">
            <a:off x="7043794" y="3484328"/>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8"/>
          <p:cNvSpPr/>
          <p:nvPr/>
        </p:nvSpPr>
        <p:spPr>
          <a:xfrm flipH="1" rot="-9064387">
            <a:off x="5647909" y="4453399"/>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8"/>
          <p:cNvSpPr/>
          <p:nvPr/>
        </p:nvSpPr>
        <p:spPr>
          <a:xfrm flipH="1">
            <a:off x="7708619" y="1304701"/>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8"/>
          <p:cNvSpPr/>
          <p:nvPr/>
        </p:nvSpPr>
        <p:spPr>
          <a:xfrm flipH="1" rot="-376090">
            <a:off x="4281592" y="1689367"/>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8"/>
          <p:cNvSpPr txBox="1"/>
          <p:nvPr>
            <p:ph type="title"/>
          </p:nvPr>
        </p:nvSpPr>
        <p:spPr>
          <a:xfrm>
            <a:off x="540000" y="491400"/>
            <a:ext cx="8100000" cy="9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84" name="Google Shape;184;p28"/>
          <p:cNvSpPr txBox="1"/>
          <p:nvPr>
            <p:ph idx="1" type="subTitle"/>
          </p:nvPr>
        </p:nvSpPr>
        <p:spPr>
          <a:xfrm>
            <a:off x="844800" y="3352200"/>
            <a:ext cx="1914000" cy="10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Design 2">
  <p:cSld name="CUSTOM_9_1">
    <p:spTree>
      <p:nvGrpSpPr>
        <p:cNvPr id="185" name="Shape 185"/>
        <p:cNvGrpSpPr/>
        <p:nvPr/>
      </p:nvGrpSpPr>
      <p:grpSpPr>
        <a:xfrm>
          <a:off x="0" y="0"/>
          <a:ext cx="0" cy="0"/>
          <a:chOff x="0" y="0"/>
          <a:chExt cx="0" cy="0"/>
        </a:xfrm>
      </p:grpSpPr>
      <p:sp>
        <p:nvSpPr>
          <p:cNvPr id="186" name="Google Shape;186;p29"/>
          <p:cNvSpPr/>
          <p:nvPr/>
        </p:nvSpPr>
        <p:spPr>
          <a:xfrm rot="3599646">
            <a:off x="-1179039" y="2803579"/>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9"/>
          <p:cNvSpPr/>
          <p:nvPr/>
        </p:nvSpPr>
        <p:spPr>
          <a:xfrm flipH="1" rot="-10799393">
            <a:off x="1464075" y="-3417"/>
            <a:ext cx="8496300" cy="19980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9"/>
          <p:cNvSpPr/>
          <p:nvPr/>
        </p:nvSpPr>
        <p:spPr>
          <a:xfrm rot="8271839">
            <a:off x="8029111" y="2669652"/>
            <a:ext cx="386351" cy="16142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9"/>
          <p:cNvSpPr/>
          <p:nvPr/>
        </p:nvSpPr>
        <p:spPr>
          <a:xfrm rot="5400000">
            <a:off x="451794" y="894324"/>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9"/>
          <p:cNvSpPr/>
          <p:nvPr/>
        </p:nvSpPr>
        <p:spPr>
          <a:xfrm rot="3664910">
            <a:off x="2227189" y="1655151"/>
            <a:ext cx="575110" cy="239957"/>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9"/>
          <p:cNvSpPr/>
          <p:nvPr/>
        </p:nvSpPr>
        <p:spPr>
          <a:xfrm rot="-5400000">
            <a:off x="6737501" y="4245443"/>
            <a:ext cx="214500" cy="1146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9"/>
          <p:cNvSpPr/>
          <p:nvPr/>
        </p:nvSpPr>
        <p:spPr>
          <a:xfrm flipH="1" rot="-3767358">
            <a:off x="7404303" y="1083032"/>
            <a:ext cx="726276" cy="302833"/>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9"/>
          <p:cNvSpPr txBox="1"/>
          <p:nvPr>
            <p:ph type="title"/>
          </p:nvPr>
        </p:nvSpPr>
        <p:spPr>
          <a:xfrm>
            <a:off x="540000" y="491400"/>
            <a:ext cx="8100000" cy="9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194" name="Google Shape;194;p29"/>
          <p:cNvSpPr txBox="1"/>
          <p:nvPr>
            <p:ph idx="1" type="subTitle"/>
          </p:nvPr>
        </p:nvSpPr>
        <p:spPr>
          <a:xfrm>
            <a:off x="844800" y="3352200"/>
            <a:ext cx="1914000" cy="10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_1">
    <p:spTree>
      <p:nvGrpSpPr>
        <p:cNvPr id="195" name="Shape 195"/>
        <p:cNvGrpSpPr/>
        <p:nvPr/>
      </p:nvGrpSpPr>
      <p:grpSpPr>
        <a:xfrm>
          <a:off x="0" y="0"/>
          <a:ext cx="0" cy="0"/>
          <a:chOff x="0" y="0"/>
          <a:chExt cx="0" cy="0"/>
        </a:xfrm>
      </p:grpSpPr>
      <p:sp>
        <p:nvSpPr>
          <p:cNvPr id="196" name="Google Shape;196;p30"/>
          <p:cNvSpPr/>
          <p:nvPr/>
        </p:nvSpPr>
        <p:spPr>
          <a:xfrm rot="-1800354">
            <a:off x="-498589" y="-922996"/>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0"/>
          <p:cNvSpPr/>
          <p:nvPr/>
        </p:nvSpPr>
        <p:spPr>
          <a:xfrm>
            <a:off x="7381360" y="719988"/>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0"/>
          <p:cNvSpPr/>
          <p:nvPr/>
        </p:nvSpPr>
        <p:spPr>
          <a:xfrm rot="-545">
            <a:off x="-3428352" y="2572950"/>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0"/>
          <p:cNvSpPr/>
          <p:nvPr/>
        </p:nvSpPr>
        <p:spPr>
          <a:xfrm flipH="1" rot="2527565">
            <a:off x="7280976" y="2523020"/>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0"/>
          <p:cNvSpPr/>
          <p:nvPr/>
        </p:nvSpPr>
        <p:spPr>
          <a:xfrm rot="-7031627">
            <a:off x="4907401" y="4395684"/>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0"/>
          <p:cNvSpPr txBox="1"/>
          <p:nvPr>
            <p:ph type="title"/>
          </p:nvPr>
        </p:nvSpPr>
        <p:spPr>
          <a:xfrm>
            <a:off x="540000" y="491400"/>
            <a:ext cx="8100000" cy="9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202" name="Google Shape;202;p30"/>
          <p:cNvSpPr txBox="1"/>
          <p:nvPr>
            <p:ph idx="1" type="subTitle"/>
          </p:nvPr>
        </p:nvSpPr>
        <p:spPr>
          <a:xfrm>
            <a:off x="6613800" y="3352200"/>
            <a:ext cx="1914000" cy="10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19" name="Shape 19"/>
        <p:cNvGrpSpPr/>
        <p:nvPr/>
      </p:nvGrpSpPr>
      <p:grpSpPr>
        <a:xfrm>
          <a:off x="0" y="0"/>
          <a:ext cx="0" cy="0"/>
          <a:chOff x="0" y="0"/>
          <a:chExt cx="0" cy="0"/>
        </a:xfrm>
      </p:grpSpPr>
      <p:sp>
        <p:nvSpPr>
          <p:cNvPr id="20" name="Google Shape;20;p4"/>
          <p:cNvSpPr/>
          <p:nvPr/>
        </p:nvSpPr>
        <p:spPr>
          <a:xfrm flipH="1" rot="-5400000">
            <a:off x="74220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txBox="1"/>
          <p:nvPr>
            <p:ph idx="1" type="subTitle"/>
          </p:nvPr>
        </p:nvSpPr>
        <p:spPr>
          <a:xfrm>
            <a:off x="620700" y="3794775"/>
            <a:ext cx="2595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2" name="Google Shape;22;p4"/>
          <p:cNvSpPr txBox="1"/>
          <p:nvPr>
            <p:ph idx="2" type="subTitle"/>
          </p:nvPr>
        </p:nvSpPr>
        <p:spPr>
          <a:xfrm>
            <a:off x="620700" y="2215425"/>
            <a:ext cx="2595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3" name="Google Shape;23;p4"/>
          <p:cNvSpPr txBox="1"/>
          <p:nvPr>
            <p:ph idx="3" type="subTitle"/>
          </p:nvPr>
        </p:nvSpPr>
        <p:spPr>
          <a:xfrm>
            <a:off x="620700" y="1851575"/>
            <a:ext cx="21597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latin typeface="Arial"/>
                <a:ea typeface="Arial"/>
                <a:cs typeface="Arial"/>
                <a:sym typeface="Arial"/>
              </a:defRPr>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4" name="Google Shape;24;p4"/>
          <p:cNvSpPr txBox="1"/>
          <p:nvPr>
            <p:ph idx="4" type="subTitle"/>
          </p:nvPr>
        </p:nvSpPr>
        <p:spPr>
          <a:xfrm>
            <a:off x="3342325" y="1851575"/>
            <a:ext cx="21597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latin typeface="Arial"/>
                <a:ea typeface="Arial"/>
                <a:cs typeface="Arial"/>
                <a:sym typeface="Arial"/>
              </a:defRPr>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5" name="Google Shape;25;p4"/>
          <p:cNvSpPr txBox="1"/>
          <p:nvPr>
            <p:ph idx="5" type="subTitle"/>
          </p:nvPr>
        </p:nvSpPr>
        <p:spPr>
          <a:xfrm>
            <a:off x="6063950" y="1851575"/>
            <a:ext cx="21597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latin typeface="Arial"/>
                <a:ea typeface="Arial"/>
                <a:cs typeface="Arial"/>
                <a:sym typeface="Arial"/>
              </a:defRPr>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6" name="Google Shape;26;p4"/>
          <p:cNvSpPr txBox="1"/>
          <p:nvPr>
            <p:ph idx="6" type="subTitle"/>
          </p:nvPr>
        </p:nvSpPr>
        <p:spPr>
          <a:xfrm>
            <a:off x="620700" y="3428625"/>
            <a:ext cx="21393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latin typeface="Arial"/>
                <a:ea typeface="Arial"/>
                <a:cs typeface="Arial"/>
                <a:sym typeface="Arial"/>
              </a:defRPr>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7" name="Google Shape;27;p4"/>
          <p:cNvSpPr txBox="1"/>
          <p:nvPr>
            <p:ph idx="7" type="subTitle"/>
          </p:nvPr>
        </p:nvSpPr>
        <p:spPr>
          <a:xfrm>
            <a:off x="3342325" y="3428625"/>
            <a:ext cx="21597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latin typeface="Arial"/>
                <a:ea typeface="Arial"/>
                <a:cs typeface="Arial"/>
                <a:sym typeface="Arial"/>
              </a:defRPr>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8" name="Google Shape;28;p4"/>
          <p:cNvSpPr txBox="1"/>
          <p:nvPr>
            <p:ph idx="8" type="subTitle"/>
          </p:nvPr>
        </p:nvSpPr>
        <p:spPr>
          <a:xfrm>
            <a:off x="6063950" y="3428625"/>
            <a:ext cx="21597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latin typeface="Arial"/>
                <a:ea typeface="Arial"/>
                <a:cs typeface="Arial"/>
                <a:sym typeface="Arial"/>
              </a:defRPr>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9" name="Google Shape;29;p4"/>
          <p:cNvSpPr txBox="1"/>
          <p:nvPr>
            <p:ph type="title"/>
          </p:nvPr>
        </p:nvSpPr>
        <p:spPr>
          <a:xfrm flipH="1">
            <a:off x="620700" y="1491575"/>
            <a:ext cx="1080000" cy="36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000"/>
              <a:buNone/>
              <a:defRPr sz="2400">
                <a:solidFill>
                  <a:schemeClr val="dk1"/>
                </a:solidFill>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30" name="Google Shape;30;p4"/>
          <p:cNvSpPr txBox="1"/>
          <p:nvPr>
            <p:ph idx="9" type="title"/>
          </p:nvPr>
        </p:nvSpPr>
        <p:spPr>
          <a:xfrm>
            <a:off x="3342325" y="1491575"/>
            <a:ext cx="1080000" cy="36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000"/>
              <a:buNone/>
              <a:defRPr sz="2400">
                <a:solidFill>
                  <a:schemeClr val="dk1"/>
                </a:solidFill>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31" name="Google Shape;31;p4"/>
          <p:cNvSpPr txBox="1"/>
          <p:nvPr>
            <p:ph idx="13" type="title"/>
          </p:nvPr>
        </p:nvSpPr>
        <p:spPr>
          <a:xfrm>
            <a:off x="6063950" y="1491575"/>
            <a:ext cx="1080000" cy="36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000"/>
              <a:buNone/>
              <a:defRPr sz="2400">
                <a:solidFill>
                  <a:schemeClr val="dk1"/>
                </a:solidFill>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32" name="Google Shape;32;p4"/>
          <p:cNvSpPr txBox="1"/>
          <p:nvPr>
            <p:ph idx="14" type="title"/>
          </p:nvPr>
        </p:nvSpPr>
        <p:spPr>
          <a:xfrm flipH="1">
            <a:off x="620700" y="3068625"/>
            <a:ext cx="1080000" cy="36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000"/>
              <a:buNone/>
              <a:defRPr sz="2400">
                <a:solidFill>
                  <a:schemeClr val="dk1"/>
                </a:solidFill>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33" name="Google Shape;33;p4"/>
          <p:cNvSpPr txBox="1"/>
          <p:nvPr>
            <p:ph idx="15" type="title"/>
          </p:nvPr>
        </p:nvSpPr>
        <p:spPr>
          <a:xfrm>
            <a:off x="3342325" y="3068625"/>
            <a:ext cx="1080000" cy="36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000"/>
              <a:buNone/>
              <a:defRPr sz="2400">
                <a:solidFill>
                  <a:schemeClr val="dk1"/>
                </a:solidFill>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34" name="Google Shape;34;p4"/>
          <p:cNvSpPr txBox="1"/>
          <p:nvPr>
            <p:ph idx="16" type="title"/>
          </p:nvPr>
        </p:nvSpPr>
        <p:spPr>
          <a:xfrm>
            <a:off x="6063950" y="3068625"/>
            <a:ext cx="1080000" cy="36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000"/>
              <a:buNone/>
              <a:defRPr sz="2400">
                <a:solidFill>
                  <a:schemeClr val="dk1"/>
                </a:solidFill>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
        <p:nvSpPr>
          <p:cNvPr id="35" name="Google Shape;35;p4"/>
          <p:cNvSpPr txBox="1"/>
          <p:nvPr>
            <p:ph idx="17"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4100"/>
              <a:buNone/>
              <a:defRPr>
                <a:solidFill>
                  <a:schemeClr val="dk1"/>
                </a:solidFill>
              </a:defRPr>
            </a:lvl1pPr>
            <a:lvl2pPr lvl="1" algn="ctr">
              <a:lnSpc>
                <a:spcPct val="100000"/>
              </a:lnSpc>
              <a:spcBef>
                <a:spcPts val="0"/>
              </a:spcBef>
              <a:spcAft>
                <a:spcPts val="0"/>
              </a:spcAft>
              <a:buClr>
                <a:schemeClr val="dk1"/>
              </a:buClr>
              <a:buSzPts val="4100"/>
              <a:buNone/>
              <a:defRPr>
                <a:solidFill>
                  <a:schemeClr val="dk1"/>
                </a:solidFill>
              </a:defRPr>
            </a:lvl2pPr>
            <a:lvl3pPr lvl="2" algn="ctr">
              <a:lnSpc>
                <a:spcPct val="100000"/>
              </a:lnSpc>
              <a:spcBef>
                <a:spcPts val="0"/>
              </a:spcBef>
              <a:spcAft>
                <a:spcPts val="0"/>
              </a:spcAft>
              <a:buClr>
                <a:schemeClr val="dk1"/>
              </a:buClr>
              <a:buSzPts val="4100"/>
              <a:buNone/>
              <a:defRPr>
                <a:solidFill>
                  <a:schemeClr val="dk1"/>
                </a:solidFill>
              </a:defRPr>
            </a:lvl3pPr>
            <a:lvl4pPr lvl="3" algn="ctr">
              <a:lnSpc>
                <a:spcPct val="100000"/>
              </a:lnSpc>
              <a:spcBef>
                <a:spcPts val="0"/>
              </a:spcBef>
              <a:spcAft>
                <a:spcPts val="0"/>
              </a:spcAft>
              <a:buClr>
                <a:schemeClr val="dk1"/>
              </a:buClr>
              <a:buSzPts val="4100"/>
              <a:buNone/>
              <a:defRPr>
                <a:solidFill>
                  <a:schemeClr val="dk1"/>
                </a:solidFill>
              </a:defRPr>
            </a:lvl4pPr>
            <a:lvl5pPr lvl="4" algn="ctr">
              <a:lnSpc>
                <a:spcPct val="100000"/>
              </a:lnSpc>
              <a:spcBef>
                <a:spcPts val="0"/>
              </a:spcBef>
              <a:spcAft>
                <a:spcPts val="0"/>
              </a:spcAft>
              <a:buClr>
                <a:schemeClr val="dk1"/>
              </a:buClr>
              <a:buSzPts val="4100"/>
              <a:buNone/>
              <a:defRPr>
                <a:solidFill>
                  <a:schemeClr val="dk1"/>
                </a:solidFill>
              </a:defRPr>
            </a:lvl5pPr>
            <a:lvl6pPr lvl="5" algn="ctr">
              <a:lnSpc>
                <a:spcPct val="100000"/>
              </a:lnSpc>
              <a:spcBef>
                <a:spcPts val="0"/>
              </a:spcBef>
              <a:spcAft>
                <a:spcPts val="0"/>
              </a:spcAft>
              <a:buClr>
                <a:schemeClr val="dk1"/>
              </a:buClr>
              <a:buSzPts val="4100"/>
              <a:buNone/>
              <a:defRPr>
                <a:solidFill>
                  <a:schemeClr val="dk1"/>
                </a:solidFill>
              </a:defRPr>
            </a:lvl6pPr>
            <a:lvl7pPr lvl="6" algn="ctr">
              <a:lnSpc>
                <a:spcPct val="100000"/>
              </a:lnSpc>
              <a:spcBef>
                <a:spcPts val="0"/>
              </a:spcBef>
              <a:spcAft>
                <a:spcPts val="0"/>
              </a:spcAft>
              <a:buClr>
                <a:schemeClr val="dk1"/>
              </a:buClr>
              <a:buSzPts val="4100"/>
              <a:buNone/>
              <a:defRPr>
                <a:solidFill>
                  <a:schemeClr val="dk1"/>
                </a:solidFill>
              </a:defRPr>
            </a:lvl7pPr>
            <a:lvl8pPr lvl="7" algn="ctr">
              <a:lnSpc>
                <a:spcPct val="100000"/>
              </a:lnSpc>
              <a:spcBef>
                <a:spcPts val="0"/>
              </a:spcBef>
              <a:spcAft>
                <a:spcPts val="0"/>
              </a:spcAft>
              <a:buClr>
                <a:schemeClr val="dk1"/>
              </a:buClr>
              <a:buSzPts val="4100"/>
              <a:buNone/>
              <a:defRPr>
                <a:solidFill>
                  <a:schemeClr val="dk1"/>
                </a:solidFill>
              </a:defRPr>
            </a:lvl8pPr>
            <a:lvl9pPr lvl="8" algn="ctr">
              <a:lnSpc>
                <a:spcPct val="100000"/>
              </a:lnSpc>
              <a:spcBef>
                <a:spcPts val="0"/>
              </a:spcBef>
              <a:spcAft>
                <a:spcPts val="0"/>
              </a:spcAft>
              <a:buClr>
                <a:schemeClr val="dk1"/>
              </a:buClr>
              <a:buSzPts val="4100"/>
              <a:buNone/>
              <a:defRPr>
                <a:solidFill>
                  <a:schemeClr val="dk1"/>
                </a:solidFill>
              </a:defRPr>
            </a:lvl9pPr>
          </a:lstStyle>
          <a:p/>
        </p:txBody>
      </p:sp>
      <p:sp>
        <p:nvSpPr>
          <p:cNvPr id="36" name="Google Shape;36;p4"/>
          <p:cNvSpPr txBox="1"/>
          <p:nvPr>
            <p:ph idx="18" type="subTitle"/>
          </p:nvPr>
        </p:nvSpPr>
        <p:spPr>
          <a:xfrm>
            <a:off x="3342325" y="2215425"/>
            <a:ext cx="2595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7" name="Google Shape;37;p4"/>
          <p:cNvSpPr txBox="1"/>
          <p:nvPr>
            <p:ph idx="19" type="subTitle"/>
          </p:nvPr>
        </p:nvSpPr>
        <p:spPr>
          <a:xfrm>
            <a:off x="6063950" y="2215425"/>
            <a:ext cx="2595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8" name="Google Shape;38;p4"/>
          <p:cNvSpPr txBox="1"/>
          <p:nvPr>
            <p:ph idx="20" type="subTitle"/>
          </p:nvPr>
        </p:nvSpPr>
        <p:spPr>
          <a:xfrm>
            <a:off x="3342325" y="3794775"/>
            <a:ext cx="2595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9" name="Google Shape;39;p4"/>
          <p:cNvSpPr txBox="1"/>
          <p:nvPr>
            <p:ph idx="21" type="subTitle"/>
          </p:nvPr>
        </p:nvSpPr>
        <p:spPr>
          <a:xfrm>
            <a:off x="6063950" y="3794775"/>
            <a:ext cx="2595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None/>
              <a:defRPr sz="16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8">
    <p:spTree>
      <p:nvGrpSpPr>
        <p:cNvPr id="203" name="Shape 203"/>
        <p:cNvGrpSpPr/>
        <p:nvPr/>
      </p:nvGrpSpPr>
      <p:grpSpPr>
        <a:xfrm>
          <a:off x="0" y="0"/>
          <a:ext cx="0" cy="0"/>
          <a:chOff x="0" y="0"/>
          <a:chExt cx="0" cy="0"/>
        </a:xfrm>
      </p:grpSpPr>
      <p:sp>
        <p:nvSpPr>
          <p:cNvPr id="204" name="Google Shape;204;p31"/>
          <p:cNvSpPr/>
          <p:nvPr/>
        </p:nvSpPr>
        <p:spPr>
          <a:xfrm rot="-5400000">
            <a:off x="53791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1"/>
          <p:cNvSpPr/>
          <p:nvPr/>
        </p:nvSpPr>
        <p:spPr>
          <a:xfrm flipH="1" rot="5400454">
            <a:off x="-1715103"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1"/>
          <p:cNvSpPr txBox="1"/>
          <p:nvPr>
            <p:ph idx="1" type="subTitle"/>
          </p:nvPr>
        </p:nvSpPr>
        <p:spPr>
          <a:xfrm>
            <a:off x="1054050" y="1544250"/>
            <a:ext cx="2967900" cy="96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160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
        <p:nvSpPr>
          <p:cNvPr id="207" name="Google Shape;207;p31"/>
          <p:cNvSpPr txBox="1"/>
          <p:nvPr>
            <p:ph type="title"/>
          </p:nvPr>
        </p:nvSpPr>
        <p:spPr>
          <a:xfrm>
            <a:off x="823550" y="491400"/>
            <a:ext cx="7533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8_1">
    <p:spTree>
      <p:nvGrpSpPr>
        <p:cNvPr id="208"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2"/>
          <p:cNvSpPr/>
          <p:nvPr/>
        </p:nvSpPr>
        <p:spPr>
          <a:xfrm flipH="1" rot="5400000">
            <a:off x="-13845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2"/>
          <p:cNvSpPr txBox="1"/>
          <p:nvPr>
            <p:ph idx="1" type="subTitle"/>
          </p:nvPr>
        </p:nvSpPr>
        <p:spPr>
          <a:xfrm>
            <a:off x="5122050" y="1544250"/>
            <a:ext cx="2967900" cy="96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ctr">
              <a:lnSpc>
                <a:spcPct val="115000"/>
              </a:lnSpc>
              <a:spcBef>
                <a:spcPts val="160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
        <p:nvSpPr>
          <p:cNvPr id="212" name="Google Shape;212;p32"/>
          <p:cNvSpPr txBox="1"/>
          <p:nvPr>
            <p:ph type="title"/>
          </p:nvPr>
        </p:nvSpPr>
        <p:spPr>
          <a:xfrm>
            <a:off x="823450" y="491400"/>
            <a:ext cx="75330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1"/>
        </a:solidFill>
      </p:bgPr>
    </p:bg>
    <p:spTree>
      <p:nvGrpSpPr>
        <p:cNvPr id="213" name="Shape 213"/>
        <p:cNvGrpSpPr/>
        <p:nvPr/>
      </p:nvGrpSpPr>
      <p:grpSpPr>
        <a:xfrm>
          <a:off x="0" y="0"/>
          <a:ext cx="0" cy="0"/>
          <a:chOff x="0" y="0"/>
          <a:chExt cx="0" cy="0"/>
        </a:xfrm>
      </p:grpSpPr>
      <p:sp>
        <p:nvSpPr>
          <p:cNvPr id="214" name="Google Shape;214;p33"/>
          <p:cNvSpPr/>
          <p:nvPr/>
        </p:nvSpPr>
        <p:spPr>
          <a:xfrm flipH="1">
            <a:off x="2732800" y="1468200"/>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3"/>
          <p:cNvSpPr/>
          <p:nvPr/>
        </p:nvSpPr>
        <p:spPr>
          <a:xfrm rot="5400000">
            <a:off x="-584250" y="58425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3"/>
          <p:cNvSpPr txBox="1"/>
          <p:nvPr>
            <p:ph idx="1" type="subTitle"/>
          </p:nvPr>
        </p:nvSpPr>
        <p:spPr>
          <a:xfrm>
            <a:off x="616200" y="1626750"/>
            <a:ext cx="3369600" cy="152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7" name="Google Shape;217;p33"/>
          <p:cNvSpPr txBox="1"/>
          <p:nvPr>
            <p:ph type="title"/>
          </p:nvPr>
        </p:nvSpPr>
        <p:spPr>
          <a:xfrm>
            <a:off x="616200" y="491400"/>
            <a:ext cx="4032000" cy="94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sz="6000"/>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218" name="Google Shape;218;p33"/>
          <p:cNvSpPr txBox="1"/>
          <p:nvPr/>
        </p:nvSpPr>
        <p:spPr>
          <a:xfrm>
            <a:off x="616200" y="3832375"/>
            <a:ext cx="3579300" cy="76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latin typeface="Libre Franklin"/>
                <a:ea typeface="Libre Franklin"/>
                <a:cs typeface="Libre Franklin"/>
                <a:sym typeface="Libre Franklin"/>
              </a:rPr>
              <a:t>CREDITS: This presentation template was created by </a:t>
            </a:r>
            <a:r>
              <a:rPr b="1" i="0" lang="en-GB" sz="1200" u="none" cap="none" strike="noStrike">
                <a:solidFill>
                  <a:schemeClr val="hlink"/>
                </a:solidFill>
                <a:uFill>
                  <a:noFill/>
                </a:uFill>
                <a:latin typeface="Libre Franklin"/>
                <a:ea typeface="Libre Franklin"/>
                <a:cs typeface="Libre Franklin"/>
                <a:sym typeface="Libre Franklin"/>
                <a:hlinkClick r:id="rId2"/>
              </a:rPr>
              <a:t>Slidesgo</a:t>
            </a:r>
            <a:r>
              <a:rPr b="0" i="0" lang="en-GB" sz="1200" u="none" cap="none" strike="noStrike">
                <a:solidFill>
                  <a:schemeClr val="dk1"/>
                </a:solidFill>
                <a:latin typeface="Libre Franklin"/>
                <a:ea typeface="Libre Franklin"/>
                <a:cs typeface="Libre Franklin"/>
                <a:sym typeface="Libre Franklin"/>
              </a:rPr>
              <a:t>, including icons by </a:t>
            </a:r>
            <a:r>
              <a:rPr b="1" i="0" lang="en-GB" sz="1200" u="none" cap="none" strike="noStrike">
                <a:solidFill>
                  <a:schemeClr val="hlink"/>
                </a:solidFill>
                <a:uFill>
                  <a:noFill/>
                </a:uFill>
                <a:latin typeface="Libre Franklin"/>
                <a:ea typeface="Libre Franklin"/>
                <a:cs typeface="Libre Franklin"/>
                <a:sym typeface="Libre Franklin"/>
                <a:hlinkClick r:id="rId3"/>
              </a:rPr>
              <a:t>Flaticon</a:t>
            </a:r>
            <a:r>
              <a:rPr b="0" i="0" lang="en-GB" sz="1200" u="none" cap="none" strike="noStrike">
                <a:solidFill>
                  <a:schemeClr val="dk1"/>
                </a:solidFill>
                <a:latin typeface="Libre Franklin"/>
                <a:ea typeface="Libre Franklin"/>
                <a:cs typeface="Libre Franklin"/>
                <a:sym typeface="Libre Franklin"/>
              </a:rPr>
              <a:t>, infographics &amp; images by </a:t>
            </a:r>
            <a:r>
              <a:rPr b="1" i="0" lang="en-GB" sz="1200" u="none" cap="none" strike="noStrike">
                <a:solidFill>
                  <a:schemeClr val="hlink"/>
                </a:solidFill>
                <a:uFill>
                  <a:noFill/>
                </a:uFill>
                <a:latin typeface="Libre Franklin"/>
                <a:ea typeface="Libre Franklin"/>
                <a:cs typeface="Libre Franklin"/>
                <a:sym typeface="Libre Franklin"/>
                <a:hlinkClick r:id="rId4"/>
              </a:rPr>
              <a:t>Freepik </a:t>
            </a:r>
            <a:r>
              <a:rPr b="0" i="0" lang="en-GB" sz="1200" u="none" cap="none" strike="noStrike">
                <a:solidFill>
                  <a:schemeClr val="dk1"/>
                </a:solidFill>
                <a:latin typeface="Libre Franklin"/>
                <a:ea typeface="Libre Franklin"/>
                <a:cs typeface="Libre Franklin"/>
                <a:sym typeface="Libre Franklin"/>
              </a:rPr>
              <a:t>and illustrations by </a:t>
            </a:r>
            <a:r>
              <a:rPr b="1" i="0" lang="en-GB" sz="1200" u="none" cap="none" strike="noStrike">
                <a:solidFill>
                  <a:schemeClr val="hlink"/>
                </a:solidFill>
                <a:uFill>
                  <a:noFill/>
                </a:uFill>
                <a:latin typeface="Libre Franklin"/>
                <a:ea typeface="Libre Franklin"/>
                <a:cs typeface="Libre Franklin"/>
                <a:sym typeface="Libre Franklin"/>
                <a:hlinkClick r:id="rId5"/>
              </a:rPr>
              <a:t>Stories</a:t>
            </a:r>
            <a:endParaRPr b="1" i="0" sz="1200" u="none" cap="none" strike="noStrike">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19" name="Shape 219"/>
        <p:cNvGrpSpPr/>
        <p:nvPr/>
      </p:nvGrpSpPr>
      <p:grpSpPr>
        <a:xfrm>
          <a:off x="0" y="0"/>
          <a:ext cx="0" cy="0"/>
          <a:chOff x="0" y="0"/>
          <a:chExt cx="0" cy="0"/>
        </a:xfrm>
      </p:grpSpPr>
      <p:sp>
        <p:nvSpPr>
          <p:cNvPr id="220" name="Google Shape;220;p34"/>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4"/>
          <p:cNvSpPr txBox="1"/>
          <p:nvPr>
            <p:ph idx="1" type="body"/>
          </p:nvPr>
        </p:nvSpPr>
        <p:spPr>
          <a:xfrm>
            <a:off x="4572000" y="1544250"/>
            <a:ext cx="3761700" cy="286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2" name="Google Shape;222;p34"/>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223" name="Google Shape;223;p34"/>
          <p:cNvSpPr txBox="1"/>
          <p:nvPr>
            <p:ph idx="2" type="body"/>
          </p:nvPr>
        </p:nvSpPr>
        <p:spPr>
          <a:xfrm>
            <a:off x="540000" y="1544250"/>
            <a:ext cx="4032000" cy="2865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7_1">
    <p:spTree>
      <p:nvGrpSpPr>
        <p:cNvPr id="225" name="Shape 225"/>
        <p:cNvGrpSpPr/>
        <p:nvPr/>
      </p:nvGrpSpPr>
      <p:grpSpPr>
        <a:xfrm>
          <a:off x="0" y="0"/>
          <a:ext cx="0" cy="0"/>
          <a:chOff x="0" y="0"/>
          <a:chExt cx="0" cy="0"/>
        </a:xfrm>
      </p:grpSpPr>
      <p:sp>
        <p:nvSpPr>
          <p:cNvPr id="226" name="Google Shape;226;p35"/>
          <p:cNvSpPr/>
          <p:nvPr/>
        </p:nvSpPr>
        <p:spPr>
          <a:xfrm>
            <a:off x="0" y="3674700"/>
            <a:ext cx="2568600" cy="14706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5"/>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228" name="Google Shape;228;p35"/>
          <p:cNvSpPr txBox="1"/>
          <p:nvPr>
            <p:ph idx="1" type="body"/>
          </p:nvPr>
        </p:nvSpPr>
        <p:spPr>
          <a:xfrm>
            <a:off x="4516250" y="1544250"/>
            <a:ext cx="4123800" cy="2865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sz="16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9" name="Google Shape;229;p35"/>
          <p:cNvSpPr txBox="1"/>
          <p:nvPr>
            <p:ph idx="2" type="subTitle"/>
          </p:nvPr>
        </p:nvSpPr>
        <p:spPr>
          <a:xfrm>
            <a:off x="616225" y="1544250"/>
            <a:ext cx="2967900" cy="96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30" name="Google Shape;230;p35"/>
          <p:cNvSpPr txBox="1"/>
          <p:nvPr>
            <p:ph idx="3" type="subTitle"/>
          </p:nvPr>
        </p:nvSpPr>
        <p:spPr>
          <a:xfrm>
            <a:off x="616225" y="2456000"/>
            <a:ext cx="1866600" cy="49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200">
                <a:solidFill>
                  <a:schemeClr val="dk1"/>
                </a:solidFill>
                <a:latin typeface="Arial"/>
                <a:ea typeface="Arial"/>
                <a:cs typeface="Arial"/>
                <a:sym typeface="Aria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31" name="Google Shape;231;p35"/>
          <p:cNvSpPr/>
          <p:nvPr/>
        </p:nvSpPr>
        <p:spPr>
          <a:xfrm rot="10800000">
            <a:off x="695370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9">
    <p:spTree>
      <p:nvGrpSpPr>
        <p:cNvPr id="232" name="Shape 232"/>
        <p:cNvGrpSpPr/>
        <p:nvPr/>
      </p:nvGrpSpPr>
      <p:grpSpPr>
        <a:xfrm>
          <a:off x="0" y="0"/>
          <a:ext cx="0" cy="0"/>
          <a:chOff x="0" y="0"/>
          <a:chExt cx="0" cy="0"/>
        </a:xfrm>
      </p:grpSpPr>
      <p:sp>
        <p:nvSpPr>
          <p:cNvPr id="233" name="Google Shape;233;p3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236" name="Google Shape;236;p36"/>
          <p:cNvSpPr txBox="1"/>
          <p:nvPr>
            <p:ph idx="1" type="body"/>
          </p:nvPr>
        </p:nvSpPr>
        <p:spPr>
          <a:xfrm>
            <a:off x="616200" y="1391850"/>
            <a:ext cx="7952400" cy="490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5"/>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44" name="Google Shape;44;p5"/>
          <p:cNvSpPr txBox="1"/>
          <p:nvPr>
            <p:ph idx="1" type="body"/>
          </p:nvPr>
        </p:nvSpPr>
        <p:spPr>
          <a:xfrm>
            <a:off x="622000" y="1357200"/>
            <a:ext cx="7784700" cy="3495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100"/>
            </a:lvl1pPr>
            <a:lvl2pPr indent="-317500" lvl="1" marL="914400" algn="l">
              <a:lnSpc>
                <a:spcPct val="115000"/>
              </a:lnSpc>
              <a:spcBef>
                <a:spcPts val="1600"/>
              </a:spcBef>
              <a:spcAft>
                <a:spcPts val="0"/>
              </a:spcAft>
              <a:buSzPts val="1400"/>
              <a:buAutoNum type="alphaLcPeriod"/>
              <a:defRPr/>
            </a:lvl2pPr>
            <a:lvl3pPr indent="-317500" lvl="2" marL="1371600" algn="l">
              <a:lnSpc>
                <a:spcPct val="115000"/>
              </a:lnSpc>
              <a:spcBef>
                <a:spcPts val="1600"/>
              </a:spcBef>
              <a:spcAft>
                <a:spcPts val="0"/>
              </a:spcAft>
              <a:buSzPts val="1400"/>
              <a:buAutoNum type="romanLcPeriod"/>
              <a:defRPr/>
            </a:lvl3pPr>
            <a:lvl4pPr indent="-317500" lvl="3" marL="1828800" algn="l">
              <a:lnSpc>
                <a:spcPct val="115000"/>
              </a:lnSpc>
              <a:spcBef>
                <a:spcPts val="160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6"/>
          <p:cNvSpPr/>
          <p:nvPr/>
        </p:nvSpPr>
        <p:spPr>
          <a:xfrm rot="10800000">
            <a:off x="4362600" y="-8325"/>
            <a:ext cx="4781400" cy="27369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a:off x="0" y="3933000"/>
            <a:ext cx="2115000" cy="121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txBox="1"/>
          <p:nvPr>
            <p:ph idx="1" type="subTitle"/>
          </p:nvPr>
        </p:nvSpPr>
        <p:spPr>
          <a:xfrm>
            <a:off x="1543480" y="1998800"/>
            <a:ext cx="1866600" cy="49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200">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9" name="Google Shape;49;p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50" name="Google Shape;50;p6"/>
          <p:cNvSpPr txBox="1"/>
          <p:nvPr>
            <p:ph idx="2" type="subTitle"/>
          </p:nvPr>
        </p:nvSpPr>
        <p:spPr>
          <a:xfrm>
            <a:off x="1543467" y="2959350"/>
            <a:ext cx="2439300" cy="9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160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
        <p:nvSpPr>
          <p:cNvPr id="51" name="Google Shape;51;p6"/>
          <p:cNvSpPr txBox="1"/>
          <p:nvPr>
            <p:ph idx="3" type="subTitle"/>
          </p:nvPr>
        </p:nvSpPr>
        <p:spPr>
          <a:xfrm>
            <a:off x="5694620" y="1998800"/>
            <a:ext cx="1866600" cy="49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2200">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2" name="Google Shape;52;p6"/>
          <p:cNvSpPr txBox="1"/>
          <p:nvPr>
            <p:ph idx="4" type="subTitle"/>
          </p:nvPr>
        </p:nvSpPr>
        <p:spPr>
          <a:xfrm>
            <a:off x="5694633" y="2959350"/>
            <a:ext cx="2439300" cy="99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1600"/>
              </a:spcBef>
              <a:spcAft>
                <a:spcPts val="0"/>
              </a:spcAft>
              <a:buSzPts val="1600"/>
              <a:buNone/>
              <a:defRPr sz="1600"/>
            </a:lvl3pPr>
            <a:lvl4pPr lvl="3" algn="ctr">
              <a:lnSpc>
                <a:spcPct val="115000"/>
              </a:lnSpc>
              <a:spcBef>
                <a:spcPts val="1600"/>
              </a:spcBef>
              <a:spcAft>
                <a:spcPts val="0"/>
              </a:spcAft>
              <a:buSzPts val="1600"/>
              <a:buNone/>
              <a:defRPr sz="1600"/>
            </a:lvl4pPr>
            <a:lvl5pPr lvl="4" algn="ctr">
              <a:lnSpc>
                <a:spcPct val="115000"/>
              </a:lnSpc>
              <a:spcBef>
                <a:spcPts val="1600"/>
              </a:spcBef>
              <a:spcAft>
                <a:spcPts val="0"/>
              </a:spcAft>
              <a:buSzPts val="1600"/>
              <a:buNone/>
              <a:defRPr sz="1600"/>
            </a:lvl5pPr>
            <a:lvl6pPr lvl="5" algn="ctr">
              <a:lnSpc>
                <a:spcPct val="115000"/>
              </a:lnSpc>
              <a:spcBef>
                <a:spcPts val="1600"/>
              </a:spcBef>
              <a:spcAft>
                <a:spcPts val="0"/>
              </a:spcAft>
              <a:buSzPts val="1600"/>
              <a:buNone/>
              <a:defRPr sz="1600"/>
            </a:lvl6pPr>
            <a:lvl7pPr lvl="6" algn="ctr">
              <a:lnSpc>
                <a:spcPct val="115000"/>
              </a:lnSpc>
              <a:spcBef>
                <a:spcPts val="1600"/>
              </a:spcBef>
              <a:spcAft>
                <a:spcPts val="0"/>
              </a:spcAft>
              <a:buSzPts val="1600"/>
              <a:buNone/>
              <a:defRPr sz="1600"/>
            </a:lvl7pPr>
            <a:lvl8pPr lvl="7" algn="ctr">
              <a:lnSpc>
                <a:spcPct val="115000"/>
              </a:lnSpc>
              <a:spcBef>
                <a:spcPts val="1600"/>
              </a:spcBef>
              <a:spcAft>
                <a:spcPts val="0"/>
              </a:spcAft>
              <a:buSzPts val="1600"/>
              <a:buNone/>
              <a:defRPr sz="1600"/>
            </a:lvl8pPr>
            <a:lvl9pPr lvl="8" algn="ctr">
              <a:lnSpc>
                <a:spcPct val="115000"/>
              </a:lnSpc>
              <a:spcBef>
                <a:spcPts val="1600"/>
              </a:spcBef>
              <a:spcAft>
                <a:spcPts val="1600"/>
              </a:spcAft>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7"/>
          <p:cNvSpPr/>
          <p:nvPr/>
        </p:nvSpPr>
        <p:spPr>
          <a:xfrm>
            <a:off x="0" y="38898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7"/>
          <p:cNvSpPr txBox="1"/>
          <p:nvPr>
            <p:ph idx="1" type="body"/>
          </p:nvPr>
        </p:nvSpPr>
        <p:spPr>
          <a:xfrm>
            <a:off x="616200" y="1973475"/>
            <a:ext cx="3264000" cy="1935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7" name="Google Shape;57;p7"/>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1" name="Google Shape;61;p8"/>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8"/>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9"/>
          <p:cNvSpPr txBox="1"/>
          <p:nvPr>
            <p:ph type="title"/>
          </p:nvPr>
        </p:nvSpPr>
        <p:spPr>
          <a:xfrm>
            <a:off x="616200" y="491400"/>
            <a:ext cx="2926500" cy="283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10"/>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0"/>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0"/>
          <p:cNvSpPr txBox="1"/>
          <p:nvPr>
            <p:ph type="title"/>
          </p:nvPr>
        </p:nvSpPr>
        <p:spPr>
          <a:xfrm>
            <a:off x="5374475" y="720000"/>
            <a:ext cx="3153300" cy="1851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100"/>
              <a:buNone/>
              <a:defRPr sz="5500"/>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9" name="Google Shape;69;p10"/>
          <p:cNvSpPr txBox="1"/>
          <p:nvPr>
            <p:ph idx="2" type="title"/>
          </p:nvPr>
        </p:nvSpPr>
        <p:spPr>
          <a:xfrm>
            <a:off x="6907825" y="3795175"/>
            <a:ext cx="1653900" cy="988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000"/>
              <a:buNone/>
              <a:defRPr sz="7000">
                <a:solidFill>
                  <a:schemeClr val="lt1"/>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70" name="Google Shape;70;p10"/>
          <p:cNvSpPr txBox="1"/>
          <p:nvPr>
            <p:ph idx="1" type="subTitle"/>
          </p:nvPr>
        </p:nvSpPr>
        <p:spPr>
          <a:xfrm>
            <a:off x="720000" y="3960725"/>
            <a:ext cx="2991900" cy="67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1pPr>
            <a:lvl2pPr indent="-317500" lvl="1" marL="914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2pPr>
            <a:lvl3pPr indent="-317500" lvl="2" marL="1371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3pPr>
            <a:lvl4pPr indent="-317500" lvl="3" marL="18288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4pPr>
            <a:lvl5pPr indent="-317500" lvl="4" marL="22860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5pPr>
            <a:lvl6pPr indent="-317500" lvl="5" marL="27432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6pPr>
            <a:lvl7pPr indent="-317500" lvl="6" marL="3200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7pPr>
            <a:lvl8pPr indent="-317500" lvl="7" marL="3657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8pPr>
            <a:lvl9pPr indent="-317500" lvl="8" marL="4114800" marR="0" rtl="0" algn="l">
              <a:lnSpc>
                <a:spcPct val="115000"/>
              </a:lnSpc>
              <a:spcBef>
                <a:spcPts val="1600"/>
              </a:spcBef>
              <a:spcAft>
                <a:spcPts val="160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9pPr>
          </a:lstStyle>
          <a:p/>
        </p:txBody>
      </p:sp>
      <p:sp>
        <p:nvSpPr>
          <p:cNvPr id="7" name="Google Shape;7;p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youtu.be/kS_2ZGTF39I" TargetMode="External"/><Relationship Id="rId4" Type="http://schemas.openxmlformats.org/officeDocument/2006/relationships/hyperlink" Target="https://www.youtube.com/watch?v=0BbxqXT93I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docs.google.com/spreadsheets/d/1pEYGi2OlPf_tehdBICdL-MBL_PD20YyxRBmjM7NACSU/copy"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ctrTitle"/>
          </p:nvPr>
        </p:nvSpPr>
        <p:spPr>
          <a:xfrm>
            <a:off x="238200" y="177750"/>
            <a:ext cx="3666900" cy="306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00"/>
              <a:buNone/>
            </a:pPr>
            <a:r>
              <a:rPr lang="en-GB" sz="4500">
                <a:latin typeface="Roboto Medium"/>
                <a:ea typeface="Roboto Medium"/>
                <a:cs typeface="Roboto Medium"/>
                <a:sym typeface="Roboto Medium"/>
              </a:rPr>
              <a:t>Silicon Rush</a:t>
            </a:r>
            <a:endParaRPr sz="4500">
              <a:latin typeface="Roboto Medium"/>
              <a:ea typeface="Roboto Medium"/>
              <a:cs typeface="Roboto Medium"/>
              <a:sym typeface="Roboto Medium"/>
            </a:endParaRPr>
          </a:p>
          <a:p>
            <a:pPr indent="0" lvl="0" marL="0" rtl="0" algn="ctr">
              <a:lnSpc>
                <a:spcPct val="100000"/>
              </a:lnSpc>
              <a:spcBef>
                <a:spcPts val="0"/>
              </a:spcBef>
              <a:spcAft>
                <a:spcPts val="0"/>
              </a:spcAft>
              <a:buSzPts val="5200"/>
              <a:buNone/>
            </a:pPr>
            <a:r>
              <a:rPr lang="en-GB" sz="4500">
                <a:latin typeface="Roboto Medium"/>
                <a:ea typeface="Roboto Medium"/>
                <a:cs typeface="Roboto Medium"/>
                <a:sym typeface="Roboto Medium"/>
              </a:rPr>
              <a:t>Proposal</a:t>
            </a:r>
            <a:endParaRPr sz="4500">
              <a:latin typeface="Roboto Medium"/>
              <a:ea typeface="Roboto Medium"/>
              <a:cs typeface="Roboto Medium"/>
              <a:sym typeface="Roboto Medium"/>
            </a:endParaRPr>
          </a:p>
          <a:p>
            <a:pPr indent="0" lvl="0" marL="0" rtl="0" algn="ctr">
              <a:lnSpc>
                <a:spcPct val="100000"/>
              </a:lnSpc>
              <a:spcBef>
                <a:spcPts val="0"/>
              </a:spcBef>
              <a:spcAft>
                <a:spcPts val="0"/>
              </a:spcAft>
              <a:buSzPts val="5200"/>
              <a:buNone/>
            </a:pPr>
            <a:r>
              <a:t/>
            </a:r>
            <a:endParaRPr sz="4500">
              <a:latin typeface="Roboto Medium"/>
              <a:ea typeface="Roboto Medium"/>
              <a:cs typeface="Roboto Medium"/>
              <a:sym typeface="Roboto Medium"/>
            </a:endParaRPr>
          </a:p>
          <a:p>
            <a:pPr indent="0" lvl="0" marL="0" rtl="0" algn="ctr">
              <a:spcBef>
                <a:spcPts val="0"/>
              </a:spcBef>
              <a:spcAft>
                <a:spcPts val="0"/>
              </a:spcAft>
              <a:buClr>
                <a:schemeClr val="dk1"/>
              </a:buClr>
              <a:buSzPts val="5200"/>
              <a:buFont typeface="Arial"/>
              <a:buNone/>
            </a:pPr>
            <a:r>
              <a:rPr lang="en-GB" sz="3900">
                <a:solidFill>
                  <a:schemeClr val="dk1"/>
                </a:solidFill>
                <a:latin typeface="Roboto Medium"/>
                <a:ea typeface="Roboto Medium"/>
                <a:cs typeface="Roboto Medium"/>
                <a:sym typeface="Roboto Medium"/>
              </a:rPr>
              <a:t>Team Phoenix</a:t>
            </a:r>
            <a:endParaRPr sz="3900">
              <a:latin typeface="Roboto Medium"/>
              <a:ea typeface="Roboto Medium"/>
              <a:cs typeface="Roboto Medium"/>
              <a:sym typeface="Roboto Medium"/>
            </a:endParaRPr>
          </a:p>
        </p:txBody>
      </p:sp>
      <p:grpSp>
        <p:nvGrpSpPr>
          <p:cNvPr id="242" name="Google Shape;242;p37"/>
          <p:cNvGrpSpPr/>
          <p:nvPr/>
        </p:nvGrpSpPr>
        <p:grpSpPr>
          <a:xfrm>
            <a:off x="4538058" y="419340"/>
            <a:ext cx="3881893" cy="3866200"/>
            <a:chOff x="1380325" y="456475"/>
            <a:chExt cx="4827625" cy="4811100"/>
          </a:xfrm>
        </p:grpSpPr>
        <p:sp>
          <p:nvSpPr>
            <p:cNvPr id="243" name="Google Shape;243;p37"/>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7"/>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7"/>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7"/>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7"/>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7"/>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7"/>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7"/>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7"/>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7"/>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7"/>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7"/>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7"/>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7"/>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7"/>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7"/>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7"/>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7"/>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7"/>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7"/>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7"/>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7"/>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7"/>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7"/>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7"/>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7"/>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7"/>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7"/>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7"/>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7"/>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7"/>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7"/>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7"/>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7"/>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7"/>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7"/>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7"/>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7"/>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7"/>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7"/>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7"/>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7"/>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7"/>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7"/>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7"/>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7"/>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7"/>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7"/>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7"/>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7"/>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7"/>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7"/>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7"/>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7"/>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7"/>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7"/>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7"/>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7"/>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7"/>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7"/>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7"/>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7"/>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7"/>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7"/>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7"/>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7"/>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7"/>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7"/>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7"/>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7"/>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7"/>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7"/>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7"/>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7"/>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7"/>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7"/>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7"/>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7"/>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7"/>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7"/>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7"/>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7"/>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7"/>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7"/>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7"/>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7"/>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7"/>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7"/>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7"/>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7"/>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7"/>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7"/>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7"/>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7"/>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7"/>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7"/>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7"/>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7"/>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7"/>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7"/>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7"/>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7"/>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7"/>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7"/>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7"/>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7"/>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7"/>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7"/>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7"/>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7"/>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7"/>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7"/>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7"/>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7"/>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7"/>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7"/>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7"/>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7"/>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7"/>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7"/>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7"/>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7"/>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7"/>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7"/>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7"/>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7"/>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7"/>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7"/>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7"/>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7"/>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7"/>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7"/>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7"/>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7"/>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7"/>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7"/>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7"/>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7"/>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7"/>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7"/>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7"/>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7"/>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7"/>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7"/>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7"/>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7"/>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7"/>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7"/>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7"/>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7"/>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7"/>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7"/>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7"/>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7"/>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7"/>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7"/>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7"/>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7"/>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7"/>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7"/>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7"/>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7"/>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7"/>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7"/>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7"/>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7"/>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7"/>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7"/>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7"/>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7"/>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7"/>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7"/>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7"/>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7"/>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7"/>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7"/>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7"/>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7"/>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7"/>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7"/>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7"/>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7"/>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7"/>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7"/>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7"/>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7"/>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7"/>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7"/>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7"/>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7"/>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7"/>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7"/>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7"/>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7"/>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7"/>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7"/>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7"/>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7"/>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7"/>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7"/>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7"/>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7"/>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7"/>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7"/>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7"/>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7"/>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7"/>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7"/>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7"/>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7"/>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7"/>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7"/>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7"/>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7"/>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7"/>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7"/>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7"/>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7"/>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7"/>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7"/>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7"/>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7"/>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7"/>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7"/>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7"/>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7"/>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7"/>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7"/>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7"/>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7"/>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7"/>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7"/>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7"/>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7"/>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7"/>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7"/>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7"/>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7"/>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7"/>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7"/>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7"/>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7"/>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7"/>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7"/>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7"/>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7"/>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7"/>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7"/>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7"/>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7"/>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7"/>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7"/>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7"/>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7"/>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7"/>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7"/>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7"/>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7"/>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7"/>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7"/>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03" name="Google Shape;503;p37"/>
          <p:cNvPicPr preferRelativeResize="0"/>
          <p:nvPr/>
        </p:nvPicPr>
        <p:blipFill rotWithShape="1">
          <a:blip r:embed="rId3">
            <a:alphaModFix/>
          </a:blip>
          <a:srcRect b="0" l="0" r="0" t="0"/>
          <a:stretch/>
        </p:blipFill>
        <p:spPr>
          <a:xfrm>
            <a:off x="8548025" y="152825"/>
            <a:ext cx="485500" cy="898925"/>
          </a:xfrm>
          <a:prstGeom prst="rect">
            <a:avLst/>
          </a:prstGeom>
          <a:noFill/>
          <a:ln>
            <a:noFill/>
          </a:ln>
        </p:spPr>
      </p:pic>
      <p:pic>
        <p:nvPicPr>
          <p:cNvPr id="504" name="Google Shape;504;p37"/>
          <p:cNvPicPr preferRelativeResize="0"/>
          <p:nvPr/>
        </p:nvPicPr>
        <p:blipFill rotWithShape="1">
          <a:blip r:embed="rId4">
            <a:alphaModFix/>
          </a:blip>
          <a:srcRect b="0" l="0" r="0" t="0"/>
          <a:stretch/>
        </p:blipFill>
        <p:spPr>
          <a:xfrm>
            <a:off x="7212667" y="4285542"/>
            <a:ext cx="1820850" cy="698025"/>
          </a:xfrm>
          <a:prstGeom prst="rect">
            <a:avLst/>
          </a:prstGeom>
          <a:noFill/>
          <a:ln>
            <a:noFill/>
          </a:ln>
        </p:spPr>
      </p:pic>
      <p:sp>
        <p:nvSpPr>
          <p:cNvPr id="505" name="Google Shape;505;p37"/>
          <p:cNvSpPr txBox="1"/>
          <p:nvPr/>
        </p:nvSpPr>
        <p:spPr>
          <a:xfrm>
            <a:off x="579225" y="3155425"/>
            <a:ext cx="4815300" cy="1345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600">
              <a:solidFill>
                <a:srgbClr val="000000"/>
              </a:solidFill>
              <a:latin typeface="Libre Franklin Medium"/>
              <a:ea typeface="Libre Franklin Medium"/>
              <a:cs typeface="Libre Franklin Medium"/>
              <a:sym typeface="Libre Franklin Medium"/>
            </a:endParaRPr>
          </a:p>
          <a:p>
            <a:pPr indent="0" lvl="0" marL="0" rtl="0" algn="l">
              <a:spcBef>
                <a:spcPts val="0"/>
              </a:spcBef>
              <a:spcAft>
                <a:spcPts val="0"/>
              </a:spcAft>
              <a:buNone/>
            </a:pPr>
            <a:br>
              <a:rPr lang="en-GB" sz="1600">
                <a:solidFill>
                  <a:srgbClr val="000000"/>
                </a:solidFill>
                <a:latin typeface="Libre Franklin Medium"/>
                <a:ea typeface="Libre Franklin Medium"/>
                <a:cs typeface="Libre Franklin Medium"/>
                <a:sym typeface="Libre Franklin Medium"/>
              </a:rPr>
            </a:br>
            <a:r>
              <a:rPr lang="en-GB" sz="1300">
                <a:solidFill>
                  <a:srgbClr val="000000"/>
                </a:solidFill>
                <a:latin typeface="Roboto Medium"/>
                <a:ea typeface="Roboto Medium"/>
                <a:cs typeface="Roboto Medium"/>
                <a:sym typeface="Roboto Medium"/>
              </a:rPr>
              <a:t>&lt;A Sakthe Balan, PES1UG21CS002&gt;</a:t>
            </a:r>
            <a:endParaRPr sz="1300">
              <a:solidFill>
                <a:srgbClr val="000000"/>
              </a:solidFill>
              <a:latin typeface="Roboto Medium"/>
              <a:ea typeface="Roboto Medium"/>
              <a:cs typeface="Roboto Medium"/>
              <a:sym typeface="Roboto Medium"/>
            </a:endParaRPr>
          </a:p>
          <a:p>
            <a:pPr indent="0" lvl="0" marL="0" rtl="0" algn="l">
              <a:spcBef>
                <a:spcPts val="0"/>
              </a:spcBef>
              <a:spcAft>
                <a:spcPts val="0"/>
              </a:spcAft>
              <a:buNone/>
            </a:pPr>
            <a:r>
              <a:rPr lang="en-GB" sz="1300">
                <a:solidFill>
                  <a:srgbClr val="000000"/>
                </a:solidFill>
                <a:latin typeface="Roboto Medium"/>
                <a:ea typeface="Roboto Medium"/>
                <a:cs typeface="Roboto Medium"/>
                <a:sym typeface="Roboto Medium"/>
              </a:rPr>
              <a:t>&lt;Adithya S K, PES1UG21CS033&gt;</a:t>
            </a:r>
            <a:br>
              <a:rPr lang="en-GB" sz="1300">
                <a:solidFill>
                  <a:srgbClr val="000000"/>
                </a:solidFill>
                <a:latin typeface="Roboto Medium"/>
                <a:ea typeface="Roboto Medium"/>
                <a:cs typeface="Roboto Medium"/>
                <a:sym typeface="Roboto Medium"/>
              </a:rPr>
            </a:br>
            <a:r>
              <a:rPr lang="en-GB" sz="1300">
                <a:solidFill>
                  <a:srgbClr val="000000"/>
                </a:solidFill>
                <a:latin typeface="Roboto Medium"/>
                <a:ea typeface="Roboto Medium"/>
                <a:cs typeface="Roboto Medium"/>
                <a:sym typeface="Roboto Medium"/>
              </a:rPr>
              <a:t>&lt;Keerthan Gopalakrishnan, PES1UG21CS273&gt;</a:t>
            </a:r>
            <a:endParaRPr sz="1300">
              <a:solidFill>
                <a:srgbClr val="000000"/>
              </a:solidFill>
              <a:latin typeface="Roboto Medium"/>
              <a:ea typeface="Roboto Medium"/>
              <a:cs typeface="Roboto Medium"/>
              <a:sym typeface="Roboto Medium"/>
            </a:endParaRPr>
          </a:p>
          <a:p>
            <a:pPr indent="0" lvl="0" marL="0" rtl="0" algn="l">
              <a:spcBef>
                <a:spcPts val="0"/>
              </a:spcBef>
              <a:spcAft>
                <a:spcPts val="0"/>
              </a:spcAft>
              <a:buNone/>
            </a:pPr>
            <a:r>
              <a:rPr lang="en-GB" sz="1300">
                <a:solidFill>
                  <a:srgbClr val="000000"/>
                </a:solidFill>
                <a:latin typeface="Roboto Medium"/>
                <a:ea typeface="Roboto Medium"/>
                <a:cs typeface="Roboto Medium"/>
                <a:sym typeface="Roboto Medium"/>
              </a:rPr>
              <a:t>&lt;Sarthak S Kumar, PES2UG21CS482&gt;</a:t>
            </a:r>
            <a:endParaRPr sz="1300">
              <a:solidFill>
                <a:srgbClr val="000000"/>
              </a:solidFill>
              <a:latin typeface="Roboto Medium"/>
              <a:ea typeface="Roboto Medium"/>
              <a:cs typeface="Roboto Medium"/>
              <a:sym typeface="Roboto Medium"/>
            </a:endParaRPr>
          </a:p>
          <a:p>
            <a:pPr indent="0" lvl="0" marL="0" rtl="0" algn="l">
              <a:spcBef>
                <a:spcPts val="0"/>
              </a:spcBef>
              <a:spcAft>
                <a:spcPts val="0"/>
              </a:spcAft>
              <a:buNone/>
            </a:pPr>
            <a:r>
              <a:t/>
            </a:r>
            <a:endParaRPr sz="1300">
              <a:solidFill>
                <a:srgbClr val="000000"/>
              </a:solidFill>
              <a:latin typeface="Libre Franklin Medium"/>
              <a:ea typeface="Libre Franklin Medium"/>
              <a:cs typeface="Libre Franklin Medium"/>
              <a:sym typeface="Libre Frankli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8"/>
          <p:cNvSpPr txBox="1"/>
          <p:nvPr>
            <p:ph idx="2" type="title"/>
          </p:nvPr>
        </p:nvSpPr>
        <p:spPr>
          <a:xfrm flipH="1">
            <a:off x="572625" y="2726600"/>
            <a:ext cx="1931400" cy="988500"/>
          </a:xfrm>
          <a:prstGeom prst="rect">
            <a:avLst/>
          </a:prstGeom>
          <a:noFill/>
          <a:ln>
            <a:noFill/>
          </a:ln>
        </p:spPr>
        <p:txBody>
          <a:bodyPr anchorCtr="0" anchor="b" bIns="91425" lIns="91425" spcFirstLastPara="1" rIns="112550" wrap="square" tIns="91425">
            <a:noAutofit/>
          </a:bodyPr>
          <a:lstStyle/>
          <a:p>
            <a:pPr indent="0" lvl="0" marL="0" rtl="0" algn="l">
              <a:lnSpc>
                <a:spcPct val="100000"/>
              </a:lnSpc>
              <a:spcBef>
                <a:spcPts val="0"/>
              </a:spcBef>
              <a:spcAft>
                <a:spcPts val="0"/>
              </a:spcAft>
              <a:buSzPts val="5000"/>
              <a:buNone/>
            </a:pPr>
            <a:r>
              <a:rPr lang="en-GB" sz="1800">
                <a:solidFill>
                  <a:srgbClr val="FFFFFF"/>
                </a:solidFill>
                <a:latin typeface="Roboto Medium"/>
                <a:ea typeface="Roboto Medium"/>
                <a:cs typeface="Roboto Medium"/>
                <a:sym typeface="Roboto Medium"/>
              </a:rPr>
              <a:t>Smart Home Infrastructure</a:t>
            </a:r>
            <a:endParaRPr sz="2300">
              <a:latin typeface="Roboto Medium"/>
              <a:ea typeface="Roboto Medium"/>
              <a:cs typeface="Roboto Medium"/>
              <a:sym typeface="Roboto Medium"/>
            </a:endParaRPr>
          </a:p>
        </p:txBody>
      </p:sp>
      <p:sp>
        <p:nvSpPr>
          <p:cNvPr id="511" name="Google Shape;511;p38"/>
          <p:cNvSpPr txBox="1"/>
          <p:nvPr>
            <p:ph type="title"/>
          </p:nvPr>
        </p:nvSpPr>
        <p:spPr>
          <a:xfrm flipH="1">
            <a:off x="616300" y="720000"/>
            <a:ext cx="2895600" cy="185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100"/>
              <a:buNone/>
            </a:pPr>
            <a:r>
              <a:rPr lang="en-GB" sz="4000">
                <a:solidFill>
                  <a:schemeClr val="dk1"/>
                </a:solidFill>
                <a:latin typeface="Roboto Medium"/>
                <a:ea typeface="Roboto Medium"/>
                <a:cs typeface="Roboto Medium"/>
                <a:sym typeface="Roboto Medium"/>
              </a:rPr>
              <a:t>Problem Statement</a:t>
            </a:r>
            <a:endParaRPr sz="4000">
              <a:solidFill>
                <a:schemeClr val="dk1"/>
              </a:solidFill>
              <a:latin typeface="Roboto Medium"/>
              <a:ea typeface="Roboto Medium"/>
              <a:cs typeface="Roboto Medium"/>
              <a:sym typeface="Roboto Medium"/>
            </a:endParaRPr>
          </a:p>
        </p:txBody>
      </p:sp>
      <p:grpSp>
        <p:nvGrpSpPr>
          <p:cNvPr id="512" name="Google Shape;512;p38"/>
          <p:cNvGrpSpPr/>
          <p:nvPr/>
        </p:nvGrpSpPr>
        <p:grpSpPr>
          <a:xfrm>
            <a:off x="5313004" y="274055"/>
            <a:ext cx="3093441" cy="2952953"/>
            <a:chOff x="1410350" y="458825"/>
            <a:chExt cx="4602650" cy="4394275"/>
          </a:xfrm>
        </p:grpSpPr>
        <p:sp>
          <p:nvSpPr>
            <p:cNvPr id="513" name="Google Shape;513;p38"/>
            <p:cNvSpPr/>
            <p:nvPr/>
          </p:nvSpPr>
          <p:spPr>
            <a:xfrm>
              <a:off x="1758925" y="3935750"/>
              <a:ext cx="1210050" cy="698875"/>
            </a:xfrm>
            <a:custGeom>
              <a:rect b="b" l="l" r="r" t="t"/>
              <a:pathLst>
                <a:path extrusionOk="0" h="27955" w="48402">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8"/>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8"/>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8"/>
            <p:cNvSpPr/>
            <p:nvPr/>
          </p:nvSpPr>
          <p:spPr>
            <a:xfrm>
              <a:off x="1704725" y="3274425"/>
              <a:ext cx="308575" cy="560450"/>
            </a:xfrm>
            <a:custGeom>
              <a:rect b="b" l="l" r="r" t="t"/>
              <a:pathLst>
                <a:path extrusionOk="0" h="22418" w="12343">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8"/>
            <p:cNvSpPr/>
            <p:nvPr/>
          </p:nvSpPr>
          <p:spPr>
            <a:xfrm>
              <a:off x="1410350" y="3567025"/>
              <a:ext cx="682175" cy="701325"/>
            </a:xfrm>
            <a:custGeom>
              <a:rect b="b" l="l" r="r" t="t"/>
              <a:pathLst>
                <a:path extrusionOk="0" h="28053" w="27287">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8"/>
            <p:cNvSpPr/>
            <p:nvPr/>
          </p:nvSpPr>
          <p:spPr>
            <a:xfrm>
              <a:off x="1524875" y="3615475"/>
              <a:ext cx="405875" cy="535475"/>
            </a:xfrm>
            <a:custGeom>
              <a:rect b="b" l="l" r="r" t="t"/>
              <a:pathLst>
                <a:path extrusionOk="0" h="21419" w="16235">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8"/>
            <p:cNvSpPr/>
            <p:nvPr/>
          </p:nvSpPr>
          <p:spPr>
            <a:xfrm>
              <a:off x="1974075" y="2335450"/>
              <a:ext cx="836375" cy="2011275"/>
            </a:xfrm>
            <a:custGeom>
              <a:rect b="b" l="l" r="r" t="t"/>
              <a:pathLst>
                <a:path extrusionOk="0" h="80451" w="33455">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8"/>
            <p:cNvSpPr/>
            <p:nvPr/>
          </p:nvSpPr>
          <p:spPr>
            <a:xfrm>
              <a:off x="1978250" y="2292075"/>
              <a:ext cx="671350" cy="1469500"/>
            </a:xfrm>
            <a:custGeom>
              <a:rect b="b" l="l" r="r" t="t"/>
              <a:pathLst>
                <a:path extrusionOk="0" h="58780" w="26854">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8"/>
            <p:cNvSpPr/>
            <p:nvPr/>
          </p:nvSpPr>
          <p:spPr>
            <a:xfrm>
              <a:off x="1939900" y="4028325"/>
              <a:ext cx="185150" cy="429850"/>
            </a:xfrm>
            <a:custGeom>
              <a:rect b="b" l="l" r="r" t="t"/>
              <a:pathLst>
                <a:path extrusionOk="0" h="17194" w="7406">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8"/>
            <p:cNvSpPr/>
            <p:nvPr/>
          </p:nvSpPr>
          <p:spPr>
            <a:xfrm>
              <a:off x="2477775" y="4085025"/>
              <a:ext cx="73400" cy="134300"/>
            </a:xfrm>
            <a:custGeom>
              <a:rect b="b" l="l" r="r" t="t"/>
              <a:pathLst>
                <a:path extrusionOk="0" h="5372" w="2936">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8"/>
            <p:cNvSpPr/>
            <p:nvPr/>
          </p:nvSpPr>
          <p:spPr>
            <a:xfrm>
              <a:off x="2532825" y="4116725"/>
              <a:ext cx="107600" cy="103425"/>
            </a:xfrm>
            <a:custGeom>
              <a:rect b="b" l="l" r="r" t="t"/>
              <a:pathLst>
                <a:path extrusionOk="0" h="4137" w="4304">
                  <a:moveTo>
                    <a:pt x="4303" y="0"/>
                  </a:moveTo>
                  <a:lnTo>
                    <a:pt x="434" y="1902"/>
                  </a:lnTo>
                  <a:lnTo>
                    <a:pt x="0" y="4137"/>
                  </a:lnTo>
                  <a:lnTo>
                    <a:pt x="3436" y="3036"/>
                  </a:lnTo>
                  <a:lnTo>
                    <a:pt x="4303"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8"/>
            <p:cNvSpPr/>
            <p:nvPr/>
          </p:nvSpPr>
          <p:spPr>
            <a:xfrm>
              <a:off x="2479450" y="3973950"/>
              <a:ext cx="350900" cy="353150"/>
            </a:xfrm>
            <a:custGeom>
              <a:rect b="b" l="l" r="r" t="t"/>
              <a:pathLst>
                <a:path extrusionOk="0" h="14126" w="14036">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8"/>
            <p:cNvSpPr/>
            <p:nvPr/>
          </p:nvSpPr>
          <p:spPr>
            <a:xfrm>
              <a:off x="1985750" y="2318775"/>
              <a:ext cx="212675" cy="1192550"/>
            </a:xfrm>
            <a:custGeom>
              <a:rect b="b" l="l" r="r" t="t"/>
              <a:pathLst>
                <a:path extrusionOk="0" h="47702" w="8507">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8"/>
            <p:cNvSpPr/>
            <p:nvPr/>
          </p:nvSpPr>
          <p:spPr>
            <a:xfrm>
              <a:off x="2356025" y="2645675"/>
              <a:ext cx="175150" cy="576275"/>
            </a:xfrm>
            <a:custGeom>
              <a:rect b="b" l="l" r="r" t="t"/>
              <a:pathLst>
                <a:path extrusionOk="0" h="23051" w="7006">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8"/>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8"/>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8"/>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8"/>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8"/>
            <p:cNvSpPr/>
            <p:nvPr/>
          </p:nvSpPr>
          <p:spPr>
            <a:xfrm>
              <a:off x="2003275" y="1376525"/>
              <a:ext cx="679675" cy="480475"/>
            </a:xfrm>
            <a:custGeom>
              <a:rect b="b" l="l" r="r" t="t"/>
              <a:pathLst>
                <a:path extrusionOk="0" h="19219" w="27187">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8"/>
            <p:cNvSpPr/>
            <p:nvPr/>
          </p:nvSpPr>
          <p:spPr>
            <a:xfrm>
              <a:off x="2502800" y="1427100"/>
              <a:ext cx="970700" cy="564800"/>
            </a:xfrm>
            <a:custGeom>
              <a:rect b="b" l="l" r="r" t="t"/>
              <a:pathLst>
                <a:path extrusionOk="0" h="22592" w="38828">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8"/>
            <p:cNvSpPr/>
            <p:nvPr/>
          </p:nvSpPr>
          <p:spPr>
            <a:xfrm>
              <a:off x="3326725" y="1561550"/>
              <a:ext cx="83400" cy="127625"/>
            </a:xfrm>
            <a:custGeom>
              <a:rect b="b" l="l" r="r" t="t"/>
              <a:pathLst>
                <a:path extrusionOk="0" h="5105" w="3336">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8"/>
            <p:cNvSpPr/>
            <p:nvPr/>
          </p:nvSpPr>
          <p:spPr>
            <a:xfrm>
              <a:off x="2101675" y="1807575"/>
              <a:ext cx="589600" cy="564400"/>
            </a:xfrm>
            <a:custGeom>
              <a:rect b="b" l="l" r="r" t="t"/>
              <a:pathLst>
                <a:path extrusionOk="0" h="22576" w="23584">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8"/>
            <p:cNvSpPr/>
            <p:nvPr/>
          </p:nvSpPr>
          <p:spPr>
            <a:xfrm>
              <a:off x="2135875" y="2288750"/>
              <a:ext cx="442825" cy="96450"/>
            </a:xfrm>
            <a:custGeom>
              <a:rect b="b" l="l" r="r" t="t"/>
              <a:pathLst>
                <a:path extrusionOk="0" h="3858" w="17713">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8"/>
            <p:cNvSpPr/>
            <p:nvPr/>
          </p:nvSpPr>
          <p:spPr>
            <a:xfrm>
              <a:off x="2100000" y="1215475"/>
              <a:ext cx="543750" cy="548750"/>
            </a:xfrm>
            <a:custGeom>
              <a:rect b="b" l="l" r="r" t="t"/>
              <a:pathLst>
                <a:path extrusionOk="0" h="21950" w="2175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8"/>
            <p:cNvSpPr/>
            <p:nvPr/>
          </p:nvSpPr>
          <p:spPr>
            <a:xfrm>
              <a:off x="2184225" y="1371425"/>
              <a:ext cx="407825" cy="543275"/>
            </a:xfrm>
            <a:custGeom>
              <a:rect b="b" l="l" r="r" t="t"/>
              <a:pathLst>
                <a:path extrusionOk="0" h="21731" w="16313">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8"/>
            <p:cNvSpPr/>
            <p:nvPr/>
          </p:nvSpPr>
          <p:spPr>
            <a:xfrm>
              <a:off x="2286800" y="1506525"/>
              <a:ext cx="40050" cy="81775"/>
            </a:xfrm>
            <a:custGeom>
              <a:rect b="b" l="l" r="r" t="t"/>
              <a:pathLst>
                <a:path extrusionOk="0" h="3271" w="1602">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8"/>
            <p:cNvSpPr/>
            <p:nvPr/>
          </p:nvSpPr>
          <p:spPr>
            <a:xfrm>
              <a:off x="2533650" y="1521525"/>
              <a:ext cx="37550" cy="32125"/>
            </a:xfrm>
            <a:custGeom>
              <a:rect b="b" l="l" r="r" t="t"/>
              <a:pathLst>
                <a:path extrusionOk="0" h="1285" w="1502">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8"/>
            <p:cNvSpPr/>
            <p:nvPr/>
          </p:nvSpPr>
          <p:spPr>
            <a:xfrm>
              <a:off x="2416900" y="1533200"/>
              <a:ext cx="40875" cy="35425"/>
            </a:xfrm>
            <a:custGeom>
              <a:rect b="b" l="l" r="r" t="t"/>
              <a:pathLst>
                <a:path extrusionOk="0" h="1417" w="1635">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8"/>
            <p:cNvSpPr/>
            <p:nvPr/>
          </p:nvSpPr>
          <p:spPr>
            <a:xfrm>
              <a:off x="2430250" y="1642450"/>
              <a:ext cx="63400" cy="42175"/>
            </a:xfrm>
            <a:custGeom>
              <a:rect b="b" l="l" r="r" t="t"/>
              <a:pathLst>
                <a:path extrusionOk="0" h="1687" w="2536">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8"/>
            <p:cNvSpPr/>
            <p:nvPr/>
          </p:nvSpPr>
          <p:spPr>
            <a:xfrm>
              <a:off x="2434400" y="1655800"/>
              <a:ext cx="33400" cy="29200"/>
            </a:xfrm>
            <a:custGeom>
              <a:rect b="b" l="l" r="r" t="t"/>
              <a:pathLst>
                <a:path extrusionOk="0" h="1168" w="1336">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8"/>
            <p:cNvSpPr/>
            <p:nvPr/>
          </p:nvSpPr>
          <p:spPr>
            <a:xfrm>
              <a:off x="2533650" y="1470550"/>
              <a:ext cx="45050" cy="33500"/>
            </a:xfrm>
            <a:custGeom>
              <a:rect b="b" l="l" r="r" t="t"/>
              <a:pathLst>
                <a:path extrusionOk="0" h="1340" w="1802">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8"/>
            <p:cNvSpPr/>
            <p:nvPr/>
          </p:nvSpPr>
          <p:spPr>
            <a:xfrm>
              <a:off x="2489450" y="1533200"/>
              <a:ext cx="65075" cy="100100"/>
            </a:xfrm>
            <a:custGeom>
              <a:rect b="b" l="l" r="r" t="t"/>
              <a:pathLst>
                <a:path extrusionOk="0" h="4004" w="2603">
                  <a:moveTo>
                    <a:pt x="0" y="1"/>
                  </a:moveTo>
                  <a:lnTo>
                    <a:pt x="501" y="4004"/>
                  </a:lnTo>
                  <a:lnTo>
                    <a:pt x="2602" y="3170"/>
                  </a:lnTo>
                  <a:lnTo>
                    <a:pt x="0" y="1"/>
                  </a:lnTo>
                  <a:close/>
                </a:path>
              </a:pathLst>
            </a:custGeom>
            <a:solidFill>
              <a:srgbClr val="A14E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8"/>
            <p:cNvSpPr/>
            <p:nvPr/>
          </p:nvSpPr>
          <p:spPr>
            <a:xfrm>
              <a:off x="2311000" y="1683325"/>
              <a:ext cx="128450" cy="83400"/>
            </a:xfrm>
            <a:custGeom>
              <a:rect b="b" l="l" r="r" t="t"/>
              <a:pathLst>
                <a:path extrusionOk="0" h="3336" w="5138">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8"/>
            <p:cNvSpPr/>
            <p:nvPr/>
          </p:nvSpPr>
          <p:spPr>
            <a:xfrm>
              <a:off x="2292650" y="2383275"/>
              <a:ext cx="161800" cy="57275"/>
            </a:xfrm>
            <a:custGeom>
              <a:rect b="b" l="l" r="r" t="t"/>
              <a:pathLst>
                <a:path extrusionOk="0" h="2291" w="6472">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8"/>
            <p:cNvSpPr/>
            <p:nvPr/>
          </p:nvSpPr>
          <p:spPr>
            <a:xfrm>
              <a:off x="2351850" y="2123625"/>
              <a:ext cx="488700" cy="570425"/>
            </a:xfrm>
            <a:custGeom>
              <a:rect b="b" l="l" r="r" t="t"/>
              <a:pathLst>
                <a:path extrusionOk="0" h="22817" w="19548">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8"/>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8"/>
            <p:cNvSpPr/>
            <p:nvPr/>
          </p:nvSpPr>
          <p:spPr>
            <a:xfrm>
              <a:off x="2351850" y="2208700"/>
              <a:ext cx="115100" cy="485350"/>
            </a:xfrm>
            <a:custGeom>
              <a:rect b="b" l="l" r="r" t="t"/>
              <a:pathLst>
                <a:path extrusionOk="0" h="19414" w="4604">
                  <a:moveTo>
                    <a:pt x="4337" y="0"/>
                  </a:moveTo>
                  <a:lnTo>
                    <a:pt x="1" y="19047"/>
                  </a:lnTo>
                  <a:lnTo>
                    <a:pt x="301" y="19414"/>
                  </a:lnTo>
                  <a:lnTo>
                    <a:pt x="4604" y="400"/>
                  </a:ln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8"/>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8"/>
            <p:cNvSpPr/>
            <p:nvPr/>
          </p:nvSpPr>
          <p:spPr>
            <a:xfrm>
              <a:off x="2548650" y="2189425"/>
              <a:ext cx="179550" cy="59325"/>
            </a:xfrm>
            <a:custGeom>
              <a:rect b="b" l="l" r="r" t="t"/>
              <a:pathLst>
                <a:path extrusionOk="0" h="2373" w="7182">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8"/>
            <p:cNvSpPr/>
            <p:nvPr/>
          </p:nvSpPr>
          <p:spPr>
            <a:xfrm>
              <a:off x="2557825" y="2133625"/>
              <a:ext cx="194550" cy="64250"/>
            </a:xfrm>
            <a:custGeom>
              <a:rect b="b" l="l" r="r" t="t"/>
              <a:pathLst>
                <a:path extrusionOk="0" h="2570" w="7782">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8"/>
            <p:cNvSpPr/>
            <p:nvPr/>
          </p:nvSpPr>
          <p:spPr>
            <a:xfrm>
              <a:off x="2553650" y="2156975"/>
              <a:ext cx="181000" cy="92600"/>
            </a:xfrm>
            <a:custGeom>
              <a:rect b="b" l="l" r="r" t="t"/>
              <a:pathLst>
                <a:path extrusionOk="0" h="3704" w="724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8"/>
            <p:cNvSpPr/>
            <p:nvPr/>
          </p:nvSpPr>
          <p:spPr>
            <a:xfrm>
              <a:off x="1863175" y="1819000"/>
              <a:ext cx="693850" cy="753475"/>
            </a:xfrm>
            <a:custGeom>
              <a:rect b="b" l="l" r="r" t="t"/>
              <a:pathLst>
                <a:path extrusionOk="0" h="30139" w="27754">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8"/>
            <p:cNvSpPr/>
            <p:nvPr/>
          </p:nvSpPr>
          <p:spPr>
            <a:xfrm>
              <a:off x="1962400" y="2306325"/>
              <a:ext cx="100100" cy="24975"/>
            </a:xfrm>
            <a:custGeom>
              <a:rect b="b" l="l" r="r" t="t"/>
              <a:pathLst>
                <a:path extrusionOk="0" h="999" w="4004">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8"/>
            <p:cNvSpPr/>
            <p:nvPr/>
          </p:nvSpPr>
          <p:spPr>
            <a:xfrm>
              <a:off x="5432375" y="1740850"/>
              <a:ext cx="127625" cy="306925"/>
            </a:xfrm>
            <a:custGeom>
              <a:rect b="b" l="l" r="r" t="t"/>
              <a:pathLst>
                <a:path extrusionOk="0" h="12277" w="5105">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8"/>
            <p:cNvSpPr/>
            <p:nvPr/>
          </p:nvSpPr>
          <p:spPr>
            <a:xfrm>
              <a:off x="5476575" y="1878450"/>
              <a:ext cx="211850" cy="200900"/>
            </a:xfrm>
            <a:custGeom>
              <a:rect b="b" l="l" r="r" t="t"/>
              <a:pathLst>
                <a:path extrusionOk="0" h="8036" w="8474">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8"/>
            <p:cNvSpPr/>
            <p:nvPr/>
          </p:nvSpPr>
          <p:spPr>
            <a:xfrm>
              <a:off x="5579150" y="1724175"/>
              <a:ext cx="121775" cy="165150"/>
            </a:xfrm>
            <a:custGeom>
              <a:rect b="b" l="l" r="r" t="t"/>
              <a:pathLst>
                <a:path extrusionOk="0" h="6606" w="4871">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8"/>
            <p:cNvSpPr/>
            <p:nvPr/>
          </p:nvSpPr>
          <p:spPr>
            <a:xfrm>
              <a:off x="5573325" y="1721600"/>
              <a:ext cx="56725" cy="150200"/>
            </a:xfrm>
            <a:custGeom>
              <a:rect b="b" l="l" r="r" t="t"/>
              <a:pathLst>
                <a:path extrusionOk="0" h="6008" w="2269">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8"/>
            <p:cNvSpPr/>
            <p:nvPr/>
          </p:nvSpPr>
          <p:spPr>
            <a:xfrm>
              <a:off x="4668500" y="4397750"/>
              <a:ext cx="32550" cy="71550"/>
            </a:xfrm>
            <a:custGeom>
              <a:rect b="b" l="l" r="r" t="t"/>
              <a:pathLst>
                <a:path extrusionOk="0" h="2862" w="1302">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8"/>
            <p:cNvSpPr/>
            <p:nvPr/>
          </p:nvSpPr>
          <p:spPr>
            <a:xfrm>
              <a:off x="4706025" y="4380250"/>
              <a:ext cx="35900" cy="64225"/>
            </a:xfrm>
            <a:custGeom>
              <a:rect b="b" l="l" r="r" t="t"/>
              <a:pathLst>
                <a:path extrusionOk="0" h="2569" w="1436">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8"/>
            <p:cNvSpPr/>
            <p:nvPr/>
          </p:nvSpPr>
          <p:spPr>
            <a:xfrm>
              <a:off x="4746900" y="4346050"/>
              <a:ext cx="48375" cy="78425"/>
            </a:xfrm>
            <a:custGeom>
              <a:rect b="b" l="l" r="r" t="t"/>
              <a:pathLst>
                <a:path extrusionOk="0" h="3137" w="1935">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8"/>
            <p:cNvSpPr/>
            <p:nvPr/>
          </p:nvSpPr>
          <p:spPr>
            <a:xfrm>
              <a:off x="4605950" y="4269325"/>
              <a:ext cx="79250" cy="101775"/>
            </a:xfrm>
            <a:custGeom>
              <a:rect b="b" l="l" r="r" t="t"/>
              <a:pathLst>
                <a:path extrusionOk="0" h="4071" w="317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8"/>
            <p:cNvSpPr/>
            <p:nvPr/>
          </p:nvSpPr>
          <p:spPr>
            <a:xfrm>
              <a:off x="4686850" y="4196775"/>
              <a:ext cx="90100" cy="93425"/>
            </a:xfrm>
            <a:custGeom>
              <a:rect b="b" l="l" r="r" t="t"/>
              <a:pathLst>
                <a:path extrusionOk="0" h="3737" w="3604">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8"/>
            <p:cNvSpPr/>
            <p:nvPr/>
          </p:nvSpPr>
          <p:spPr>
            <a:xfrm>
              <a:off x="4772750" y="4192650"/>
              <a:ext cx="86750" cy="72525"/>
            </a:xfrm>
            <a:custGeom>
              <a:rect b="b" l="l" r="r" t="t"/>
              <a:pathLst>
                <a:path extrusionOk="0" h="2901" w="347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8"/>
            <p:cNvSpPr/>
            <p:nvPr/>
          </p:nvSpPr>
          <p:spPr>
            <a:xfrm>
              <a:off x="4575100" y="4375250"/>
              <a:ext cx="58400" cy="103425"/>
            </a:xfrm>
            <a:custGeom>
              <a:rect b="b" l="l" r="r" t="t"/>
              <a:pathLst>
                <a:path extrusionOk="0" h="4137" w="2336">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8"/>
            <p:cNvSpPr/>
            <p:nvPr/>
          </p:nvSpPr>
          <p:spPr>
            <a:xfrm>
              <a:off x="4574275" y="4466975"/>
              <a:ext cx="58400" cy="98425"/>
            </a:xfrm>
            <a:custGeom>
              <a:rect b="b" l="l" r="r" t="t"/>
              <a:pathLst>
                <a:path extrusionOk="0" h="3937" w="2336">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8"/>
            <p:cNvSpPr/>
            <p:nvPr/>
          </p:nvSpPr>
          <p:spPr>
            <a:xfrm>
              <a:off x="4603450" y="4540350"/>
              <a:ext cx="85925" cy="73375"/>
            </a:xfrm>
            <a:custGeom>
              <a:rect b="b" l="l" r="r" t="t"/>
              <a:pathLst>
                <a:path extrusionOk="0" h="2935" w="3437">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8"/>
            <p:cNvSpPr/>
            <p:nvPr/>
          </p:nvSpPr>
          <p:spPr>
            <a:xfrm>
              <a:off x="4686025" y="4516175"/>
              <a:ext cx="90075" cy="93425"/>
            </a:xfrm>
            <a:custGeom>
              <a:rect b="b" l="l" r="r" t="t"/>
              <a:pathLst>
                <a:path extrusionOk="0" h="3737" w="3603">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8"/>
            <p:cNvSpPr/>
            <p:nvPr/>
          </p:nvSpPr>
          <p:spPr>
            <a:xfrm>
              <a:off x="4772750" y="4435275"/>
              <a:ext cx="86750" cy="111775"/>
            </a:xfrm>
            <a:custGeom>
              <a:rect b="b" l="l" r="r" t="t"/>
              <a:pathLst>
                <a:path extrusionOk="0" h="4471" w="347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8"/>
            <p:cNvSpPr/>
            <p:nvPr/>
          </p:nvSpPr>
          <p:spPr>
            <a:xfrm>
              <a:off x="4829450" y="4220125"/>
              <a:ext cx="64250" cy="108450"/>
            </a:xfrm>
            <a:custGeom>
              <a:rect b="b" l="l" r="r" t="t"/>
              <a:pathLst>
                <a:path extrusionOk="0" h="4338" w="257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8"/>
            <p:cNvSpPr/>
            <p:nvPr/>
          </p:nvSpPr>
          <p:spPr>
            <a:xfrm>
              <a:off x="4829450" y="4315200"/>
              <a:ext cx="64250" cy="115100"/>
            </a:xfrm>
            <a:custGeom>
              <a:rect b="b" l="l" r="r" t="t"/>
              <a:pathLst>
                <a:path extrusionOk="0" h="4604" w="257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8"/>
            <p:cNvSpPr/>
            <p:nvPr/>
          </p:nvSpPr>
          <p:spPr>
            <a:xfrm>
              <a:off x="3259175" y="2889175"/>
              <a:ext cx="346700" cy="311925"/>
            </a:xfrm>
            <a:custGeom>
              <a:rect b="b" l="l" r="r" t="t"/>
              <a:pathLst>
                <a:path extrusionOk="0" h="12477" w="13868">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8"/>
            <p:cNvSpPr/>
            <p:nvPr/>
          </p:nvSpPr>
          <p:spPr>
            <a:xfrm>
              <a:off x="3265000" y="2973300"/>
              <a:ext cx="333600" cy="368725"/>
            </a:xfrm>
            <a:custGeom>
              <a:rect b="b" l="l" r="r" t="t"/>
              <a:pathLst>
                <a:path extrusionOk="0" h="14749" w="13344">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8"/>
            <p:cNvSpPr/>
            <p:nvPr/>
          </p:nvSpPr>
          <p:spPr>
            <a:xfrm>
              <a:off x="3378425" y="2897600"/>
              <a:ext cx="40050" cy="51250"/>
            </a:xfrm>
            <a:custGeom>
              <a:rect b="b" l="l" r="r" t="t"/>
              <a:pathLst>
                <a:path extrusionOk="0" h="2050" w="1602">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8"/>
            <p:cNvSpPr/>
            <p:nvPr/>
          </p:nvSpPr>
          <p:spPr>
            <a:xfrm>
              <a:off x="3246650" y="3171375"/>
              <a:ext cx="401975" cy="235700"/>
            </a:xfrm>
            <a:custGeom>
              <a:rect b="b" l="l" r="r" t="t"/>
              <a:pathLst>
                <a:path extrusionOk="0" h="9428" w="16079">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8"/>
            <p:cNvSpPr/>
            <p:nvPr/>
          </p:nvSpPr>
          <p:spPr>
            <a:xfrm>
              <a:off x="3440950" y="3284675"/>
              <a:ext cx="10875" cy="205800"/>
            </a:xfrm>
            <a:custGeom>
              <a:rect b="b" l="l" r="r" t="t"/>
              <a:pathLst>
                <a:path extrusionOk="0" h="8232" w="435">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8"/>
            <p:cNvSpPr/>
            <p:nvPr/>
          </p:nvSpPr>
          <p:spPr>
            <a:xfrm>
              <a:off x="3843750" y="1640775"/>
              <a:ext cx="301900" cy="466775"/>
            </a:xfrm>
            <a:custGeom>
              <a:rect b="b" l="l" r="r" t="t"/>
              <a:pathLst>
                <a:path extrusionOk="0" h="18671" w="12076">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8"/>
            <p:cNvSpPr/>
            <p:nvPr/>
          </p:nvSpPr>
          <p:spPr>
            <a:xfrm>
              <a:off x="3931300" y="1772575"/>
              <a:ext cx="131800" cy="200950"/>
            </a:xfrm>
            <a:custGeom>
              <a:rect b="b" l="l" r="r" t="t"/>
              <a:pathLst>
                <a:path extrusionOk="0" h="8038" w="5272">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8"/>
            <p:cNvSpPr/>
            <p:nvPr/>
          </p:nvSpPr>
          <p:spPr>
            <a:xfrm>
              <a:off x="4046400" y="1614450"/>
              <a:ext cx="125950" cy="211500"/>
            </a:xfrm>
            <a:custGeom>
              <a:rect b="b" l="l" r="r" t="t"/>
              <a:pathLst>
                <a:path extrusionOk="0" h="8460" w="5038">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8"/>
            <p:cNvSpPr/>
            <p:nvPr/>
          </p:nvSpPr>
          <p:spPr>
            <a:xfrm>
              <a:off x="3926300" y="2398000"/>
              <a:ext cx="45075" cy="356950"/>
            </a:xfrm>
            <a:custGeom>
              <a:rect b="b" l="l" r="r" t="t"/>
              <a:pathLst>
                <a:path extrusionOk="0" h="14278" w="1803">
                  <a:moveTo>
                    <a:pt x="1802" y="0"/>
                  </a:moveTo>
                  <a:lnTo>
                    <a:pt x="1" y="1034"/>
                  </a:lnTo>
                  <a:lnTo>
                    <a:pt x="1" y="14277"/>
                  </a:lnTo>
                  <a:lnTo>
                    <a:pt x="1802" y="13243"/>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8"/>
            <p:cNvSpPr/>
            <p:nvPr/>
          </p:nvSpPr>
          <p:spPr>
            <a:xfrm>
              <a:off x="4179000" y="2428025"/>
              <a:ext cx="45050" cy="180975"/>
            </a:xfrm>
            <a:custGeom>
              <a:rect b="b" l="l" r="r" t="t"/>
              <a:pathLst>
                <a:path extrusionOk="0" h="7239" w="1802">
                  <a:moveTo>
                    <a:pt x="1801" y="0"/>
                  </a:moveTo>
                  <a:lnTo>
                    <a:pt x="0" y="1034"/>
                  </a:lnTo>
                  <a:lnTo>
                    <a:pt x="0" y="7239"/>
                  </a:lnTo>
                  <a:lnTo>
                    <a:pt x="1801" y="6204"/>
                  </a:lnTo>
                  <a:lnTo>
                    <a:pt x="1801"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8"/>
            <p:cNvSpPr/>
            <p:nvPr/>
          </p:nvSpPr>
          <p:spPr>
            <a:xfrm>
              <a:off x="4116450" y="2378800"/>
              <a:ext cx="44225" cy="266900"/>
            </a:xfrm>
            <a:custGeom>
              <a:rect b="b" l="l" r="r" t="t"/>
              <a:pathLst>
                <a:path extrusionOk="0" h="10676" w="1769">
                  <a:moveTo>
                    <a:pt x="1768" y="1"/>
                  </a:moveTo>
                  <a:lnTo>
                    <a:pt x="0" y="1035"/>
                  </a:lnTo>
                  <a:lnTo>
                    <a:pt x="0" y="10675"/>
                  </a:lnTo>
                  <a:lnTo>
                    <a:pt x="1768" y="96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8"/>
            <p:cNvSpPr/>
            <p:nvPr/>
          </p:nvSpPr>
          <p:spPr>
            <a:xfrm>
              <a:off x="4053075" y="2529750"/>
              <a:ext cx="45050" cy="152625"/>
            </a:xfrm>
            <a:custGeom>
              <a:rect b="b" l="l" r="r" t="t"/>
              <a:pathLst>
                <a:path extrusionOk="0" h="6105" w="1802">
                  <a:moveTo>
                    <a:pt x="1801" y="1"/>
                  </a:moveTo>
                  <a:lnTo>
                    <a:pt x="0" y="1035"/>
                  </a:lnTo>
                  <a:lnTo>
                    <a:pt x="0" y="6105"/>
                  </a:lnTo>
                  <a:lnTo>
                    <a:pt x="1801" y="5071"/>
                  </a:lnTo>
                  <a:lnTo>
                    <a:pt x="1801"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8"/>
            <p:cNvSpPr/>
            <p:nvPr/>
          </p:nvSpPr>
          <p:spPr>
            <a:xfrm>
              <a:off x="3989675" y="2526425"/>
              <a:ext cx="45075" cy="192650"/>
            </a:xfrm>
            <a:custGeom>
              <a:rect b="b" l="l" r="r" t="t"/>
              <a:pathLst>
                <a:path extrusionOk="0" h="7706" w="1803">
                  <a:moveTo>
                    <a:pt x="1802" y="0"/>
                  </a:moveTo>
                  <a:lnTo>
                    <a:pt x="1" y="1034"/>
                  </a:lnTo>
                  <a:lnTo>
                    <a:pt x="1" y="7706"/>
                  </a:lnTo>
                  <a:lnTo>
                    <a:pt x="1802" y="6638"/>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8"/>
            <p:cNvSpPr/>
            <p:nvPr/>
          </p:nvSpPr>
          <p:spPr>
            <a:xfrm>
              <a:off x="3892950" y="2572400"/>
              <a:ext cx="404450" cy="235900"/>
            </a:xfrm>
            <a:custGeom>
              <a:rect b="b" l="l" r="r" t="t"/>
              <a:pathLst>
                <a:path extrusionOk="0" h="9436" w="16178">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8"/>
            <p:cNvSpPr/>
            <p:nvPr/>
          </p:nvSpPr>
          <p:spPr>
            <a:xfrm>
              <a:off x="4087250" y="2685900"/>
              <a:ext cx="10875" cy="205800"/>
            </a:xfrm>
            <a:custGeom>
              <a:rect b="b" l="l" r="r" t="t"/>
              <a:pathLst>
                <a:path extrusionOk="0" h="8232" w="435">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8"/>
            <p:cNvSpPr/>
            <p:nvPr/>
          </p:nvSpPr>
          <p:spPr>
            <a:xfrm>
              <a:off x="5191375" y="1351250"/>
              <a:ext cx="205175" cy="37700"/>
            </a:xfrm>
            <a:custGeom>
              <a:rect b="b" l="l" r="r" t="t"/>
              <a:pathLst>
                <a:path extrusionOk="0" h="1508" w="8207">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8"/>
            <p:cNvSpPr/>
            <p:nvPr/>
          </p:nvSpPr>
          <p:spPr>
            <a:xfrm>
              <a:off x="5449050" y="2423625"/>
              <a:ext cx="252725" cy="47100"/>
            </a:xfrm>
            <a:custGeom>
              <a:rect b="b" l="l" r="r" t="t"/>
              <a:pathLst>
                <a:path extrusionOk="0" h="1884" w="10109">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8"/>
            <p:cNvSpPr/>
            <p:nvPr/>
          </p:nvSpPr>
          <p:spPr>
            <a:xfrm>
              <a:off x="4833625" y="1974475"/>
              <a:ext cx="163550" cy="88300"/>
            </a:xfrm>
            <a:custGeom>
              <a:rect b="b" l="l" r="r" t="t"/>
              <a:pathLst>
                <a:path extrusionOk="0" h="3532" w="6542">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8"/>
            <p:cNvSpPr/>
            <p:nvPr/>
          </p:nvSpPr>
          <p:spPr>
            <a:xfrm>
              <a:off x="4648900" y="2318550"/>
              <a:ext cx="10875" cy="148675"/>
            </a:xfrm>
            <a:custGeom>
              <a:rect b="b" l="l" r="r" t="t"/>
              <a:pathLst>
                <a:path extrusionOk="0" h="5947" w="435">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8"/>
            <p:cNvSpPr/>
            <p:nvPr/>
          </p:nvSpPr>
          <p:spPr>
            <a:xfrm>
              <a:off x="4799925" y="3728700"/>
              <a:ext cx="454025" cy="229600"/>
            </a:xfrm>
            <a:custGeom>
              <a:rect b="b" l="l" r="r" t="t"/>
              <a:pathLst>
                <a:path extrusionOk="0" h="9184" w="18161">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8"/>
            <p:cNvSpPr/>
            <p:nvPr/>
          </p:nvSpPr>
          <p:spPr>
            <a:xfrm>
              <a:off x="3429200" y="4345800"/>
              <a:ext cx="178575" cy="208750"/>
            </a:xfrm>
            <a:custGeom>
              <a:rect b="b" l="l" r="r" t="t"/>
              <a:pathLst>
                <a:path extrusionOk="0" h="8350" w="7143">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8"/>
            <p:cNvSpPr/>
            <p:nvPr/>
          </p:nvSpPr>
          <p:spPr>
            <a:xfrm>
              <a:off x="3802050" y="4453300"/>
              <a:ext cx="191000" cy="148800"/>
            </a:xfrm>
            <a:custGeom>
              <a:rect b="b" l="l" r="r" t="t"/>
              <a:pathLst>
                <a:path extrusionOk="0" h="5952" w="764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8"/>
            <p:cNvSpPr/>
            <p:nvPr/>
          </p:nvSpPr>
          <p:spPr>
            <a:xfrm>
              <a:off x="4185650" y="1864275"/>
              <a:ext cx="321100" cy="8375"/>
            </a:xfrm>
            <a:custGeom>
              <a:rect b="b" l="l" r="r" t="t"/>
              <a:pathLst>
                <a:path extrusionOk="0" h="335" w="12844">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8"/>
            <p:cNvSpPr/>
            <p:nvPr/>
          </p:nvSpPr>
          <p:spPr>
            <a:xfrm>
              <a:off x="4715200" y="3815500"/>
              <a:ext cx="13375" cy="352950"/>
            </a:xfrm>
            <a:custGeom>
              <a:rect b="b" l="l" r="r" t="t"/>
              <a:pathLst>
                <a:path extrusionOk="0" h="14118" w="535">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8"/>
            <p:cNvSpPr/>
            <p:nvPr/>
          </p:nvSpPr>
          <p:spPr>
            <a:xfrm>
              <a:off x="5424875" y="2105050"/>
              <a:ext cx="79450" cy="231250"/>
            </a:xfrm>
            <a:custGeom>
              <a:rect b="b" l="l" r="r" t="t"/>
              <a:pathLst>
                <a:path extrusionOk="0" h="9250" w="3178">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8"/>
            <p:cNvSpPr/>
            <p:nvPr/>
          </p:nvSpPr>
          <p:spPr>
            <a:xfrm>
              <a:off x="4573425" y="3479950"/>
              <a:ext cx="292750" cy="370775"/>
            </a:xfrm>
            <a:custGeom>
              <a:rect b="b" l="l" r="r" t="t"/>
              <a:pathLst>
                <a:path extrusionOk="0" h="14831" w="1171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8"/>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8"/>
            <p:cNvSpPr/>
            <p:nvPr/>
          </p:nvSpPr>
          <p:spPr>
            <a:xfrm>
              <a:off x="3957175" y="4127075"/>
              <a:ext cx="292725" cy="370775"/>
            </a:xfrm>
            <a:custGeom>
              <a:rect b="b" l="l" r="r" t="t"/>
              <a:pathLst>
                <a:path extrusionOk="0" h="14831" w="11709">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8"/>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8"/>
            <p:cNvSpPr/>
            <p:nvPr/>
          </p:nvSpPr>
          <p:spPr>
            <a:xfrm>
              <a:off x="3278350" y="4134700"/>
              <a:ext cx="220175" cy="278100"/>
            </a:xfrm>
            <a:custGeom>
              <a:rect b="b" l="l" r="r" t="t"/>
              <a:pathLst>
                <a:path extrusionOk="0" h="11124" w="8807">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8"/>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8"/>
            <p:cNvSpPr/>
            <p:nvPr/>
          </p:nvSpPr>
          <p:spPr>
            <a:xfrm>
              <a:off x="3658625" y="3716950"/>
              <a:ext cx="225175" cy="285550"/>
            </a:xfrm>
            <a:custGeom>
              <a:rect b="b" l="l" r="r" t="t"/>
              <a:pathLst>
                <a:path extrusionOk="0" h="11422" w="9007">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8"/>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8"/>
            <p:cNvSpPr/>
            <p:nvPr/>
          </p:nvSpPr>
          <p:spPr>
            <a:xfrm>
              <a:off x="4069750" y="3587475"/>
              <a:ext cx="179325" cy="228225"/>
            </a:xfrm>
            <a:custGeom>
              <a:rect b="b" l="l" r="r" t="t"/>
              <a:pathLst>
                <a:path extrusionOk="0" h="9129" w="7173">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8"/>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8"/>
            <p:cNvSpPr/>
            <p:nvPr/>
          </p:nvSpPr>
          <p:spPr>
            <a:xfrm>
              <a:off x="3350900" y="3468700"/>
              <a:ext cx="180150" cy="227750"/>
            </a:xfrm>
            <a:custGeom>
              <a:rect b="b" l="l" r="r" t="t"/>
              <a:pathLst>
                <a:path extrusionOk="0" h="9110" w="7206">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8"/>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8"/>
            <p:cNvSpPr/>
            <p:nvPr/>
          </p:nvSpPr>
          <p:spPr>
            <a:xfrm>
              <a:off x="5040425" y="3303925"/>
              <a:ext cx="129925" cy="157350"/>
            </a:xfrm>
            <a:custGeom>
              <a:rect b="b" l="l" r="r" t="t"/>
              <a:pathLst>
                <a:path extrusionOk="0" h="6294" w="5197">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8"/>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8"/>
            <p:cNvSpPr/>
            <p:nvPr/>
          </p:nvSpPr>
          <p:spPr>
            <a:xfrm>
              <a:off x="5323150" y="3266225"/>
              <a:ext cx="130600" cy="157525"/>
            </a:xfrm>
            <a:custGeom>
              <a:rect b="b" l="l" r="r" t="t"/>
              <a:pathLst>
                <a:path extrusionOk="0" h="6301" w="5224">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8"/>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8"/>
            <p:cNvSpPr/>
            <p:nvPr/>
          </p:nvSpPr>
          <p:spPr>
            <a:xfrm>
              <a:off x="3098225" y="3913675"/>
              <a:ext cx="129950" cy="158050"/>
            </a:xfrm>
            <a:custGeom>
              <a:rect b="b" l="l" r="r" t="t"/>
              <a:pathLst>
                <a:path extrusionOk="0" h="6322" w="5198">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8"/>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8"/>
            <p:cNvSpPr/>
            <p:nvPr/>
          </p:nvSpPr>
          <p:spPr>
            <a:xfrm>
              <a:off x="3918800" y="3267750"/>
              <a:ext cx="129350" cy="157675"/>
            </a:xfrm>
            <a:custGeom>
              <a:rect b="b" l="l" r="r" t="t"/>
              <a:pathLst>
                <a:path extrusionOk="0" h="6307" w="5174">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8"/>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8"/>
            <p:cNvSpPr/>
            <p:nvPr/>
          </p:nvSpPr>
          <p:spPr>
            <a:xfrm>
              <a:off x="4306575" y="2740325"/>
              <a:ext cx="129950" cy="158050"/>
            </a:xfrm>
            <a:custGeom>
              <a:rect b="b" l="l" r="r" t="t"/>
              <a:pathLst>
                <a:path extrusionOk="0" h="6322" w="5198">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8"/>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8"/>
            <p:cNvSpPr/>
            <p:nvPr/>
          </p:nvSpPr>
          <p:spPr>
            <a:xfrm>
              <a:off x="4505900" y="3239400"/>
              <a:ext cx="129950" cy="157675"/>
            </a:xfrm>
            <a:custGeom>
              <a:rect b="b" l="l" r="r" t="t"/>
              <a:pathLst>
                <a:path extrusionOk="0" h="6307" w="5198">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8"/>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8"/>
            <p:cNvSpPr/>
            <p:nvPr/>
          </p:nvSpPr>
          <p:spPr>
            <a:xfrm>
              <a:off x="4541750" y="2454950"/>
              <a:ext cx="175150" cy="222425"/>
            </a:xfrm>
            <a:custGeom>
              <a:rect b="b" l="l" r="r" t="t"/>
              <a:pathLst>
                <a:path extrusionOk="0" h="8897" w="7006">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8"/>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8"/>
            <p:cNvSpPr/>
            <p:nvPr/>
          </p:nvSpPr>
          <p:spPr>
            <a:xfrm>
              <a:off x="4779425" y="2918650"/>
              <a:ext cx="207875" cy="577650"/>
            </a:xfrm>
            <a:custGeom>
              <a:rect b="b" l="l" r="r" t="t"/>
              <a:pathLst>
                <a:path extrusionOk="0" h="23106" w="8315">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8"/>
            <p:cNvSpPr/>
            <p:nvPr/>
          </p:nvSpPr>
          <p:spPr>
            <a:xfrm>
              <a:off x="4576325" y="3370650"/>
              <a:ext cx="92200" cy="191525"/>
            </a:xfrm>
            <a:custGeom>
              <a:rect b="b" l="l" r="r" t="t"/>
              <a:pathLst>
                <a:path extrusionOk="0" h="7661" w="3688">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8"/>
            <p:cNvSpPr/>
            <p:nvPr/>
          </p:nvSpPr>
          <p:spPr>
            <a:xfrm>
              <a:off x="4849475" y="3411650"/>
              <a:ext cx="204300" cy="180550"/>
            </a:xfrm>
            <a:custGeom>
              <a:rect b="b" l="l" r="r" t="t"/>
              <a:pathLst>
                <a:path extrusionOk="0" h="7222" w="8172">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8"/>
            <p:cNvSpPr/>
            <p:nvPr/>
          </p:nvSpPr>
          <p:spPr>
            <a:xfrm>
              <a:off x="5156350" y="3345325"/>
              <a:ext cx="181000" cy="16725"/>
            </a:xfrm>
            <a:custGeom>
              <a:rect b="b" l="l" r="r" t="t"/>
              <a:pathLst>
                <a:path extrusionOk="0" h="669" w="724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8"/>
            <p:cNvSpPr/>
            <p:nvPr/>
          </p:nvSpPr>
          <p:spPr>
            <a:xfrm>
              <a:off x="4577600" y="2654850"/>
              <a:ext cx="57575" cy="597950"/>
            </a:xfrm>
            <a:custGeom>
              <a:rect b="b" l="l" r="r" t="t"/>
              <a:pathLst>
                <a:path extrusionOk="0" h="23918" w="2303">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8"/>
            <p:cNvSpPr/>
            <p:nvPr/>
          </p:nvSpPr>
          <p:spPr>
            <a:xfrm>
              <a:off x="4025550" y="2880125"/>
              <a:ext cx="304575" cy="410200"/>
            </a:xfrm>
            <a:custGeom>
              <a:rect b="b" l="l" r="r" t="t"/>
              <a:pathLst>
                <a:path extrusionOk="0" h="16408" w="12183">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8"/>
            <p:cNvSpPr/>
            <p:nvPr/>
          </p:nvSpPr>
          <p:spPr>
            <a:xfrm>
              <a:off x="3998175" y="3394125"/>
              <a:ext cx="132475" cy="245150"/>
            </a:xfrm>
            <a:custGeom>
              <a:rect b="b" l="l" r="r" t="t"/>
              <a:pathLst>
                <a:path extrusionOk="0" h="9806" w="5299">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8"/>
            <p:cNvSpPr/>
            <p:nvPr/>
          </p:nvSpPr>
          <p:spPr>
            <a:xfrm>
              <a:off x="4196500" y="3799750"/>
              <a:ext cx="409700" cy="355350"/>
            </a:xfrm>
            <a:custGeom>
              <a:rect b="b" l="l" r="r" t="t"/>
              <a:pathLst>
                <a:path extrusionOk="0" h="14214" w="16388">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8"/>
            <p:cNvSpPr/>
            <p:nvPr/>
          </p:nvSpPr>
          <p:spPr>
            <a:xfrm>
              <a:off x="4098100" y="3792100"/>
              <a:ext cx="66725" cy="369675"/>
            </a:xfrm>
            <a:custGeom>
              <a:rect b="b" l="l" r="r" t="t"/>
              <a:pathLst>
                <a:path extrusionOk="0" h="14787" w="2669">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8"/>
            <p:cNvSpPr/>
            <p:nvPr/>
          </p:nvSpPr>
          <p:spPr>
            <a:xfrm>
              <a:off x="3803225" y="3943275"/>
              <a:ext cx="257375" cy="256875"/>
            </a:xfrm>
            <a:custGeom>
              <a:rect b="b" l="l" r="r" t="t"/>
              <a:pathLst>
                <a:path extrusionOk="0" h="10275" w="10295">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8"/>
            <p:cNvSpPr/>
            <p:nvPr/>
          </p:nvSpPr>
          <p:spPr>
            <a:xfrm>
              <a:off x="3512675" y="4239300"/>
              <a:ext cx="472025" cy="89275"/>
            </a:xfrm>
            <a:custGeom>
              <a:rect b="b" l="l" r="r" t="t"/>
              <a:pathLst>
                <a:path extrusionOk="0" h="3571" w="18881">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8"/>
            <p:cNvSpPr/>
            <p:nvPr/>
          </p:nvSpPr>
          <p:spPr>
            <a:xfrm>
              <a:off x="3392600" y="3677250"/>
              <a:ext cx="45050" cy="480350"/>
            </a:xfrm>
            <a:custGeom>
              <a:rect b="b" l="l" r="r" t="t"/>
              <a:pathLst>
                <a:path extrusionOk="0" h="19214" w="1802">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8"/>
            <p:cNvSpPr/>
            <p:nvPr/>
          </p:nvSpPr>
          <p:spPr>
            <a:xfrm>
              <a:off x="3176600" y="4037925"/>
              <a:ext cx="161825" cy="176400"/>
            </a:xfrm>
            <a:custGeom>
              <a:rect b="b" l="l" r="r" t="t"/>
              <a:pathLst>
                <a:path extrusionOk="0" h="7056" w="6473">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8"/>
            <p:cNvSpPr/>
            <p:nvPr/>
          </p:nvSpPr>
          <p:spPr>
            <a:xfrm>
              <a:off x="5243075" y="3415900"/>
              <a:ext cx="113450" cy="288875"/>
            </a:xfrm>
            <a:custGeom>
              <a:rect b="b" l="l" r="r" t="t"/>
              <a:pathLst>
                <a:path extrusionOk="0" h="11555" w="4538">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8"/>
            <p:cNvSpPr/>
            <p:nvPr/>
          </p:nvSpPr>
          <p:spPr>
            <a:xfrm>
              <a:off x="5417375" y="3377025"/>
              <a:ext cx="94250" cy="133450"/>
            </a:xfrm>
            <a:custGeom>
              <a:rect b="b" l="l" r="r" t="t"/>
              <a:pathLst>
                <a:path extrusionOk="0" h="5338" w="377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8"/>
            <p:cNvSpPr/>
            <p:nvPr/>
          </p:nvSpPr>
          <p:spPr>
            <a:xfrm>
              <a:off x="4401650" y="3032075"/>
              <a:ext cx="136775" cy="255750"/>
            </a:xfrm>
            <a:custGeom>
              <a:rect b="b" l="l" r="r" t="t"/>
              <a:pathLst>
                <a:path extrusionOk="0" h="10230" w="5471">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8"/>
            <p:cNvSpPr/>
            <p:nvPr/>
          </p:nvSpPr>
          <p:spPr>
            <a:xfrm>
              <a:off x="3999700" y="2893000"/>
              <a:ext cx="95075" cy="383150"/>
            </a:xfrm>
            <a:custGeom>
              <a:rect b="b" l="l" r="r" t="t"/>
              <a:pathLst>
                <a:path extrusionOk="0" h="15326" w="3803">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8"/>
            <p:cNvSpPr/>
            <p:nvPr/>
          </p:nvSpPr>
          <p:spPr>
            <a:xfrm>
              <a:off x="4197325" y="3417050"/>
              <a:ext cx="81750" cy="180150"/>
            </a:xfrm>
            <a:custGeom>
              <a:rect b="b" l="l" r="r" t="t"/>
              <a:pathLst>
                <a:path extrusionOk="0" h="7206" w="327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8"/>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8"/>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8"/>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8"/>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8"/>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8"/>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8"/>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8"/>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8"/>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8"/>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8"/>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8"/>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8"/>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8"/>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8"/>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8"/>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8"/>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8"/>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8"/>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8"/>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8"/>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8"/>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8"/>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8"/>
            <p:cNvSpPr/>
            <p:nvPr/>
          </p:nvSpPr>
          <p:spPr>
            <a:xfrm>
              <a:off x="4784175" y="1506675"/>
              <a:ext cx="230425" cy="429350"/>
            </a:xfrm>
            <a:custGeom>
              <a:rect b="b" l="l" r="r" t="t"/>
              <a:pathLst>
                <a:path extrusionOk="0" h="17174" w="9217">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8"/>
            <p:cNvSpPr/>
            <p:nvPr/>
          </p:nvSpPr>
          <p:spPr>
            <a:xfrm>
              <a:off x="5074625" y="1641000"/>
              <a:ext cx="206000" cy="265825"/>
            </a:xfrm>
            <a:custGeom>
              <a:rect b="b" l="l" r="r" t="t"/>
              <a:pathLst>
                <a:path extrusionOk="0" h="10633" w="824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8"/>
            <p:cNvSpPr/>
            <p:nvPr/>
          </p:nvSpPr>
          <p:spPr>
            <a:xfrm>
              <a:off x="5045450" y="1679975"/>
              <a:ext cx="60900" cy="221850"/>
            </a:xfrm>
            <a:custGeom>
              <a:rect b="b" l="l" r="r" t="t"/>
              <a:pathLst>
                <a:path extrusionOk="0" h="8874" w="2436">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8"/>
            <p:cNvSpPr/>
            <p:nvPr/>
          </p:nvSpPr>
          <p:spPr>
            <a:xfrm>
              <a:off x="5040425" y="2006675"/>
              <a:ext cx="46725" cy="228725"/>
            </a:xfrm>
            <a:custGeom>
              <a:rect b="b" l="l" r="r" t="t"/>
              <a:pathLst>
                <a:path extrusionOk="0" h="9149" w="1869">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8"/>
            <p:cNvSpPr/>
            <p:nvPr/>
          </p:nvSpPr>
          <p:spPr>
            <a:xfrm>
              <a:off x="5130500" y="2020225"/>
              <a:ext cx="71750" cy="196825"/>
            </a:xfrm>
            <a:custGeom>
              <a:rect b="b" l="l" r="r" t="t"/>
              <a:pathLst>
                <a:path extrusionOk="0" h="7873" w="287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8"/>
            <p:cNvSpPr/>
            <p:nvPr/>
          </p:nvSpPr>
          <p:spPr>
            <a:xfrm>
              <a:off x="4949550" y="2317925"/>
              <a:ext cx="81750" cy="30050"/>
            </a:xfrm>
            <a:custGeom>
              <a:rect b="b" l="l" r="r" t="t"/>
              <a:pathLst>
                <a:path extrusionOk="0" h="1202" w="327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8"/>
            <p:cNvSpPr/>
            <p:nvPr/>
          </p:nvSpPr>
          <p:spPr>
            <a:xfrm>
              <a:off x="5041275" y="2374000"/>
              <a:ext cx="49675" cy="319225"/>
            </a:xfrm>
            <a:custGeom>
              <a:rect b="b" l="l" r="r" t="t"/>
              <a:pathLst>
                <a:path extrusionOk="0" h="12769" w="1987">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8"/>
            <p:cNvSpPr/>
            <p:nvPr/>
          </p:nvSpPr>
          <p:spPr>
            <a:xfrm>
              <a:off x="5117150" y="2476800"/>
              <a:ext cx="226025" cy="232275"/>
            </a:xfrm>
            <a:custGeom>
              <a:rect b="b" l="l" r="r" t="t"/>
              <a:pathLst>
                <a:path extrusionOk="0" h="9291" w="9041">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8"/>
            <p:cNvSpPr/>
            <p:nvPr/>
          </p:nvSpPr>
          <p:spPr>
            <a:xfrm>
              <a:off x="4907000" y="2715175"/>
              <a:ext cx="71750" cy="41425"/>
            </a:xfrm>
            <a:custGeom>
              <a:rect b="b" l="l" r="r" t="t"/>
              <a:pathLst>
                <a:path extrusionOk="0" h="1657" w="287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8"/>
            <p:cNvSpPr/>
            <p:nvPr/>
          </p:nvSpPr>
          <p:spPr>
            <a:xfrm>
              <a:off x="4833625" y="2830175"/>
              <a:ext cx="113425" cy="90725"/>
            </a:xfrm>
            <a:custGeom>
              <a:rect b="b" l="l" r="r" t="t"/>
              <a:pathLst>
                <a:path extrusionOk="0" h="3629" w="4537">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8"/>
            <p:cNvSpPr/>
            <p:nvPr/>
          </p:nvSpPr>
          <p:spPr>
            <a:xfrm>
              <a:off x="4768575" y="2702875"/>
              <a:ext cx="70075" cy="218025"/>
            </a:xfrm>
            <a:custGeom>
              <a:rect b="b" l="l" r="r" t="t"/>
              <a:pathLst>
                <a:path extrusionOk="0" h="8721" w="2803">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8"/>
            <p:cNvSpPr/>
            <p:nvPr/>
          </p:nvSpPr>
          <p:spPr>
            <a:xfrm>
              <a:off x="4731050" y="2900525"/>
              <a:ext cx="108425" cy="20375"/>
            </a:xfrm>
            <a:custGeom>
              <a:rect b="b" l="l" r="r" t="t"/>
              <a:pathLst>
                <a:path extrusionOk="0" h="815" w="4337">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8"/>
            <p:cNvSpPr/>
            <p:nvPr/>
          </p:nvSpPr>
          <p:spPr>
            <a:xfrm>
              <a:off x="5117150" y="2799100"/>
              <a:ext cx="377800" cy="42575"/>
            </a:xfrm>
            <a:custGeom>
              <a:rect b="b" l="l" r="r" t="t"/>
              <a:pathLst>
                <a:path extrusionOk="0" h="1703" w="15112">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8"/>
            <p:cNvSpPr/>
            <p:nvPr/>
          </p:nvSpPr>
          <p:spPr>
            <a:xfrm>
              <a:off x="4934525" y="2671075"/>
              <a:ext cx="206000" cy="262325"/>
            </a:xfrm>
            <a:custGeom>
              <a:rect b="b" l="l" r="r" t="t"/>
              <a:pathLst>
                <a:path extrusionOk="0" h="10493" w="824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8"/>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8"/>
            <p:cNvSpPr/>
            <p:nvPr/>
          </p:nvSpPr>
          <p:spPr>
            <a:xfrm>
              <a:off x="5467400" y="2716175"/>
              <a:ext cx="206850" cy="262250"/>
            </a:xfrm>
            <a:custGeom>
              <a:rect b="b" l="l" r="r" t="t"/>
              <a:pathLst>
                <a:path extrusionOk="0" h="10490" w="8274">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8"/>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8"/>
            <p:cNvSpPr/>
            <p:nvPr/>
          </p:nvSpPr>
          <p:spPr>
            <a:xfrm>
              <a:off x="5326475" y="2325225"/>
              <a:ext cx="143450" cy="182025"/>
            </a:xfrm>
            <a:custGeom>
              <a:rect b="b" l="l" r="r" t="t"/>
              <a:pathLst>
                <a:path extrusionOk="0" h="7281" w="5738">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8"/>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8"/>
            <p:cNvSpPr/>
            <p:nvPr/>
          </p:nvSpPr>
          <p:spPr>
            <a:xfrm>
              <a:off x="5022100" y="2207575"/>
              <a:ext cx="143450" cy="182100"/>
            </a:xfrm>
            <a:custGeom>
              <a:rect b="b" l="l" r="r" t="t"/>
              <a:pathLst>
                <a:path extrusionOk="0" h="7284" w="5738">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8"/>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8"/>
            <p:cNvSpPr/>
            <p:nvPr/>
          </p:nvSpPr>
          <p:spPr>
            <a:xfrm>
              <a:off x="4983725" y="1892250"/>
              <a:ext cx="109575" cy="133825"/>
            </a:xfrm>
            <a:custGeom>
              <a:rect b="b" l="l" r="r" t="t"/>
              <a:pathLst>
                <a:path extrusionOk="0" h="5353" w="4383">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8"/>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8"/>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8"/>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8"/>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8"/>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8"/>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8"/>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8"/>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8"/>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8"/>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8"/>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8"/>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8"/>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8"/>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8"/>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8"/>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8"/>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8"/>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8"/>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8"/>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8"/>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8"/>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8"/>
            <p:cNvSpPr/>
            <p:nvPr/>
          </p:nvSpPr>
          <p:spPr>
            <a:xfrm>
              <a:off x="4612625" y="1532650"/>
              <a:ext cx="68425" cy="107325"/>
            </a:xfrm>
            <a:custGeom>
              <a:rect b="b" l="l" r="r" t="t"/>
              <a:pathLst>
                <a:path extrusionOk="0" h="4293" w="2737">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8"/>
            <p:cNvSpPr/>
            <p:nvPr/>
          </p:nvSpPr>
          <p:spPr>
            <a:xfrm>
              <a:off x="4676850" y="1548225"/>
              <a:ext cx="33375" cy="216000"/>
            </a:xfrm>
            <a:custGeom>
              <a:rect b="b" l="l" r="r" t="t"/>
              <a:pathLst>
                <a:path extrusionOk="0" h="8640" w="1335">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8"/>
            <p:cNvSpPr/>
            <p:nvPr/>
          </p:nvSpPr>
          <p:spPr>
            <a:xfrm>
              <a:off x="4591775" y="1760525"/>
              <a:ext cx="88425" cy="176325"/>
            </a:xfrm>
            <a:custGeom>
              <a:rect b="b" l="l" r="r" t="t"/>
              <a:pathLst>
                <a:path extrusionOk="0" h="7053" w="3537">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8"/>
            <p:cNvSpPr/>
            <p:nvPr/>
          </p:nvSpPr>
          <p:spPr>
            <a:xfrm>
              <a:off x="4499225" y="1760325"/>
              <a:ext cx="181825" cy="106475"/>
            </a:xfrm>
            <a:custGeom>
              <a:rect b="b" l="l" r="r" t="t"/>
              <a:pathLst>
                <a:path extrusionOk="0" h="4259" w="7273">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8"/>
            <p:cNvSpPr/>
            <p:nvPr/>
          </p:nvSpPr>
          <p:spPr>
            <a:xfrm>
              <a:off x="4747725" y="890550"/>
              <a:ext cx="42550" cy="436700"/>
            </a:xfrm>
            <a:custGeom>
              <a:rect b="b" l="l" r="r" t="t"/>
              <a:pathLst>
                <a:path extrusionOk="0" h="17468" w="1702">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8"/>
            <p:cNvSpPr/>
            <p:nvPr/>
          </p:nvSpPr>
          <p:spPr>
            <a:xfrm>
              <a:off x="4808600" y="663475"/>
              <a:ext cx="323850" cy="648775"/>
            </a:xfrm>
            <a:custGeom>
              <a:rect b="b" l="l" r="r" t="t"/>
              <a:pathLst>
                <a:path extrusionOk="0" h="25951" w="12954">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8"/>
            <p:cNvSpPr/>
            <p:nvPr/>
          </p:nvSpPr>
          <p:spPr>
            <a:xfrm>
              <a:off x="4538950" y="1331975"/>
              <a:ext cx="147925" cy="81175"/>
            </a:xfrm>
            <a:custGeom>
              <a:rect b="b" l="l" r="r" t="t"/>
              <a:pathLst>
                <a:path extrusionOk="0" h="3247" w="5917">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8"/>
            <p:cNvSpPr/>
            <p:nvPr/>
          </p:nvSpPr>
          <p:spPr>
            <a:xfrm>
              <a:off x="3657775" y="990325"/>
              <a:ext cx="582950" cy="123450"/>
            </a:xfrm>
            <a:custGeom>
              <a:rect b="b" l="l" r="r" t="t"/>
              <a:pathLst>
                <a:path extrusionOk="0" h="4938" w="23318">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8"/>
            <p:cNvSpPr/>
            <p:nvPr/>
          </p:nvSpPr>
          <p:spPr>
            <a:xfrm>
              <a:off x="4287400" y="1332950"/>
              <a:ext cx="165750" cy="63525"/>
            </a:xfrm>
            <a:custGeom>
              <a:rect b="b" l="l" r="r" t="t"/>
              <a:pathLst>
                <a:path extrusionOk="0" h="2541" w="663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8"/>
            <p:cNvSpPr/>
            <p:nvPr/>
          </p:nvSpPr>
          <p:spPr>
            <a:xfrm>
              <a:off x="4399975" y="1145725"/>
              <a:ext cx="89250" cy="129825"/>
            </a:xfrm>
            <a:custGeom>
              <a:rect b="b" l="l" r="r" t="t"/>
              <a:pathLst>
                <a:path extrusionOk="0" h="5193" w="357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8"/>
            <p:cNvSpPr/>
            <p:nvPr/>
          </p:nvSpPr>
          <p:spPr>
            <a:xfrm>
              <a:off x="4415000" y="1392275"/>
              <a:ext cx="63400" cy="162975"/>
            </a:xfrm>
            <a:custGeom>
              <a:rect b="b" l="l" r="r" t="t"/>
              <a:pathLst>
                <a:path extrusionOk="0" h="6519" w="2536">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8"/>
            <p:cNvSpPr/>
            <p:nvPr/>
          </p:nvSpPr>
          <p:spPr>
            <a:xfrm>
              <a:off x="4233200" y="992825"/>
              <a:ext cx="21700" cy="371950"/>
            </a:xfrm>
            <a:custGeom>
              <a:rect b="b" l="l" r="r" t="t"/>
              <a:pathLst>
                <a:path extrusionOk="0" h="14878" w="868">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8"/>
            <p:cNvSpPr/>
            <p:nvPr/>
          </p:nvSpPr>
          <p:spPr>
            <a:xfrm>
              <a:off x="4130175" y="1286650"/>
              <a:ext cx="98875" cy="105650"/>
            </a:xfrm>
            <a:custGeom>
              <a:rect b="b" l="l" r="r" t="t"/>
              <a:pathLst>
                <a:path extrusionOk="0" h="4226" w="3955">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8"/>
            <p:cNvSpPr/>
            <p:nvPr/>
          </p:nvSpPr>
          <p:spPr>
            <a:xfrm>
              <a:off x="4846975" y="1351400"/>
              <a:ext cx="259375" cy="38400"/>
            </a:xfrm>
            <a:custGeom>
              <a:rect b="b" l="l" r="r" t="t"/>
              <a:pathLst>
                <a:path extrusionOk="0" h="1536" w="10375">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8"/>
            <p:cNvSpPr/>
            <p:nvPr/>
          </p:nvSpPr>
          <p:spPr>
            <a:xfrm>
              <a:off x="5168850" y="946025"/>
              <a:ext cx="137550" cy="332025"/>
            </a:xfrm>
            <a:custGeom>
              <a:rect b="b" l="l" r="r" t="t"/>
              <a:pathLst>
                <a:path extrusionOk="0" h="13281" w="5502">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8"/>
            <p:cNvSpPr/>
            <p:nvPr/>
          </p:nvSpPr>
          <p:spPr>
            <a:xfrm>
              <a:off x="5379850" y="876900"/>
              <a:ext cx="201000" cy="55075"/>
            </a:xfrm>
            <a:custGeom>
              <a:rect b="b" l="l" r="r" t="t"/>
              <a:pathLst>
                <a:path extrusionOk="0" h="2203" w="804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8"/>
            <p:cNvSpPr/>
            <p:nvPr/>
          </p:nvSpPr>
          <p:spPr>
            <a:xfrm>
              <a:off x="5381525" y="694575"/>
              <a:ext cx="146400" cy="139825"/>
            </a:xfrm>
            <a:custGeom>
              <a:rect b="b" l="l" r="r" t="t"/>
              <a:pathLst>
                <a:path extrusionOk="0" h="5593" w="5856">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8"/>
            <p:cNvSpPr/>
            <p:nvPr/>
          </p:nvSpPr>
          <p:spPr>
            <a:xfrm>
              <a:off x="4209000" y="960050"/>
              <a:ext cx="53400" cy="68900"/>
            </a:xfrm>
            <a:custGeom>
              <a:rect b="b" l="l" r="r" t="t"/>
              <a:pathLst>
                <a:path extrusionOk="0" h="2756" w="2136">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8"/>
            <p:cNvSpPr/>
            <p:nvPr/>
          </p:nvSpPr>
          <p:spPr>
            <a:xfrm>
              <a:off x="4388300" y="1128950"/>
              <a:ext cx="29225" cy="37825"/>
            </a:xfrm>
            <a:custGeom>
              <a:rect b="b" l="l" r="r" t="t"/>
              <a:pathLst>
                <a:path extrusionOk="0" h="1513" w="1169">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8"/>
            <p:cNvSpPr/>
            <p:nvPr/>
          </p:nvSpPr>
          <p:spPr>
            <a:xfrm>
              <a:off x="4116450" y="1268775"/>
              <a:ext cx="29200" cy="37725"/>
            </a:xfrm>
            <a:custGeom>
              <a:rect b="b" l="l" r="r" t="t"/>
              <a:pathLst>
                <a:path extrusionOk="0" h="1509" w="1168">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8"/>
            <p:cNvSpPr/>
            <p:nvPr/>
          </p:nvSpPr>
          <p:spPr>
            <a:xfrm>
              <a:off x="4402475" y="1534400"/>
              <a:ext cx="29225" cy="37675"/>
            </a:xfrm>
            <a:custGeom>
              <a:rect b="b" l="l" r="r" t="t"/>
              <a:pathLst>
                <a:path extrusionOk="0" h="1507" w="1169">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8"/>
            <p:cNvSpPr/>
            <p:nvPr/>
          </p:nvSpPr>
          <p:spPr>
            <a:xfrm>
              <a:off x="4600125" y="1618625"/>
              <a:ext cx="29200" cy="37675"/>
            </a:xfrm>
            <a:custGeom>
              <a:rect b="b" l="l" r="r" t="t"/>
              <a:pathLst>
                <a:path extrusionOk="0" h="1507" w="1168">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8"/>
            <p:cNvSpPr/>
            <p:nvPr/>
          </p:nvSpPr>
          <p:spPr>
            <a:xfrm>
              <a:off x="4580100" y="1915500"/>
              <a:ext cx="29225" cy="37675"/>
            </a:xfrm>
            <a:custGeom>
              <a:rect b="b" l="l" r="r" t="t"/>
              <a:pathLst>
                <a:path extrusionOk="0" h="1507" w="1169">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8"/>
            <p:cNvSpPr/>
            <p:nvPr/>
          </p:nvSpPr>
          <p:spPr>
            <a:xfrm>
              <a:off x="4656000" y="1733925"/>
              <a:ext cx="44225" cy="56950"/>
            </a:xfrm>
            <a:custGeom>
              <a:rect b="b" l="l" r="r" t="t"/>
              <a:pathLst>
                <a:path extrusionOk="0" h="2278" w="1769">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8"/>
            <p:cNvSpPr/>
            <p:nvPr/>
          </p:nvSpPr>
          <p:spPr>
            <a:xfrm>
              <a:off x="4479200" y="1835975"/>
              <a:ext cx="44225" cy="56925"/>
            </a:xfrm>
            <a:custGeom>
              <a:rect b="b" l="l" r="r" t="t"/>
              <a:pathLst>
                <a:path extrusionOk="0" h="2277" w="1769">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8"/>
            <p:cNvSpPr/>
            <p:nvPr/>
          </p:nvSpPr>
          <p:spPr>
            <a:xfrm>
              <a:off x="5503275" y="668475"/>
              <a:ext cx="44225" cy="56950"/>
            </a:xfrm>
            <a:custGeom>
              <a:rect b="b" l="l" r="r" t="t"/>
              <a:pathLst>
                <a:path extrusionOk="0" h="2278" w="1769">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8"/>
            <p:cNvSpPr/>
            <p:nvPr/>
          </p:nvSpPr>
          <p:spPr>
            <a:xfrm>
              <a:off x="4654325" y="1297450"/>
              <a:ext cx="206850" cy="262475"/>
            </a:xfrm>
            <a:custGeom>
              <a:rect b="b" l="l" r="r" t="t"/>
              <a:pathLst>
                <a:path extrusionOk="0" h="10499" w="8274">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8"/>
            <p:cNvSpPr/>
            <p:nvPr/>
          </p:nvSpPr>
          <p:spPr>
            <a:xfrm>
              <a:off x="4701850" y="1356425"/>
              <a:ext cx="111775" cy="144650"/>
            </a:xfrm>
            <a:custGeom>
              <a:rect b="b" l="l" r="r" t="t"/>
              <a:pathLst>
                <a:path extrusionOk="0" h="5786" w="4471">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8"/>
            <p:cNvSpPr/>
            <p:nvPr/>
          </p:nvSpPr>
          <p:spPr>
            <a:xfrm>
              <a:off x="5094650" y="458825"/>
              <a:ext cx="170150" cy="217125"/>
            </a:xfrm>
            <a:custGeom>
              <a:rect b="b" l="l" r="r" t="t"/>
              <a:pathLst>
                <a:path extrusionOk="0" h="8685" w="6806">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8"/>
            <p:cNvSpPr/>
            <p:nvPr/>
          </p:nvSpPr>
          <p:spPr>
            <a:xfrm>
              <a:off x="5133000" y="506125"/>
              <a:ext cx="94250" cy="122825"/>
            </a:xfrm>
            <a:custGeom>
              <a:rect b="b" l="l" r="r" t="t"/>
              <a:pathLst>
                <a:path extrusionOk="0" h="4913" w="377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8"/>
            <p:cNvSpPr/>
            <p:nvPr/>
          </p:nvSpPr>
          <p:spPr>
            <a:xfrm>
              <a:off x="4732725" y="752950"/>
              <a:ext cx="124125" cy="150675"/>
            </a:xfrm>
            <a:custGeom>
              <a:rect b="b" l="l" r="r" t="t"/>
              <a:pathLst>
                <a:path extrusionOk="0" h="6027" w="4965">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8"/>
            <p:cNvSpPr/>
            <p:nvPr/>
          </p:nvSpPr>
          <p:spPr>
            <a:xfrm>
              <a:off x="4761900" y="787225"/>
              <a:ext cx="63400" cy="82775"/>
            </a:xfrm>
            <a:custGeom>
              <a:rect b="b" l="l" r="r" t="t"/>
              <a:pathLst>
                <a:path extrusionOk="0" h="3311" w="2536">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8"/>
            <p:cNvSpPr/>
            <p:nvPr/>
          </p:nvSpPr>
          <p:spPr>
            <a:xfrm>
              <a:off x="5092975" y="1267450"/>
              <a:ext cx="124350" cy="149875"/>
            </a:xfrm>
            <a:custGeom>
              <a:rect b="b" l="l" r="r" t="t"/>
              <a:pathLst>
                <a:path extrusionOk="0" h="5995" w="4974">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8"/>
            <p:cNvSpPr/>
            <p:nvPr/>
          </p:nvSpPr>
          <p:spPr>
            <a:xfrm>
              <a:off x="5122150" y="1301625"/>
              <a:ext cx="63425" cy="82400"/>
            </a:xfrm>
            <a:custGeom>
              <a:rect b="b" l="l" r="r" t="t"/>
              <a:pathLst>
                <a:path extrusionOk="0" h="3296" w="2537">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8"/>
            <p:cNvSpPr/>
            <p:nvPr/>
          </p:nvSpPr>
          <p:spPr>
            <a:xfrm>
              <a:off x="5272275" y="806675"/>
              <a:ext cx="122925" cy="150300"/>
            </a:xfrm>
            <a:custGeom>
              <a:rect b="b" l="l" r="r" t="t"/>
              <a:pathLst>
                <a:path extrusionOk="0" h="6012" w="4917">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8"/>
            <p:cNvSpPr/>
            <p:nvPr/>
          </p:nvSpPr>
          <p:spPr>
            <a:xfrm>
              <a:off x="5300625" y="840600"/>
              <a:ext cx="64225" cy="82775"/>
            </a:xfrm>
            <a:custGeom>
              <a:rect b="b" l="l" r="r" t="t"/>
              <a:pathLst>
                <a:path extrusionOk="0" h="3311" w="2569">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8"/>
            <p:cNvSpPr/>
            <p:nvPr/>
          </p:nvSpPr>
          <p:spPr>
            <a:xfrm>
              <a:off x="4440850" y="1249125"/>
              <a:ext cx="124350" cy="150675"/>
            </a:xfrm>
            <a:custGeom>
              <a:rect b="b" l="l" r="r" t="t"/>
              <a:pathLst>
                <a:path extrusionOk="0" h="6027" w="4974">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8"/>
            <p:cNvSpPr/>
            <p:nvPr/>
          </p:nvSpPr>
          <p:spPr>
            <a:xfrm>
              <a:off x="4470025" y="1283425"/>
              <a:ext cx="63400" cy="82775"/>
            </a:xfrm>
            <a:custGeom>
              <a:rect b="b" l="l" r="r" t="t"/>
              <a:pathLst>
                <a:path extrusionOk="0" h="3311" w="2536">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8"/>
            <p:cNvSpPr/>
            <p:nvPr/>
          </p:nvSpPr>
          <p:spPr>
            <a:xfrm>
              <a:off x="4211500" y="1353900"/>
              <a:ext cx="85650" cy="104275"/>
            </a:xfrm>
            <a:custGeom>
              <a:rect b="b" l="l" r="r" t="t"/>
              <a:pathLst>
                <a:path extrusionOk="0" h="4171" w="3426">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8"/>
            <p:cNvSpPr/>
            <p:nvPr/>
          </p:nvSpPr>
          <p:spPr>
            <a:xfrm>
              <a:off x="4230700" y="1377300"/>
              <a:ext cx="44225" cy="56975"/>
            </a:xfrm>
            <a:custGeom>
              <a:rect b="b" l="l" r="r" t="t"/>
              <a:pathLst>
                <a:path extrusionOk="0" h="2279" w="1769">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8"/>
            <p:cNvSpPr/>
            <p:nvPr/>
          </p:nvSpPr>
          <p:spPr>
            <a:xfrm>
              <a:off x="5566650" y="885225"/>
              <a:ext cx="85025" cy="104275"/>
            </a:xfrm>
            <a:custGeom>
              <a:rect b="b" l="l" r="r" t="t"/>
              <a:pathLst>
                <a:path extrusionOk="0" h="4171" w="3401">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8"/>
            <p:cNvSpPr/>
            <p:nvPr/>
          </p:nvSpPr>
          <p:spPr>
            <a:xfrm>
              <a:off x="5585825" y="909150"/>
              <a:ext cx="44225" cy="56950"/>
            </a:xfrm>
            <a:custGeom>
              <a:rect b="b" l="l" r="r" t="t"/>
              <a:pathLst>
                <a:path extrusionOk="0" h="2278" w="1769">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8"/>
            <p:cNvSpPr/>
            <p:nvPr/>
          </p:nvSpPr>
          <p:spPr>
            <a:xfrm>
              <a:off x="5424875" y="1154925"/>
              <a:ext cx="271225" cy="339100"/>
            </a:xfrm>
            <a:custGeom>
              <a:rect b="b" l="l" r="r" t="t"/>
              <a:pathLst>
                <a:path extrusionOk="0" h="13564" w="10849">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8"/>
            <p:cNvSpPr/>
            <p:nvPr/>
          </p:nvSpPr>
          <p:spPr>
            <a:xfrm>
              <a:off x="5468250" y="1230775"/>
              <a:ext cx="184500" cy="108150"/>
            </a:xfrm>
            <a:custGeom>
              <a:rect b="b" l="l" r="r" t="t"/>
              <a:pathLst>
                <a:path extrusionOk="0" h="4326" w="738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8"/>
            <p:cNvSpPr/>
            <p:nvPr/>
          </p:nvSpPr>
          <p:spPr>
            <a:xfrm>
              <a:off x="5468250" y="1271625"/>
              <a:ext cx="184500" cy="108175"/>
            </a:xfrm>
            <a:custGeom>
              <a:rect b="b" l="l" r="r" t="t"/>
              <a:pathLst>
                <a:path extrusionOk="0" h="4327" w="738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8"/>
            <p:cNvSpPr/>
            <p:nvPr/>
          </p:nvSpPr>
          <p:spPr>
            <a:xfrm>
              <a:off x="5469075" y="1312725"/>
              <a:ext cx="182650" cy="107925"/>
            </a:xfrm>
            <a:custGeom>
              <a:rect b="b" l="l" r="r" t="t"/>
              <a:pathLst>
                <a:path extrusionOk="0" h="4317" w="7306">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8"/>
            <p:cNvSpPr/>
            <p:nvPr/>
          </p:nvSpPr>
          <p:spPr>
            <a:xfrm>
              <a:off x="5741775" y="2234875"/>
              <a:ext cx="271225" cy="338275"/>
            </a:xfrm>
            <a:custGeom>
              <a:rect b="b" l="l" r="r" t="t"/>
              <a:pathLst>
                <a:path extrusionOk="0" h="13531" w="10849">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8"/>
            <p:cNvSpPr/>
            <p:nvPr/>
          </p:nvSpPr>
          <p:spPr>
            <a:xfrm>
              <a:off x="5785125" y="2310400"/>
              <a:ext cx="182675" cy="108475"/>
            </a:xfrm>
            <a:custGeom>
              <a:rect b="b" l="l" r="r" t="t"/>
              <a:pathLst>
                <a:path extrusionOk="0" h="4339" w="7307">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8"/>
            <p:cNvSpPr/>
            <p:nvPr/>
          </p:nvSpPr>
          <p:spPr>
            <a:xfrm>
              <a:off x="5784300" y="2351625"/>
              <a:ext cx="183500" cy="108100"/>
            </a:xfrm>
            <a:custGeom>
              <a:rect b="b" l="l" r="r" t="t"/>
              <a:pathLst>
                <a:path extrusionOk="0" h="4324" w="734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8"/>
            <p:cNvSpPr/>
            <p:nvPr/>
          </p:nvSpPr>
          <p:spPr>
            <a:xfrm>
              <a:off x="5785125" y="2391825"/>
              <a:ext cx="182675" cy="108775"/>
            </a:xfrm>
            <a:custGeom>
              <a:rect b="b" l="l" r="r" t="t"/>
              <a:pathLst>
                <a:path extrusionOk="0" h="4351" w="7307">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8"/>
            <p:cNvSpPr/>
            <p:nvPr/>
          </p:nvSpPr>
          <p:spPr>
            <a:xfrm>
              <a:off x="5294775" y="3726250"/>
              <a:ext cx="271200" cy="338800"/>
            </a:xfrm>
            <a:custGeom>
              <a:rect b="b" l="l" r="r" t="t"/>
              <a:pathLst>
                <a:path extrusionOk="0" h="13552" w="10848">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8"/>
            <p:cNvSpPr/>
            <p:nvPr/>
          </p:nvSpPr>
          <p:spPr>
            <a:xfrm>
              <a:off x="5338975" y="3802025"/>
              <a:ext cx="183825" cy="107900"/>
            </a:xfrm>
            <a:custGeom>
              <a:rect b="b" l="l" r="r" t="t"/>
              <a:pathLst>
                <a:path extrusionOk="0" h="4316" w="7353">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8"/>
            <p:cNvSpPr/>
            <p:nvPr/>
          </p:nvSpPr>
          <p:spPr>
            <a:xfrm>
              <a:off x="5338975" y="3842700"/>
              <a:ext cx="182675" cy="108100"/>
            </a:xfrm>
            <a:custGeom>
              <a:rect b="b" l="l" r="r" t="t"/>
              <a:pathLst>
                <a:path extrusionOk="0" h="4324" w="7307">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8"/>
            <p:cNvSpPr/>
            <p:nvPr/>
          </p:nvSpPr>
          <p:spPr>
            <a:xfrm>
              <a:off x="5338975" y="3883550"/>
              <a:ext cx="182675" cy="108100"/>
            </a:xfrm>
            <a:custGeom>
              <a:rect b="b" l="l" r="r" t="t"/>
              <a:pathLst>
                <a:path extrusionOk="0" h="4324" w="7307">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8"/>
            <p:cNvSpPr/>
            <p:nvPr/>
          </p:nvSpPr>
          <p:spPr>
            <a:xfrm>
              <a:off x="3495175" y="4514325"/>
              <a:ext cx="271175" cy="338775"/>
            </a:xfrm>
            <a:custGeom>
              <a:rect b="b" l="l" r="r" t="t"/>
              <a:pathLst>
                <a:path extrusionOk="0" h="13551" w="10847">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8"/>
            <p:cNvSpPr/>
            <p:nvPr/>
          </p:nvSpPr>
          <p:spPr>
            <a:xfrm>
              <a:off x="3538525" y="4590900"/>
              <a:ext cx="183750" cy="107925"/>
            </a:xfrm>
            <a:custGeom>
              <a:rect b="b" l="l" r="r" t="t"/>
              <a:pathLst>
                <a:path extrusionOk="0" h="4317" w="735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8"/>
            <p:cNvSpPr/>
            <p:nvPr/>
          </p:nvSpPr>
          <p:spPr>
            <a:xfrm>
              <a:off x="3538525" y="4631750"/>
              <a:ext cx="183750" cy="107950"/>
            </a:xfrm>
            <a:custGeom>
              <a:rect b="b" l="l" r="r" t="t"/>
              <a:pathLst>
                <a:path extrusionOk="0" h="4318" w="735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8"/>
            <p:cNvSpPr/>
            <p:nvPr/>
          </p:nvSpPr>
          <p:spPr>
            <a:xfrm>
              <a:off x="3538525" y="4672050"/>
              <a:ext cx="182650" cy="108500"/>
            </a:xfrm>
            <a:custGeom>
              <a:rect b="b" l="l" r="r" t="t"/>
              <a:pathLst>
                <a:path extrusionOk="0" h="4340" w="7306">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8"/>
            <p:cNvSpPr/>
            <p:nvPr/>
          </p:nvSpPr>
          <p:spPr>
            <a:xfrm>
              <a:off x="4530075" y="1997525"/>
              <a:ext cx="271175" cy="338775"/>
            </a:xfrm>
            <a:custGeom>
              <a:rect b="b" l="l" r="r" t="t"/>
              <a:pathLst>
                <a:path extrusionOk="0" h="13551" w="10847">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8"/>
            <p:cNvSpPr/>
            <p:nvPr/>
          </p:nvSpPr>
          <p:spPr>
            <a:xfrm>
              <a:off x="4573425" y="2073875"/>
              <a:ext cx="184400" cy="108150"/>
            </a:xfrm>
            <a:custGeom>
              <a:rect b="b" l="l" r="r" t="t"/>
              <a:pathLst>
                <a:path extrusionOk="0" h="4326" w="7376">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8"/>
            <p:cNvSpPr/>
            <p:nvPr/>
          </p:nvSpPr>
          <p:spPr>
            <a:xfrm>
              <a:off x="4573425" y="2114150"/>
              <a:ext cx="184875" cy="108750"/>
            </a:xfrm>
            <a:custGeom>
              <a:rect b="b" l="l" r="r" t="t"/>
              <a:pathLst>
                <a:path extrusionOk="0" h="4350" w="7395">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8"/>
            <p:cNvSpPr/>
            <p:nvPr/>
          </p:nvSpPr>
          <p:spPr>
            <a:xfrm>
              <a:off x="4573425" y="2155850"/>
              <a:ext cx="183825" cy="107900"/>
            </a:xfrm>
            <a:custGeom>
              <a:rect b="b" l="l" r="r" t="t"/>
              <a:pathLst>
                <a:path extrusionOk="0" h="4316" w="7353">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8"/>
            <p:cNvSpPr/>
            <p:nvPr/>
          </p:nvSpPr>
          <p:spPr>
            <a:xfrm>
              <a:off x="3527700" y="1049250"/>
              <a:ext cx="140950" cy="179600"/>
            </a:xfrm>
            <a:custGeom>
              <a:rect b="b" l="l" r="r" t="t"/>
              <a:pathLst>
                <a:path extrusionOk="0" h="7184" w="5638">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8"/>
            <p:cNvSpPr/>
            <p:nvPr/>
          </p:nvSpPr>
          <p:spPr>
            <a:xfrm>
              <a:off x="3559375" y="1089175"/>
              <a:ext cx="77575" cy="99500"/>
            </a:xfrm>
            <a:custGeom>
              <a:rect b="b" l="l" r="r" t="t"/>
              <a:pathLst>
                <a:path extrusionOk="0" h="3980" w="3103">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8"/>
            <p:cNvSpPr/>
            <p:nvPr/>
          </p:nvSpPr>
          <p:spPr>
            <a:xfrm>
              <a:off x="3415950" y="582075"/>
              <a:ext cx="357775" cy="431625"/>
            </a:xfrm>
            <a:custGeom>
              <a:rect b="b" l="l" r="r" t="t"/>
              <a:pathLst>
                <a:path extrusionOk="0" h="17265" w="14311">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8"/>
            <p:cNvSpPr/>
            <p:nvPr/>
          </p:nvSpPr>
          <p:spPr>
            <a:xfrm>
              <a:off x="3485150" y="692600"/>
              <a:ext cx="220150" cy="129300"/>
            </a:xfrm>
            <a:custGeom>
              <a:rect b="b" l="l" r="r" t="t"/>
              <a:pathLst>
                <a:path extrusionOk="0" h="5172" w="8806">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8"/>
            <p:cNvSpPr/>
            <p:nvPr/>
          </p:nvSpPr>
          <p:spPr>
            <a:xfrm>
              <a:off x="3485150" y="733150"/>
              <a:ext cx="219350" cy="129600"/>
            </a:xfrm>
            <a:custGeom>
              <a:rect b="b" l="l" r="r" t="t"/>
              <a:pathLst>
                <a:path extrusionOk="0" h="5184" w="8774">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8"/>
            <p:cNvSpPr/>
            <p:nvPr/>
          </p:nvSpPr>
          <p:spPr>
            <a:xfrm>
              <a:off x="3485150" y="773500"/>
              <a:ext cx="220150" cy="129275"/>
            </a:xfrm>
            <a:custGeom>
              <a:rect b="b" l="l" r="r" t="t"/>
              <a:pathLst>
                <a:path extrusionOk="0" h="5171" w="8806">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8"/>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8"/>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8"/>
            <p:cNvSpPr/>
            <p:nvPr/>
          </p:nvSpPr>
          <p:spPr>
            <a:xfrm>
              <a:off x="2210075" y="581475"/>
              <a:ext cx="352775" cy="524075"/>
            </a:xfrm>
            <a:custGeom>
              <a:rect b="b" l="l" r="r" t="t"/>
              <a:pathLst>
                <a:path extrusionOk="0" h="20963" w="14111">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8"/>
            <p:cNvSpPr/>
            <p:nvPr/>
          </p:nvSpPr>
          <p:spPr>
            <a:xfrm>
              <a:off x="2210925" y="747650"/>
              <a:ext cx="74225" cy="349875"/>
            </a:xfrm>
            <a:custGeom>
              <a:rect b="b" l="l" r="r" t="t"/>
              <a:pathLst>
                <a:path extrusionOk="0" h="13995" w="2969">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8"/>
            <p:cNvSpPr/>
            <p:nvPr/>
          </p:nvSpPr>
          <p:spPr>
            <a:xfrm>
              <a:off x="2216750" y="581700"/>
              <a:ext cx="345275" cy="200150"/>
            </a:xfrm>
            <a:custGeom>
              <a:rect b="b" l="l" r="r" t="t"/>
              <a:pathLst>
                <a:path extrusionOk="0" h="8006" w="13811">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8"/>
            <p:cNvSpPr/>
            <p:nvPr/>
          </p:nvSpPr>
          <p:spPr>
            <a:xfrm>
              <a:off x="2312650" y="723450"/>
              <a:ext cx="206000" cy="273575"/>
            </a:xfrm>
            <a:custGeom>
              <a:rect b="b" l="l" r="r" t="t"/>
              <a:pathLst>
                <a:path extrusionOk="0" h="10943" w="824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3" name="Google Shape;783;p38"/>
          <p:cNvSpPr txBox="1"/>
          <p:nvPr/>
        </p:nvSpPr>
        <p:spPr>
          <a:xfrm>
            <a:off x="2731450" y="2726600"/>
            <a:ext cx="6412500" cy="230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400"/>
              <a:buFont typeface="Arial"/>
              <a:buNone/>
            </a:pPr>
            <a:r>
              <a:rPr lang="en-GB" sz="1200">
                <a:solidFill>
                  <a:schemeClr val="dk1"/>
                </a:solidFill>
                <a:latin typeface="Roboto Medium"/>
                <a:ea typeface="Roboto Medium"/>
                <a:cs typeface="Roboto Medium"/>
                <a:sym typeface="Roboto Medium"/>
              </a:rPr>
              <a:t>1)Energy efficiency has tremendous potential to boost economic growth and avoid greenhouse gas emissions and prevent erratic climate changes, but the global rate of progress is slowing – a trend that has major implications for consumers, businesses and the environment</a:t>
            </a:r>
            <a:endParaRPr sz="1200">
              <a:solidFill>
                <a:schemeClr val="dk1"/>
              </a:solidFill>
              <a:latin typeface="Roboto Medium"/>
              <a:ea typeface="Roboto Medium"/>
              <a:cs typeface="Roboto Medium"/>
              <a:sym typeface="Roboto Medium"/>
            </a:endParaRPr>
          </a:p>
          <a:p>
            <a:pPr indent="0" lvl="0" marL="0" rtl="0" algn="l">
              <a:lnSpc>
                <a:spcPct val="150000"/>
              </a:lnSpc>
              <a:spcBef>
                <a:spcPts val="0"/>
              </a:spcBef>
              <a:spcAft>
                <a:spcPts val="0"/>
              </a:spcAft>
              <a:buClr>
                <a:schemeClr val="dk1"/>
              </a:buClr>
              <a:buSzPts val="1400"/>
              <a:buFont typeface="Arial"/>
              <a:buNone/>
            </a:pPr>
            <a:r>
              <a:rPr lang="en-GB" sz="1200">
                <a:solidFill>
                  <a:schemeClr val="dk1"/>
                </a:solidFill>
                <a:latin typeface="Roboto Medium"/>
                <a:ea typeface="Roboto Medium"/>
                <a:cs typeface="Roboto Medium"/>
                <a:sym typeface="Roboto Medium"/>
              </a:rPr>
              <a:t>2)During the lockdown of Covid-19, many people started indoor gardening as a hobby. Now that they have to return to work, they generally forget to nourish and water the indoor plants. Taking account of this, design a smart application that monitors the soil moisture and intensity of sunlight falling on plants at regular time intervals.</a:t>
            </a:r>
            <a:endParaRPr>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39"/>
          <p:cNvSpPr txBox="1"/>
          <p:nvPr>
            <p:ph type="title"/>
          </p:nvPr>
        </p:nvSpPr>
        <p:spPr>
          <a:xfrm>
            <a:off x="462250" y="1675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GB"/>
              <a:t>Solution Appendix</a:t>
            </a:r>
            <a:endParaRPr/>
          </a:p>
        </p:txBody>
      </p:sp>
      <p:sp>
        <p:nvSpPr>
          <p:cNvPr id="789" name="Google Shape;789;p39"/>
          <p:cNvSpPr txBox="1"/>
          <p:nvPr/>
        </p:nvSpPr>
        <p:spPr>
          <a:xfrm>
            <a:off x="90700" y="816225"/>
            <a:ext cx="8978400" cy="5443800"/>
          </a:xfrm>
          <a:prstGeom prst="rect">
            <a:avLst/>
          </a:prstGeom>
          <a:noFill/>
          <a:ln>
            <a:noFill/>
          </a:ln>
        </p:spPr>
        <p:txBody>
          <a:bodyPr anchorCtr="0" anchor="t" bIns="91425" lIns="91425" spcFirstLastPara="1" rIns="91425" wrap="square" tIns="91425">
            <a:spAutoFit/>
          </a:bodyPr>
          <a:lstStyle/>
          <a:p>
            <a:pPr indent="0" lvl="0" marL="0" rtl="0" algn="l">
              <a:spcBef>
                <a:spcPts val="1600"/>
              </a:spcBef>
              <a:spcAft>
                <a:spcPts val="0"/>
              </a:spcAft>
              <a:buClr>
                <a:schemeClr val="dk1"/>
              </a:buClr>
              <a:buSzPts val="1400"/>
              <a:buFont typeface="Arial"/>
              <a:buNone/>
            </a:pPr>
            <a:r>
              <a:rPr lang="en-GB" sz="1100">
                <a:solidFill>
                  <a:schemeClr val="dk1"/>
                </a:solidFill>
                <a:latin typeface="Libre Franklin"/>
                <a:ea typeface="Libre Franklin"/>
                <a:cs typeface="Libre Franklin"/>
                <a:sym typeface="Libre Franklin"/>
              </a:rPr>
              <a:t>W</a:t>
            </a:r>
            <a:r>
              <a:rPr lang="en-GB">
                <a:solidFill>
                  <a:schemeClr val="dk1"/>
                </a:solidFill>
                <a:latin typeface="Libre Franklin"/>
                <a:ea typeface="Libre Franklin"/>
                <a:cs typeface="Libre Franklin"/>
                <a:sym typeface="Libre Franklin"/>
              </a:rPr>
              <a:t>e have come up with two solutions to solve the mentioned problem statements.</a:t>
            </a:r>
            <a:endParaRPr>
              <a:solidFill>
                <a:schemeClr val="dk1"/>
              </a:solidFill>
              <a:latin typeface="Libre Franklin"/>
              <a:ea typeface="Libre Franklin"/>
              <a:cs typeface="Libre Franklin"/>
              <a:sym typeface="Libre Franklin"/>
            </a:endParaRPr>
          </a:p>
          <a:p>
            <a:pPr indent="0" lvl="0" marL="0" rtl="0" algn="l">
              <a:spcBef>
                <a:spcPts val="1600"/>
              </a:spcBef>
              <a:spcAft>
                <a:spcPts val="0"/>
              </a:spcAft>
              <a:buNone/>
            </a:pPr>
            <a:r>
              <a:rPr lang="en-GB">
                <a:solidFill>
                  <a:schemeClr val="dk1"/>
                </a:solidFill>
                <a:latin typeface="Libre Franklin"/>
                <a:ea typeface="Libre Franklin"/>
                <a:cs typeface="Libre Franklin"/>
                <a:sym typeface="Libre Franklin"/>
              </a:rPr>
              <a:t>1)Our product shakthi  is connected to a web application and an mobile application which allows the user to observe and control the electrical appliances in the most effective and compact method thereby allowing the user to take complete control over his appliances.It is an ergonomically designed product for home use ,it comes with a built in universal socket which supports every appliance connected </a:t>
            </a:r>
            <a:endParaRPr>
              <a:solidFill>
                <a:schemeClr val="dk1"/>
              </a:solidFill>
              <a:latin typeface="Libre Franklin"/>
              <a:ea typeface="Libre Franklin"/>
              <a:cs typeface="Libre Franklin"/>
              <a:sym typeface="Libre Franklin"/>
            </a:endParaRPr>
          </a:p>
          <a:p>
            <a:pPr indent="0" lvl="0" marL="0" rtl="0" algn="l">
              <a:spcBef>
                <a:spcPts val="1600"/>
              </a:spcBef>
              <a:spcAft>
                <a:spcPts val="0"/>
              </a:spcAft>
              <a:buNone/>
            </a:pPr>
            <a:r>
              <a:rPr lang="en-GB">
                <a:solidFill>
                  <a:schemeClr val="dk1"/>
                </a:solidFill>
                <a:latin typeface="Libre Franklin"/>
                <a:ea typeface="Libre Franklin"/>
                <a:cs typeface="Libre Franklin"/>
                <a:sym typeface="Libre Franklin"/>
              </a:rPr>
              <a:t>Video:</a:t>
            </a:r>
            <a:r>
              <a:rPr lang="en-GB" u="sng">
                <a:solidFill>
                  <a:schemeClr val="hlink"/>
                </a:solidFill>
                <a:latin typeface="Libre Franklin"/>
                <a:ea typeface="Libre Franklin"/>
                <a:cs typeface="Libre Franklin"/>
                <a:sym typeface="Libre Franklin"/>
                <a:hlinkClick r:id="rId3"/>
              </a:rPr>
              <a:t>https://youtu.be/kS_2ZGTF39I</a:t>
            </a:r>
            <a:r>
              <a:rPr lang="en-GB">
                <a:solidFill>
                  <a:schemeClr val="dk1"/>
                </a:solidFill>
                <a:latin typeface="Libre Franklin"/>
                <a:ea typeface="Libre Franklin"/>
                <a:cs typeface="Libre Franklin"/>
                <a:sym typeface="Libre Franklin"/>
              </a:rPr>
              <a:t> (the prototype is partially built but we need to make a lot of improvements)</a:t>
            </a:r>
            <a:endParaRPr>
              <a:solidFill>
                <a:schemeClr val="dk1"/>
              </a:solidFill>
              <a:latin typeface="Libre Franklin"/>
              <a:ea typeface="Libre Franklin"/>
              <a:cs typeface="Libre Franklin"/>
              <a:sym typeface="Libre Franklin"/>
            </a:endParaRPr>
          </a:p>
          <a:p>
            <a:pPr indent="0" lvl="0" marL="0" rtl="0" algn="l">
              <a:spcBef>
                <a:spcPts val="1600"/>
              </a:spcBef>
              <a:spcAft>
                <a:spcPts val="0"/>
              </a:spcAft>
              <a:buNone/>
            </a:pPr>
            <a:r>
              <a:rPr lang="en-GB">
                <a:solidFill>
                  <a:schemeClr val="dk1"/>
                </a:solidFill>
                <a:latin typeface="Libre Franklin"/>
                <a:ea typeface="Libre Franklin"/>
                <a:cs typeface="Libre Franklin"/>
                <a:sym typeface="Libre Franklin"/>
              </a:rPr>
              <a:t>2)Terragrow is an ecosystem of smart gardening products which seamlessly integrate with one another to provide a robust solution for all sorts of customers. Terragrow consists of multiple devices which aid and support the growth and development of plants.</a:t>
            </a:r>
            <a:endParaRPr>
              <a:solidFill>
                <a:schemeClr val="dk1"/>
              </a:solidFill>
              <a:latin typeface="Libre Franklin"/>
              <a:ea typeface="Libre Franklin"/>
              <a:cs typeface="Libre Franklin"/>
              <a:sym typeface="Libre Franklin"/>
            </a:endParaRPr>
          </a:p>
          <a:p>
            <a:pPr indent="0" lvl="0" marL="0" rtl="0" algn="l">
              <a:spcBef>
                <a:spcPts val="1600"/>
              </a:spcBef>
              <a:spcAft>
                <a:spcPts val="0"/>
              </a:spcAft>
              <a:buNone/>
            </a:pPr>
            <a:r>
              <a:rPr lang="en-GB">
                <a:solidFill>
                  <a:schemeClr val="dk1"/>
                </a:solidFill>
                <a:latin typeface="Libre Franklin"/>
                <a:ea typeface="Libre Franklin"/>
                <a:cs typeface="Libre Franklin"/>
                <a:sym typeface="Libre Franklin"/>
              </a:rPr>
              <a:t>We have built a web application which links all the devices and allows the user to to view and control these devices effortlessly and from any location</a:t>
            </a:r>
            <a:endParaRPr>
              <a:solidFill>
                <a:schemeClr val="dk1"/>
              </a:solidFill>
              <a:latin typeface="Libre Franklin"/>
              <a:ea typeface="Libre Franklin"/>
              <a:cs typeface="Libre Franklin"/>
              <a:sym typeface="Libre Franklin"/>
            </a:endParaRPr>
          </a:p>
          <a:p>
            <a:pPr indent="0" lvl="0" marL="0" rtl="0" algn="l">
              <a:spcBef>
                <a:spcPts val="1600"/>
              </a:spcBef>
              <a:spcAft>
                <a:spcPts val="0"/>
              </a:spcAft>
              <a:buNone/>
            </a:pPr>
            <a:r>
              <a:rPr lang="en-GB">
                <a:solidFill>
                  <a:schemeClr val="dk1"/>
                </a:solidFill>
                <a:latin typeface="Libre Franklin"/>
                <a:ea typeface="Libre Franklin"/>
                <a:cs typeface="Libre Franklin"/>
                <a:sym typeface="Libre Franklin"/>
              </a:rPr>
              <a:t>Video:</a:t>
            </a:r>
            <a:r>
              <a:rPr lang="en-GB" u="sng">
                <a:solidFill>
                  <a:schemeClr val="hlink"/>
                </a:solidFill>
                <a:latin typeface="Libre Franklin"/>
                <a:ea typeface="Libre Franklin"/>
                <a:cs typeface="Libre Franklin"/>
                <a:sym typeface="Libre Franklin"/>
                <a:hlinkClick r:id="rId4"/>
              </a:rPr>
              <a:t>https://www.youtube.com/watch?v=0BbxqXT93II</a:t>
            </a:r>
            <a:endParaRPr>
              <a:solidFill>
                <a:schemeClr val="dk1"/>
              </a:solidFill>
              <a:latin typeface="Libre Franklin"/>
              <a:ea typeface="Libre Franklin"/>
              <a:cs typeface="Libre Franklin"/>
              <a:sym typeface="Libre Franklin"/>
            </a:endParaRPr>
          </a:p>
          <a:p>
            <a:pPr indent="0" lvl="0" marL="0" rtl="0" algn="l">
              <a:spcBef>
                <a:spcPts val="1600"/>
              </a:spcBef>
              <a:spcAft>
                <a:spcPts val="0"/>
              </a:spcAft>
              <a:buClr>
                <a:schemeClr val="dk1"/>
              </a:buClr>
              <a:buSzPts val="1100"/>
              <a:buFont typeface="Arial"/>
              <a:buNone/>
            </a:pPr>
            <a:r>
              <a:t/>
            </a:r>
            <a:endParaRPr>
              <a:solidFill>
                <a:schemeClr val="dk1"/>
              </a:solidFill>
              <a:latin typeface="Libre Franklin"/>
              <a:ea typeface="Libre Franklin"/>
              <a:cs typeface="Libre Franklin"/>
              <a:sym typeface="Libre Franklin"/>
            </a:endParaRPr>
          </a:p>
          <a:p>
            <a:pPr indent="0" lvl="0" marL="0" rtl="0" algn="l">
              <a:spcBef>
                <a:spcPts val="1600"/>
              </a:spcBef>
              <a:spcAft>
                <a:spcPts val="0"/>
              </a:spcAft>
              <a:buNone/>
            </a:pPr>
            <a:r>
              <a:t/>
            </a:r>
            <a:endParaRPr>
              <a:solidFill>
                <a:schemeClr val="dk1"/>
              </a:solidFill>
              <a:latin typeface="Libre Franklin"/>
              <a:ea typeface="Libre Franklin"/>
              <a:cs typeface="Libre Franklin"/>
              <a:sym typeface="Libre Franklin"/>
            </a:endParaRPr>
          </a:p>
          <a:p>
            <a:pPr indent="0" lvl="0" marL="0" rtl="0" algn="l">
              <a:spcBef>
                <a:spcPts val="1600"/>
              </a:spcBef>
              <a:spcAft>
                <a:spcPts val="0"/>
              </a:spcAft>
              <a:buClr>
                <a:schemeClr val="dk1"/>
              </a:buClr>
              <a:buSzPts val="1100"/>
              <a:buFont typeface="Arial"/>
              <a:buNone/>
            </a:pPr>
            <a:r>
              <a:t/>
            </a:r>
            <a:endParaRPr sz="11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40"/>
          <p:cNvSpPr/>
          <p:nvPr/>
        </p:nvSpPr>
        <p:spPr>
          <a:xfrm flipH="1">
            <a:off x="3881266" y="842125"/>
            <a:ext cx="954000" cy="5586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0"/>
          <p:cNvSpPr/>
          <p:nvPr/>
        </p:nvSpPr>
        <p:spPr>
          <a:xfrm flipH="1">
            <a:off x="6861556" y="842125"/>
            <a:ext cx="954000" cy="5586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0"/>
          <p:cNvSpPr/>
          <p:nvPr/>
        </p:nvSpPr>
        <p:spPr>
          <a:xfrm flipH="1">
            <a:off x="900976" y="842125"/>
            <a:ext cx="954000" cy="5586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0"/>
          <p:cNvSpPr txBox="1"/>
          <p:nvPr>
            <p:ph idx="17" type="title"/>
          </p:nvPr>
        </p:nvSpPr>
        <p:spPr>
          <a:xfrm>
            <a:off x="542900" y="1416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GB"/>
              <a:t>Solution(Shakthi)</a:t>
            </a:r>
            <a:endParaRPr/>
          </a:p>
        </p:txBody>
      </p:sp>
      <p:sp>
        <p:nvSpPr>
          <p:cNvPr id="798" name="Google Shape;798;p40"/>
          <p:cNvSpPr txBox="1"/>
          <p:nvPr>
            <p:ph idx="2" type="subTitle"/>
          </p:nvPr>
        </p:nvSpPr>
        <p:spPr>
          <a:xfrm>
            <a:off x="241075" y="1898880"/>
            <a:ext cx="2869800" cy="5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GB" sz="1200"/>
              <a:t>Just</a:t>
            </a:r>
            <a:r>
              <a:rPr lang="en-GB" sz="1200"/>
              <a:t> have to </a:t>
            </a:r>
            <a:r>
              <a:rPr lang="en-GB" sz="1200"/>
              <a:t>plug</a:t>
            </a:r>
            <a:r>
              <a:rPr lang="en-GB" sz="1200"/>
              <a:t> the device in and connect it to the app</a:t>
            </a:r>
            <a:endParaRPr sz="1200"/>
          </a:p>
        </p:txBody>
      </p:sp>
      <p:sp>
        <p:nvSpPr>
          <p:cNvPr id="799" name="Google Shape;799;p40"/>
          <p:cNvSpPr txBox="1"/>
          <p:nvPr>
            <p:ph idx="1" type="subTitle"/>
          </p:nvPr>
        </p:nvSpPr>
        <p:spPr>
          <a:xfrm>
            <a:off x="149025" y="3737893"/>
            <a:ext cx="2869800" cy="98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00"/>
              <a:t>Monitor the power consumer by your device using that the app will also predict electricity bill of that </a:t>
            </a:r>
            <a:r>
              <a:rPr lang="en-GB" sz="1400"/>
              <a:t>particular</a:t>
            </a:r>
            <a:r>
              <a:rPr lang="en-GB" sz="1400"/>
              <a:t> device</a:t>
            </a:r>
            <a:endParaRPr sz="1400"/>
          </a:p>
          <a:p>
            <a:pPr indent="0" lvl="0" marL="0" rtl="0" algn="l">
              <a:lnSpc>
                <a:spcPct val="100000"/>
              </a:lnSpc>
              <a:spcBef>
                <a:spcPts val="0"/>
              </a:spcBef>
              <a:spcAft>
                <a:spcPts val="0"/>
              </a:spcAft>
              <a:buSzPts val="1600"/>
              <a:buNone/>
            </a:pPr>
            <a:r>
              <a:t/>
            </a:r>
            <a:endParaRPr/>
          </a:p>
        </p:txBody>
      </p:sp>
      <p:sp>
        <p:nvSpPr>
          <p:cNvPr id="800" name="Google Shape;800;p40"/>
          <p:cNvSpPr txBox="1"/>
          <p:nvPr>
            <p:ph type="title"/>
          </p:nvPr>
        </p:nvSpPr>
        <p:spPr>
          <a:xfrm flipH="1">
            <a:off x="155504" y="947167"/>
            <a:ext cx="1194000" cy="55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01</a:t>
            </a:r>
            <a:endParaRPr/>
          </a:p>
        </p:txBody>
      </p:sp>
      <p:sp>
        <p:nvSpPr>
          <p:cNvPr id="801" name="Google Shape;801;p40"/>
          <p:cNvSpPr txBox="1"/>
          <p:nvPr>
            <p:ph idx="3" type="subTitle"/>
          </p:nvPr>
        </p:nvSpPr>
        <p:spPr>
          <a:xfrm>
            <a:off x="241075" y="1470762"/>
            <a:ext cx="2388000" cy="5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b="1" lang="en-GB"/>
              <a:t>Set Up Shakthi</a:t>
            </a:r>
            <a:endParaRPr b="1"/>
          </a:p>
        </p:txBody>
      </p:sp>
      <p:sp>
        <p:nvSpPr>
          <p:cNvPr id="802" name="Google Shape;802;p40"/>
          <p:cNvSpPr txBox="1"/>
          <p:nvPr>
            <p:ph idx="4" type="subTitle"/>
          </p:nvPr>
        </p:nvSpPr>
        <p:spPr>
          <a:xfrm>
            <a:off x="3164455" y="1456112"/>
            <a:ext cx="2388000" cy="5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a:t>Connect the appliance of your choice</a:t>
            </a:r>
            <a:endParaRPr b="1"/>
          </a:p>
          <a:p>
            <a:pPr indent="0" lvl="0" marL="0" rtl="0" algn="l">
              <a:lnSpc>
                <a:spcPct val="100000"/>
              </a:lnSpc>
              <a:spcBef>
                <a:spcPts val="1600"/>
              </a:spcBef>
              <a:spcAft>
                <a:spcPts val="1600"/>
              </a:spcAft>
              <a:buSzPts val="1400"/>
              <a:buNone/>
            </a:pPr>
            <a:r>
              <a:t/>
            </a:r>
            <a:endParaRPr/>
          </a:p>
        </p:txBody>
      </p:sp>
      <p:sp>
        <p:nvSpPr>
          <p:cNvPr id="803" name="Google Shape;803;p40"/>
          <p:cNvSpPr txBox="1"/>
          <p:nvPr>
            <p:ph idx="5" type="subTitle"/>
          </p:nvPr>
        </p:nvSpPr>
        <p:spPr>
          <a:xfrm>
            <a:off x="6173410" y="1448025"/>
            <a:ext cx="2388000" cy="5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a:t>Sit back and automate</a:t>
            </a:r>
            <a:endParaRPr b="1"/>
          </a:p>
          <a:p>
            <a:pPr indent="0" lvl="0" marL="0" rtl="0" algn="l">
              <a:lnSpc>
                <a:spcPct val="100000"/>
              </a:lnSpc>
              <a:spcBef>
                <a:spcPts val="1600"/>
              </a:spcBef>
              <a:spcAft>
                <a:spcPts val="1600"/>
              </a:spcAft>
              <a:buSzPts val="1400"/>
              <a:buNone/>
            </a:pPr>
            <a:r>
              <a:t/>
            </a:r>
            <a:endParaRPr/>
          </a:p>
        </p:txBody>
      </p:sp>
      <p:sp>
        <p:nvSpPr>
          <p:cNvPr id="804" name="Google Shape;804;p40"/>
          <p:cNvSpPr txBox="1"/>
          <p:nvPr>
            <p:ph idx="9" type="title"/>
          </p:nvPr>
        </p:nvSpPr>
        <p:spPr>
          <a:xfrm>
            <a:off x="3164455" y="947167"/>
            <a:ext cx="1194000" cy="55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02</a:t>
            </a:r>
            <a:endParaRPr/>
          </a:p>
        </p:txBody>
      </p:sp>
      <p:sp>
        <p:nvSpPr>
          <p:cNvPr id="805" name="Google Shape;805;p40"/>
          <p:cNvSpPr txBox="1"/>
          <p:nvPr>
            <p:ph idx="13" type="title"/>
          </p:nvPr>
        </p:nvSpPr>
        <p:spPr>
          <a:xfrm>
            <a:off x="6173410" y="941167"/>
            <a:ext cx="1194000" cy="55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03</a:t>
            </a:r>
            <a:endParaRPr/>
          </a:p>
        </p:txBody>
      </p:sp>
      <p:sp>
        <p:nvSpPr>
          <p:cNvPr id="806" name="Google Shape;806;p40"/>
          <p:cNvSpPr txBox="1"/>
          <p:nvPr>
            <p:ph idx="18" type="subTitle"/>
          </p:nvPr>
        </p:nvSpPr>
        <p:spPr>
          <a:xfrm>
            <a:off x="3164450" y="2070071"/>
            <a:ext cx="2869800" cy="10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00"/>
              <a:t>You can connect </a:t>
            </a:r>
            <a:r>
              <a:rPr lang="en-GB" sz="1400"/>
              <a:t>any device to the other end, it can either be a fan , microwave,tv , light,washing machine</a:t>
            </a:r>
            <a:endParaRPr sz="1400"/>
          </a:p>
          <a:p>
            <a:pPr indent="0" lvl="0" marL="0" rtl="0" algn="l">
              <a:lnSpc>
                <a:spcPct val="100000"/>
              </a:lnSpc>
              <a:spcBef>
                <a:spcPts val="0"/>
              </a:spcBef>
              <a:spcAft>
                <a:spcPts val="0"/>
              </a:spcAft>
              <a:buSzPts val="1600"/>
              <a:buNone/>
            </a:pPr>
            <a:r>
              <a:t/>
            </a:r>
            <a:endParaRPr/>
          </a:p>
        </p:txBody>
      </p:sp>
      <p:sp>
        <p:nvSpPr>
          <p:cNvPr id="807" name="Google Shape;807;p40"/>
          <p:cNvSpPr txBox="1"/>
          <p:nvPr>
            <p:ph idx="19" type="subTitle"/>
          </p:nvPr>
        </p:nvSpPr>
        <p:spPr>
          <a:xfrm>
            <a:off x="6173460" y="1820455"/>
            <a:ext cx="2869800" cy="5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GB" sz="1300"/>
              <a:t>You can </a:t>
            </a:r>
            <a:r>
              <a:rPr lang="en-GB" sz="1300"/>
              <a:t>remotely</a:t>
            </a:r>
            <a:r>
              <a:rPr lang="en-GB" sz="1300"/>
              <a:t> switch on and off the device anywhere </a:t>
            </a:r>
            <a:r>
              <a:rPr lang="en-GB" sz="1300"/>
              <a:t>from the world</a:t>
            </a:r>
            <a:endParaRPr sz="1300"/>
          </a:p>
        </p:txBody>
      </p:sp>
      <p:sp>
        <p:nvSpPr>
          <p:cNvPr id="808" name="Google Shape;808;p40"/>
          <p:cNvSpPr txBox="1"/>
          <p:nvPr>
            <p:ph idx="20" type="subTitle"/>
          </p:nvPr>
        </p:nvSpPr>
        <p:spPr>
          <a:xfrm>
            <a:off x="3158000" y="3699069"/>
            <a:ext cx="2869800" cy="98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300"/>
              <a:t>You can also add </a:t>
            </a:r>
            <a:r>
              <a:rPr lang="en-GB" sz="1300"/>
              <a:t>additional</a:t>
            </a:r>
            <a:r>
              <a:rPr lang="en-GB" sz="1300"/>
              <a:t> sensors like PID so that it can detect motion and can </a:t>
            </a:r>
            <a:r>
              <a:rPr lang="en-GB" sz="1300"/>
              <a:t>switch</a:t>
            </a:r>
            <a:r>
              <a:rPr lang="en-GB" sz="1300"/>
              <a:t> on the device as soon as you enter the room</a:t>
            </a:r>
            <a:endParaRPr sz="1300"/>
          </a:p>
          <a:p>
            <a:pPr indent="0" lvl="0" marL="0" rtl="0" algn="l">
              <a:lnSpc>
                <a:spcPct val="100000"/>
              </a:lnSpc>
              <a:spcBef>
                <a:spcPts val="0"/>
              </a:spcBef>
              <a:spcAft>
                <a:spcPts val="0"/>
              </a:spcAft>
              <a:buSzPts val="1600"/>
              <a:buNone/>
            </a:pPr>
            <a:r>
              <a:t/>
            </a:r>
            <a:endParaRPr/>
          </a:p>
        </p:txBody>
      </p:sp>
      <p:sp>
        <p:nvSpPr>
          <p:cNvPr id="809" name="Google Shape;809;p40"/>
          <p:cNvSpPr txBox="1"/>
          <p:nvPr>
            <p:ph idx="21" type="subTitle"/>
          </p:nvPr>
        </p:nvSpPr>
        <p:spPr>
          <a:xfrm>
            <a:off x="6166985" y="3699075"/>
            <a:ext cx="2869800" cy="5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00"/>
              <a:t>The time at which the device can be turned on and off can be set through the app(scheduling)</a:t>
            </a:r>
            <a:endParaRPr sz="1400"/>
          </a:p>
          <a:p>
            <a:pPr indent="0" lvl="0" marL="0" rtl="0" algn="l">
              <a:lnSpc>
                <a:spcPct val="100000"/>
              </a:lnSpc>
              <a:spcBef>
                <a:spcPts val="0"/>
              </a:spcBef>
              <a:spcAft>
                <a:spcPts val="0"/>
              </a:spcAft>
              <a:buSzPts val="1600"/>
              <a:buNone/>
            </a:pPr>
            <a:r>
              <a:t/>
            </a:r>
            <a:endParaRPr/>
          </a:p>
        </p:txBody>
      </p:sp>
      <p:sp>
        <p:nvSpPr>
          <p:cNvPr id="810" name="Google Shape;810;p40"/>
          <p:cNvSpPr/>
          <p:nvPr/>
        </p:nvSpPr>
        <p:spPr>
          <a:xfrm flipH="1">
            <a:off x="929231" y="3134775"/>
            <a:ext cx="954000" cy="5586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0"/>
          <p:cNvSpPr txBox="1"/>
          <p:nvPr>
            <p:ph idx="13" type="title"/>
          </p:nvPr>
        </p:nvSpPr>
        <p:spPr>
          <a:xfrm>
            <a:off x="241085" y="3233817"/>
            <a:ext cx="1194000" cy="55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03</a:t>
            </a:r>
            <a:endParaRPr/>
          </a:p>
        </p:txBody>
      </p:sp>
      <p:sp>
        <p:nvSpPr>
          <p:cNvPr id="812" name="Google Shape;812;p40"/>
          <p:cNvSpPr/>
          <p:nvPr/>
        </p:nvSpPr>
        <p:spPr>
          <a:xfrm flipH="1">
            <a:off x="3952631" y="3134775"/>
            <a:ext cx="954000" cy="5586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0"/>
          <p:cNvSpPr txBox="1"/>
          <p:nvPr>
            <p:ph idx="13" type="title"/>
          </p:nvPr>
        </p:nvSpPr>
        <p:spPr>
          <a:xfrm>
            <a:off x="3264485" y="3233817"/>
            <a:ext cx="1194000" cy="55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03</a:t>
            </a:r>
            <a:endParaRPr/>
          </a:p>
        </p:txBody>
      </p:sp>
      <p:sp>
        <p:nvSpPr>
          <p:cNvPr id="814" name="Google Shape;814;p40"/>
          <p:cNvSpPr/>
          <p:nvPr/>
        </p:nvSpPr>
        <p:spPr>
          <a:xfrm flipH="1">
            <a:off x="6921906" y="3035725"/>
            <a:ext cx="954000" cy="5586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0"/>
          <p:cNvSpPr txBox="1"/>
          <p:nvPr>
            <p:ph idx="13" type="title"/>
          </p:nvPr>
        </p:nvSpPr>
        <p:spPr>
          <a:xfrm>
            <a:off x="6233760" y="3134767"/>
            <a:ext cx="1194000" cy="55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41"/>
          <p:cNvSpPr/>
          <p:nvPr/>
        </p:nvSpPr>
        <p:spPr>
          <a:xfrm flipH="1">
            <a:off x="3126466" y="881025"/>
            <a:ext cx="954000" cy="5586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1"/>
          <p:cNvSpPr/>
          <p:nvPr/>
        </p:nvSpPr>
        <p:spPr>
          <a:xfrm flipH="1">
            <a:off x="107276" y="881025"/>
            <a:ext cx="954000" cy="5586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1"/>
          <p:cNvSpPr txBox="1"/>
          <p:nvPr>
            <p:ph idx="17" type="title"/>
          </p:nvPr>
        </p:nvSpPr>
        <p:spPr>
          <a:xfrm>
            <a:off x="542900" y="1416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GB"/>
              <a:t>Solution(Terragrow)</a:t>
            </a:r>
            <a:endParaRPr/>
          </a:p>
        </p:txBody>
      </p:sp>
      <p:sp>
        <p:nvSpPr>
          <p:cNvPr id="823" name="Google Shape;823;p41"/>
          <p:cNvSpPr txBox="1"/>
          <p:nvPr>
            <p:ph idx="2" type="subTitle"/>
          </p:nvPr>
        </p:nvSpPr>
        <p:spPr>
          <a:xfrm>
            <a:off x="155475" y="1491944"/>
            <a:ext cx="2869800" cy="1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800">
                <a:latin typeface="Roboto"/>
                <a:ea typeface="Roboto"/>
                <a:cs typeface="Roboto"/>
                <a:sym typeface="Roboto"/>
              </a:rPr>
              <a:t>Plantic</a:t>
            </a:r>
            <a:r>
              <a:rPr lang="en-GB" sz="800">
                <a:latin typeface="Roboto"/>
                <a:ea typeface="Roboto"/>
                <a:cs typeface="Roboto"/>
                <a:sym typeface="Roboto"/>
              </a:rPr>
              <a:t> is a smart plant probe that gives your plants a voice and it helps you to look after your plants in smart way. It can measure soil moisture, light intensity, temperature and other essential parameters. The probe connects your plants with your device so that you get real-time updates and will be able to monitor. The interface compares measurements from the probe with a database consisting of plant data and accordingly notifies you whenever your plan needs to feed or water. It will offer you educational tutorials and other content i.e an Information System which will inspire you to take care of your plant and know more about it.</a:t>
            </a:r>
            <a:endParaRPr sz="1200"/>
          </a:p>
        </p:txBody>
      </p:sp>
      <p:sp>
        <p:nvSpPr>
          <p:cNvPr id="824" name="Google Shape;824;p41"/>
          <p:cNvSpPr txBox="1"/>
          <p:nvPr>
            <p:ph type="title"/>
          </p:nvPr>
        </p:nvSpPr>
        <p:spPr>
          <a:xfrm flipH="1">
            <a:off x="155504" y="947167"/>
            <a:ext cx="1194000" cy="55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01</a:t>
            </a:r>
            <a:endParaRPr/>
          </a:p>
        </p:txBody>
      </p:sp>
      <p:sp>
        <p:nvSpPr>
          <p:cNvPr id="825" name="Google Shape;825;p41"/>
          <p:cNvSpPr txBox="1"/>
          <p:nvPr>
            <p:ph idx="5" type="subTitle"/>
          </p:nvPr>
        </p:nvSpPr>
        <p:spPr>
          <a:xfrm>
            <a:off x="6310850" y="1386625"/>
            <a:ext cx="2762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900">
                <a:latin typeface="Roboto"/>
                <a:ea typeface="Roboto"/>
                <a:cs typeface="Roboto"/>
                <a:sym typeface="Roboto"/>
              </a:rPr>
              <a:t>It involves a special feature of water recycling. It involves a mechanism consisting of a semi-permeable layer below the soil base, which enables re-use of irrigated water, using a irrigation preset, hence preserving essential nutrients of soil, which is usually washed away in current irrigation systems. It also helps in eliminating breeding of insects in stagnant water left below pots, hence preventing threatening diseases</a:t>
            </a:r>
            <a:r>
              <a:rPr lang="en-GB" sz="800">
                <a:latin typeface="Roboto"/>
                <a:ea typeface="Roboto"/>
                <a:cs typeface="Roboto"/>
                <a:sym typeface="Roboto"/>
              </a:rPr>
              <a:t>.</a:t>
            </a:r>
            <a:endParaRPr sz="8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1600"/>
              </a:spcBef>
              <a:spcAft>
                <a:spcPts val="1600"/>
              </a:spcAft>
              <a:buSzPts val="1400"/>
              <a:buNone/>
            </a:pPr>
            <a:r>
              <a:t/>
            </a:r>
            <a:endParaRPr/>
          </a:p>
        </p:txBody>
      </p:sp>
      <p:sp>
        <p:nvSpPr>
          <p:cNvPr id="826" name="Google Shape;826;p41"/>
          <p:cNvSpPr txBox="1"/>
          <p:nvPr>
            <p:ph idx="6" type="subTitle"/>
          </p:nvPr>
        </p:nvSpPr>
        <p:spPr>
          <a:xfrm>
            <a:off x="195375" y="3508575"/>
            <a:ext cx="5604000" cy="144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900">
                <a:latin typeface="Roboto"/>
                <a:ea typeface="Roboto"/>
                <a:cs typeface="Roboto"/>
                <a:sym typeface="Roboto"/>
              </a:rPr>
              <a:t>Vertivy </a:t>
            </a:r>
            <a:r>
              <a:rPr lang="en-GB" sz="900">
                <a:latin typeface="Roboto"/>
                <a:ea typeface="Roboto"/>
                <a:cs typeface="Roboto"/>
                <a:sym typeface="Roboto"/>
              </a:rPr>
              <a:t>helps you to grow a garden full of plants all year around and create your own personal urban garden inside and outside of your home. It allows you to grow plants taking only a few square feet of space. So you can feed it anywhere in your home easily. </a:t>
            </a:r>
            <a:r>
              <a:rPr lang="en-GB" sz="800">
                <a:latin typeface="Roboto"/>
                <a:ea typeface="Roboto"/>
                <a:cs typeface="Roboto"/>
                <a:sym typeface="Roboto"/>
              </a:rPr>
              <a:t> It has a low pressure aeroponic design that aids better growth of plants in comparison to soil gardening or traditional hydroponics. It also provides the roots with enough oxygen to develop into healthy and strong plants the aeroponic design helps to enter more oxygen into the roots, hence enables the accelerate growth of plants. It also gives you pesticide free gardening experience, hence a safer experience while gardening. Vertivy comes along with low maintenance and require less work and human intervention than traditional gardening.</a:t>
            </a:r>
            <a:endParaRPr sz="1300"/>
          </a:p>
          <a:p>
            <a:pPr indent="0" lvl="0" marL="0" rtl="0" algn="l">
              <a:lnSpc>
                <a:spcPct val="100000"/>
              </a:lnSpc>
              <a:spcBef>
                <a:spcPts val="1600"/>
              </a:spcBef>
              <a:spcAft>
                <a:spcPts val="1600"/>
              </a:spcAft>
              <a:buSzPts val="1400"/>
              <a:buNone/>
            </a:pPr>
            <a:r>
              <a:t/>
            </a:r>
            <a:endParaRPr/>
          </a:p>
        </p:txBody>
      </p:sp>
      <p:sp>
        <p:nvSpPr>
          <p:cNvPr id="827" name="Google Shape;827;p41"/>
          <p:cNvSpPr txBox="1"/>
          <p:nvPr>
            <p:ph idx="7" type="subTitle"/>
          </p:nvPr>
        </p:nvSpPr>
        <p:spPr>
          <a:xfrm>
            <a:off x="2598375" y="3177725"/>
            <a:ext cx="3201000" cy="11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lnSpc>
                <a:spcPct val="100000"/>
              </a:lnSpc>
              <a:spcBef>
                <a:spcPts val="1600"/>
              </a:spcBef>
              <a:spcAft>
                <a:spcPts val="1600"/>
              </a:spcAft>
              <a:buSzPts val="1400"/>
              <a:buNone/>
            </a:pPr>
            <a:r>
              <a:t/>
            </a:r>
            <a:endParaRPr/>
          </a:p>
        </p:txBody>
      </p:sp>
      <p:sp>
        <p:nvSpPr>
          <p:cNvPr id="828" name="Google Shape;828;p41"/>
          <p:cNvSpPr txBox="1"/>
          <p:nvPr>
            <p:ph idx="9" type="title"/>
          </p:nvPr>
        </p:nvSpPr>
        <p:spPr>
          <a:xfrm>
            <a:off x="3164455" y="947167"/>
            <a:ext cx="1194000" cy="55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02</a:t>
            </a:r>
            <a:endParaRPr/>
          </a:p>
        </p:txBody>
      </p:sp>
      <p:sp>
        <p:nvSpPr>
          <p:cNvPr id="829" name="Google Shape;829;p41"/>
          <p:cNvSpPr txBox="1"/>
          <p:nvPr>
            <p:ph idx="14" type="title"/>
          </p:nvPr>
        </p:nvSpPr>
        <p:spPr>
          <a:xfrm flipH="1">
            <a:off x="5116854" y="2911628"/>
            <a:ext cx="1194000" cy="55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04</a:t>
            </a:r>
            <a:endParaRPr/>
          </a:p>
        </p:txBody>
      </p:sp>
      <p:sp>
        <p:nvSpPr>
          <p:cNvPr id="830" name="Google Shape;830;p41"/>
          <p:cNvSpPr txBox="1"/>
          <p:nvPr>
            <p:ph idx="18" type="subTitle"/>
          </p:nvPr>
        </p:nvSpPr>
        <p:spPr>
          <a:xfrm>
            <a:off x="3164449" y="1505625"/>
            <a:ext cx="3201000" cy="55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900">
                <a:latin typeface="Roboto"/>
                <a:ea typeface="Roboto"/>
                <a:cs typeface="Roboto"/>
                <a:sym typeface="Roboto"/>
              </a:rPr>
              <a:t>Hydromo</a:t>
            </a:r>
            <a:r>
              <a:rPr lang="en-GB" sz="900">
                <a:latin typeface="Roboto"/>
                <a:ea typeface="Roboto"/>
                <a:cs typeface="Roboto"/>
                <a:sym typeface="Roboto"/>
              </a:rPr>
              <a:t> will help you take care of your house plants with great ease. It is a smart watering system to water plants when necessary and controls just as much water as need to grow the plant's growth. Hydromo integrated with Plantic, can help monitor plant health in real time and track essential parameters and irrigate the plants accordingly. It can detect when your plants need to be watered so you can go for a business without worrying about your plants. </a:t>
            </a:r>
            <a:endParaRPr sz="1000"/>
          </a:p>
          <a:p>
            <a:pPr indent="0" lvl="0" marL="0" rtl="0" algn="l">
              <a:lnSpc>
                <a:spcPct val="100000"/>
              </a:lnSpc>
              <a:spcBef>
                <a:spcPts val="0"/>
              </a:spcBef>
              <a:spcAft>
                <a:spcPts val="0"/>
              </a:spcAft>
              <a:buSzPts val="1600"/>
              <a:buNone/>
            </a:pPr>
            <a:r>
              <a:t/>
            </a:r>
            <a:endParaRPr sz="1700"/>
          </a:p>
        </p:txBody>
      </p:sp>
      <p:sp>
        <p:nvSpPr>
          <p:cNvPr id="831" name="Google Shape;831;p41"/>
          <p:cNvSpPr/>
          <p:nvPr/>
        </p:nvSpPr>
        <p:spPr>
          <a:xfrm flipH="1">
            <a:off x="155476" y="2949978"/>
            <a:ext cx="954000" cy="5586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1"/>
          <p:cNvSpPr txBox="1"/>
          <p:nvPr>
            <p:ph idx="13" type="title"/>
          </p:nvPr>
        </p:nvSpPr>
        <p:spPr>
          <a:xfrm>
            <a:off x="195385" y="3037642"/>
            <a:ext cx="1194000" cy="55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GB"/>
              <a:t>03</a:t>
            </a:r>
            <a:endParaRPr/>
          </a:p>
        </p:txBody>
      </p:sp>
      <p:sp>
        <p:nvSpPr>
          <p:cNvPr id="833" name="Google Shape;833;p41"/>
          <p:cNvSpPr/>
          <p:nvPr/>
        </p:nvSpPr>
        <p:spPr>
          <a:xfrm flipH="1">
            <a:off x="5558816" y="2855550"/>
            <a:ext cx="954000" cy="5586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1"/>
          <p:cNvSpPr txBox="1"/>
          <p:nvPr>
            <p:ph idx="8" type="subTitle"/>
          </p:nvPr>
        </p:nvSpPr>
        <p:spPr>
          <a:xfrm>
            <a:off x="5875200" y="3177725"/>
            <a:ext cx="3268800" cy="55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000">
                <a:latin typeface="Roboto"/>
                <a:ea typeface="Roboto"/>
                <a:cs typeface="Roboto"/>
                <a:sym typeface="Roboto"/>
              </a:rPr>
              <a:t>Exagrow</a:t>
            </a:r>
            <a:r>
              <a:rPr lang="en-GB" sz="1000">
                <a:latin typeface="Roboto"/>
                <a:ea typeface="Roboto"/>
                <a:cs typeface="Roboto"/>
                <a:sym typeface="Roboto"/>
              </a:rPr>
              <a:t> is a all in one system for smart indoor gardening. We will be combining the technologies implemented in the plantic probe, hyrdromo water system and vertivy gardening system along with a few other technical features and optimisations. Some of the notable features of Exagrow could be Real-Time Monitoring, Water Irrigation System, Nutrient Control, Information System, Connectivity and User-Friendliness. It is a go to robust solution for urban industrial smart gardening requirements. </a:t>
            </a:r>
            <a:endParaRPr sz="1400"/>
          </a:p>
          <a:p>
            <a:pPr indent="0" lvl="0" marL="0" rtl="0" algn="l">
              <a:lnSpc>
                <a:spcPct val="100000"/>
              </a:lnSpc>
              <a:spcBef>
                <a:spcPts val="1600"/>
              </a:spcBef>
              <a:spcAft>
                <a:spcPts val="1600"/>
              </a:spcAft>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42"/>
          <p:cNvSpPr/>
          <p:nvPr/>
        </p:nvSpPr>
        <p:spPr>
          <a:xfrm rot="10800000">
            <a:off x="1639267" y="212851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2"/>
          <p:cNvSpPr txBox="1"/>
          <p:nvPr>
            <p:ph idx="2" type="subTitle"/>
          </p:nvPr>
        </p:nvSpPr>
        <p:spPr>
          <a:xfrm>
            <a:off x="1537250" y="2555675"/>
            <a:ext cx="2439300" cy="178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GB"/>
              <a:t>-HTML , CSS , </a:t>
            </a:r>
            <a:r>
              <a:rPr lang="en-GB"/>
              <a:t>tailwind css , react ,django, mysql , firebase , blynk</a:t>
            </a:r>
            <a:endParaRPr/>
          </a:p>
          <a:p>
            <a:pPr indent="0" lvl="0" marL="0" rtl="0" algn="l">
              <a:lnSpc>
                <a:spcPct val="100000"/>
              </a:lnSpc>
              <a:spcBef>
                <a:spcPts val="1600"/>
              </a:spcBef>
              <a:spcAft>
                <a:spcPts val="1600"/>
              </a:spcAft>
              <a:buSzPts val="1600"/>
              <a:buNone/>
            </a:pPr>
            <a:r>
              <a:rPr lang="en-GB"/>
              <a:t>-Arduino IDE</a:t>
            </a:r>
            <a:endParaRPr/>
          </a:p>
        </p:txBody>
      </p:sp>
      <p:sp>
        <p:nvSpPr>
          <p:cNvPr id="841" name="Google Shape;841;p42"/>
          <p:cNvSpPr txBox="1"/>
          <p:nvPr>
            <p:ph idx="1" type="subTitle"/>
          </p:nvPr>
        </p:nvSpPr>
        <p:spPr>
          <a:xfrm>
            <a:off x="1537255" y="1595125"/>
            <a:ext cx="1866600" cy="495000"/>
          </a:xfrm>
          <a:prstGeom prst="rect">
            <a:avLst/>
          </a:prstGeom>
          <a:noFill/>
          <a:ln>
            <a:noFill/>
          </a:ln>
        </p:spPr>
        <p:txBody>
          <a:bodyPr anchorCtr="0" anchor="t" bIns="91425" lIns="91425" spcFirstLastPara="1" rIns="90000" wrap="square" tIns="91425">
            <a:noAutofit/>
          </a:bodyPr>
          <a:lstStyle/>
          <a:p>
            <a:pPr indent="0" lvl="0" marL="0" rtl="0" algn="l">
              <a:lnSpc>
                <a:spcPct val="115000"/>
              </a:lnSpc>
              <a:spcBef>
                <a:spcPts val="0"/>
              </a:spcBef>
              <a:spcAft>
                <a:spcPts val="1600"/>
              </a:spcAft>
              <a:buSzPts val="1400"/>
              <a:buNone/>
            </a:pPr>
            <a:r>
              <a:rPr lang="en-GB" sz="1600"/>
              <a:t>Software stack</a:t>
            </a:r>
            <a:endParaRPr sz="1600"/>
          </a:p>
        </p:txBody>
      </p:sp>
      <p:sp>
        <p:nvSpPr>
          <p:cNvPr id="842" name="Google Shape;842;p42"/>
          <p:cNvSpPr txBox="1"/>
          <p:nvPr>
            <p:ph type="title"/>
          </p:nvPr>
        </p:nvSpPr>
        <p:spPr>
          <a:xfrm>
            <a:off x="522000" y="310775"/>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GB"/>
              <a:t>Requirements</a:t>
            </a:r>
            <a:endParaRPr/>
          </a:p>
        </p:txBody>
      </p:sp>
      <p:sp>
        <p:nvSpPr>
          <p:cNvPr id="843" name="Google Shape;843;p42"/>
          <p:cNvSpPr txBox="1"/>
          <p:nvPr>
            <p:ph idx="3" type="subTitle"/>
          </p:nvPr>
        </p:nvSpPr>
        <p:spPr>
          <a:xfrm>
            <a:off x="5613645" y="1519175"/>
            <a:ext cx="1866600" cy="4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GB" sz="1600"/>
              <a:t>Hardware</a:t>
            </a:r>
            <a:endParaRPr sz="1600"/>
          </a:p>
        </p:txBody>
      </p:sp>
      <p:sp>
        <p:nvSpPr>
          <p:cNvPr id="844" name="Google Shape;844;p42"/>
          <p:cNvSpPr txBox="1"/>
          <p:nvPr>
            <p:ph idx="4" type="subTitle"/>
          </p:nvPr>
        </p:nvSpPr>
        <p:spPr>
          <a:xfrm>
            <a:off x="5613650" y="2479725"/>
            <a:ext cx="2439300" cy="23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GB" sz="1100"/>
              <a:t>2 * ESP32</a:t>
            </a:r>
            <a:endParaRPr sz="1100"/>
          </a:p>
          <a:p>
            <a:pPr indent="0" lvl="0" marL="0" rtl="0" algn="l">
              <a:lnSpc>
                <a:spcPct val="100000"/>
              </a:lnSpc>
              <a:spcBef>
                <a:spcPts val="0"/>
              </a:spcBef>
              <a:spcAft>
                <a:spcPts val="0"/>
              </a:spcAft>
              <a:buSzPts val="1600"/>
              <a:buNone/>
            </a:pPr>
            <a:r>
              <a:rPr lang="en-GB" sz="1100"/>
              <a:t>Temp and humidity sensor</a:t>
            </a:r>
            <a:endParaRPr sz="1100"/>
          </a:p>
          <a:p>
            <a:pPr indent="0" lvl="0" marL="0" rtl="0" algn="l">
              <a:lnSpc>
                <a:spcPct val="100000"/>
              </a:lnSpc>
              <a:spcBef>
                <a:spcPts val="0"/>
              </a:spcBef>
              <a:spcAft>
                <a:spcPts val="0"/>
              </a:spcAft>
              <a:buSzPts val="1600"/>
              <a:buNone/>
            </a:pPr>
            <a:r>
              <a:rPr lang="en-GB" sz="1100"/>
              <a:t>Solid</a:t>
            </a:r>
            <a:r>
              <a:rPr lang="en-GB" sz="1100"/>
              <a:t> moisture sensor</a:t>
            </a:r>
            <a:endParaRPr sz="1100"/>
          </a:p>
          <a:p>
            <a:pPr indent="0" lvl="0" marL="0" rtl="0" algn="l">
              <a:lnSpc>
                <a:spcPct val="100000"/>
              </a:lnSpc>
              <a:spcBef>
                <a:spcPts val="0"/>
              </a:spcBef>
              <a:spcAft>
                <a:spcPts val="0"/>
              </a:spcAft>
              <a:buSzPts val="1600"/>
              <a:buNone/>
            </a:pPr>
            <a:r>
              <a:rPr lang="en-GB" sz="1100"/>
              <a:t>Battery(LIPO)</a:t>
            </a:r>
            <a:endParaRPr sz="1100"/>
          </a:p>
          <a:p>
            <a:pPr indent="0" lvl="0" marL="0" rtl="0" algn="l">
              <a:lnSpc>
                <a:spcPct val="100000"/>
              </a:lnSpc>
              <a:spcBef>
                <a:spcPts val="0"/>
              </a:spcBef>
              <a:spcAft>
                <a:spcPts val="0"/>
              </a:spcAft>
              <a:buSzPts val="1600"/>
              <a:buNone/>
            </a:pPr>
            <a:r>
              <a:rPr lang="en-GB" sz="1100"/>
              <a:t>Relay module</a:t>
            </a:r>
            <a:endParaRPr sz="1100"/>
          </a:p>
          <a:p>
            <a:pPr indent="0" lvl="0" marL="0" rtl="0" algn="l">
              <a:lnSpc>
                <a:spcPct val="100000"/>
              </a:lnSpc>
              <a:spcBef>
                <a:spcPts val="0"/>
              </a:spcBef>
              <a:spcAft>
                <a:spcPts val="0"/>
              </a:spcAft>
              <a:buSzPts val="1600"/>
              <a:buNone/>
            </a:pPr>
            <a:r>
              <a:rPr lang="en-GB" sz="1100"/>
              <a:t>Voltage sensor</a:t>
            </a:r>
            <a:endParaRPr sz="1100"/>
          </a:p>
          <a:p>
            <a:pPr indent="0" lvl="0" marL="0" rtl="0" algn="l">
              <a:lnSpc>
                <a:spcPct val="100000"/>
              </a:lnSpc>
              <a:spcBef>
                <a:spcPts val="0"/>
              </a:spcBef>
              <a:spcAft>
                <a:spcPts val="0"/>
              </a:spcAft>
              <a:buSzPts val="1600"/>
              <a:buNone/>
            </a:pPr>
            <a:r>
              <a:rPr lang="en-GB" sz="1100"/>
              <a:t>Current sensor</a:t>
            </a:r>
            <a:endParaRPr sz="1100"/>
          </a:p>
          <a:p>
            <a:pPr indent="0" lvl="0" marL="0" rtl="0" algn="l">
              <a:lnSpc>
                <a:spcPct val="100000"/>
              </a:lnSpc>
              <a:spcBef>
                <a:spcPts val="0"/>
              </a:spcBef>
              <a:spcAft>
                <a:spcPts val="0"/>
              </a:spcAft>
              <a:buSzPts val="1600"/>
              <a:buNone/>
            </a:pPr>
            <a:r>
              <a:rPr lang="en-GB" sz="1100"/>
              <a:t>Sockets</a:t>
            </a:r>
            <a:endParaRPr sz="1100"/>
          </a:p>
          <a:p>
            <a:pPr indent="0" lvl="0" marL="0" rtl="0" algn="l">
              <a:lnSpc>
                <a:spcPct val="100000"/>
              </a:lnSpc>
              <a:spcBef>
                <a:spcPts val="0"/>
              </a:spcBef>
              <a:spcAft>
                <a:spcPts val="0"/>
              </a:spcAft>
              <a:buSzPts val="1600"/>
              <a:buNone/>
            </a:pPr>
            <a:r>
              <a:rPr lang="en-GB" sz="1100"/>
              <a:t>Speaker module</a:t>
            </a:r>
            <a:endParaRPr sz="1100"/>
          </a:p>
          <a:p>
            <a:pPr indent="0" lvl="0" marL="0" rtl="0" algn="l">
              <a:lnSpc>
                <a:spcPct val="100000"/>
              </a:lnSpc>
              <a:spcBef>
                <a:spcPts val="0"/>
              </a:spcBef>
              <a:spcAft>
                <a:spcPts val="0"/>
              </a:spcAft>
              <a:buSzPts val="1600"/>
              <a:buNone/>
            </a:pPr>
            <a:r>
              <a:rPr lang="en-GB" sz="1100"/>
              <a:t>Light sensor</a:t>
            </a:r>
            <a:endParaRPr sz="1100"/>
          </a:p>
          <a:p>
            <a:pPr indent="0" lvl="0" marL="0" rtl="0" algn="l">
              <a:lnSpc>
                <a:spcPct val="100000"/>
              </a:lnSpc>
              <a:spcBef>
                <a:spcPts val="0"/>
              </a:spcBef>
              <a:spcAft>
                <a:spcPts val="0"/>
              </a:spcAft>
              <a:buSzPts val="1600"/>
              <a:buNone/>
            </a:pPr>
            <a:r>
              <a:rPr lang="en-GB" sz="1100"/>
              <a:t>Water pump</a:t>
            </a:r>
            <a:endParaRPr sz="1100"/>
          </a:p>
          <a:p>
            <a:pPr indent="0" lvl="0" marL="0" rtl="0" algn="l">
              <a:lnSpc>
                <a:spcPct val="100000"/>
              </a:lnSpc>
              <a:spcBef>
                <a:spcPts val="0"/>
              </a:spcBef>
              <a:spcAft>
                <a:spcPts val="0"/>
              </a:spcAft>
              <a:buSzPts val="1600"/>
              <a:buNone/>
            </a:pPr>
            <a:r>
              <a:rPr lang="en-GB" sz="1100"/>
              <a:t>Acrylic tube</a:t>
            </a:r>
            <a:endParaRPr sz="1100"/>
          </a:p>
          <a:p>
            <a:pPr indent="0" lvl="0" marL="0" rtl="0" algn="l">
              <a:lnSpc>
                <a:spcPct val="100000"/>
              </a:lnSpc>
              <a:spcBef>
                <a:spcPts val="0"/>
              </a:spcBef>
              <a:spcAft>
                <a:spcPts val="0"/>
              </a:spcAft>
              <a:buSzPts val="1600"/>
              <a:buNone/>
            </a:pPr>
            <a:r>
              <a:t/>
            </a:r>
            <a:endParaRPr sz="1100"/>
          </a:p>
          <a:p>
            <a:pPr indent="0" lvl="0" marL="0" rtl="0" algn="l">
              <a:lnSpc>
                <a:spcPct val="100000"/>
              </a:lnSpc>
              <a:spcBef>
                <a:spcPts val="0"/>
              </a:spcBef>
              <a:spcAft>
                <a:spcPts val="0"/>
              </a:spcAft>
              <a:buSzPts val="1600"/>
              <a:buNone/>
            </a:pPr>
            <a:r>
              <a:t/>
            </a:r>
            <a:endParaRPr sz="1100"/>
          </a:p>
          <a:p>
            <a:pPr indent="0" lvl="0" marL="0" rtl="0" algn="l">
              <a:lnSpc>
                <a:spcPct val="100000"/>
              </a:lnSpc>
              <a:spcBef>
                <a:spcPts val="0"/>
              </a:spcBef>
              <a:spcAft>
                <a:spcPts val="0"/>
              </a:spcAft>
              <a:buSzPts val="1600"/>
              <a:buNone/>
            </a:pPr>
            <a:r>
              <a:t/>
            </a:r>
            <a:endParaRPr sz="1100"/>
          </a:p>
        </p:txBody>
      </p:sp>
      <p:sp>
        <p:nvSpPr>
          <p:cNvPr id="845" name="Google Shape;845;p42"/>
          <p:cNvSpPr/>
          <p:nvPr/>
        </p:nvSpPr>
        <p:spPr>
          <a:xfrm rot="10800000">
            <a:off x="5715689" y="20525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43"/>
          <p:cNvSpPr txBox="1"/>
          <p:nvPr>
            <p:ph type="title"/>
          </p:nvPr>
        </p:nvSpPr>
        <p:spPr>
          <a:xfrm>
            <a:off x="522000" y="2983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GB"/>
              <a:t>Deployment(Shakthi)</a:t>
            </a:r>
            <a:endParaRPr/>
          </a:p>
        </p:txBody>
      </p:sp>
      <p:sp>
        <p:nvSpPr>
          <p:cNvPr id="851" name="Google Shape;851;p43"/>
          <p:cNvSpPr txBox="1"/>
          <p:nvPr/>
        </p:nvSpPr>
        <p:spPr>
          <a:xfrm>
            <a:off x="261150" y="1146775"/>
            <a:ext cx="8652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We will be targeting people who want to make their home infrastructure smarter at an affordable rate and also make it more modular as a single shakthi plug can be used with multiple devices.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It is comparatively easy to deploy shakthi as it is an  universal socket which supports every appliance connected and displays the current and voltage to the user effortlessly.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Our solution is better because it allows you to make any appliance smart and dynamic just by connecting it to the socket we provide, whereas current day innovations have it prebuilt with certain appliances only.</a:t>
            </a:r>
            <a:endParaRPr>
              <a:solidFill>
                <a:schemeClr val="dk1"/>
              </a:solidFill>
            </a:endParaRPr>
          </a:p>
          <a:p>
            <a:pPr indent="0" lvl="0" marL="0" rtl="0" algn="l">
              <a:spcBef>
                <a:spcPts val="0"/>
              </a:spcBef>
              <a:spcAft>
                <a:spcPts val="0"/>
              </a:spcAft>
              <a:buNone/>
            </a:pPr>
            <a:r>
              <a:t/>
            </a:r>
            <a:endParaRPr>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a:solidFill>
                <a:schemeClr val="dk1"/>
              </a:solidFill>
              <a:latin typeface="Roboto Medium"/>
              <a:ea typeface="Roboto Medium"/>
              <a:cs typeface="Roboto Medium"/>
              <a:sym typeface="Roboto Medium"/>
            </a:endParaRPr>
          </a:p>
          <a:p>
            <a:pPr indent="0" lvl="0" marL="0" rtl="0" algn="l">
              <a:spcBef>
                <a:spcPts val="0"/>
              </a:spcBef>
              <a:spcAft>
                <a:spcPts val="0"/>
              </a:spcAft>
              <a:buClr>
                <a:schemeClr val="dk1"/>
              </a:buClr>
              <a:buSzPts val="1200"/>
              <a:buFont typeface="Arial"/>
              <a:buNone/>
            </a:pPr>
            <a:r>
              <a:t/>
            </a:r>
            <a:endParaRPr>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4"/>
          <p:cNvSpPr txBox="1"/>
          <p:nvPr>
            <p:ph type="title"/>
          </p:nvPr>
        </p:nvSpPr>
        <p:spPr>
          <a:xfrm>
            <a:off x="522000" y="2983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GB"/>
              <a:t>Deployment(Terragrow)</a:t>
            </a:r>
            <a:endParaRPr/>
          </a:p>
        </p:txBody>
      </p:sp>
      <p:sp>
        <p:nvSpPr>
          <p:cNvPr id="857" name="Google Shape;857;p44"/>
          <p:cNvSpPr txBox="1"/>
          <p:nvPr>
            <p:ph idx="4294967295" type="subTitle"/>
          </p:nvPr>
        </p:nvSpPr>
        <p:spPr>
          <a:xfrm flipH="1">
            <a:off x="6021200" y="1232025"/>
            <a:ext cx="2756400" cy="49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Libre Franklin"/>
              <a:buNone/>
            </a:pPr>
            <a:r>
              <a:rPr lang="en-GB" sz="1100">
                <a:latin typeface="Arial"/>
                <a:ea typeface="Arial"/>
                <a:cs typeface="Arial"/>
                <a:sym typeface="Arial"/>
              </a:rPr>
              <a:t>People getting into indoor </a:t>
            </a:r>
            <a:r>
              <a:rPr lang="en-GB" sz="1100">
                <a:latin typeface="Arial"/>
                <a:ea typeface="Arial"/>
                <a:cs typeface="Arial"/>
                <a:sym typeface="Arial"/>
              </a:rPr>
              <a:t>gardening</a:t>
            </a:r>
            <a:endParaRPr b="0" i="0" sz="1100" u="none" cap="none" strike="noStrike">
              <a:solidFill>
                <a:srgbClr val="000000"/>
              </a:solidFill>
              <a:latin typeface="Arial"/>
              <a:ea typeface="Arial"/>
              <a:cs typeface="Arial"/>
              <a:sym typeface="Arial"/>
            </a:endParaRPr>
          </a:p>
        </p:txBody>
      </p:sp>
      <p:sp>
        <p:nvSpPr>
          <p:cNvPr id="858" name="Google Shape;858;p44"/>
          <p:cNvSpPr txBox="1"/>
          <p:nvPr/>
        </p:nvSpPr>
        <p:spPr>
          <a:xfrm flipH="1">
            <a:off x="5330900" y="3070575"/>
            <a:ext cx="3571200" cy="189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GB" sz="1200">
                <a:solidFill>
                  <a:schemeClr val="dk1"/>
                </a:solidFill>
                <a:latin typeface="Libre Franklin"/>
                <a:ea typeface="Libre Franklin"/>
                <a:cs typeface="Libre Franklin"/>
                <a:sym typeface="Libre Franklin"/>
              </a:rPr>
              <a:t>Our ecosystem has a product for every one</a:t>
            </a:r>
            <a:endParaRPr sz="12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200"/>
              <a:buFont typeface="Arial"/>
              <a:buNone/>
            </a:pPr>
            <a:r>
              <a:rPr lang="en-GB" sz="1200">
                <a:solidFill>
                  <a:schemeClr val="dk1"/>
                </a:solidFill>
                <a:latin typeface="Libre Franklin"/>
                <a:ea typeface="Libre Franklin"/>
                <a:cs typeface="Libre Franklin"/>
                <a:sym typeface="Libre Franklin"/>
              </a:rPr>
              <a:t>-Plantic - for people who want to get into indoor gardening</a:t>
            </a:r>
            <a:endParaRPr sz="12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200"/>
              <a:buFont typeface="Arial"/>
              <a:buNone/>
            </a:pPr>
            <a:r>
              <a:rPr lang="en-GB" sz="1200">
                <a:solidFill>
                  <a:schemeClr val="dk1"/>
                </a:solidFill>
                <a:latin typeface="Libre Franklin"/>
                <a:ea typeface="Libre Franklin"/>
                <a:cs typeface="Libre Franklin"/>
                <a:sym typeface="Libre Franklin"/>
              </a:rPr>
              <a:t>-Hydromo - for people who have experience with indoor gardening and want to up their yield.</a:t>
            </a:r>
            <a:endParaRPr sz="12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200"/>
              <a:buFont typeface="Arial"/>
              <a:buNone/>
            </a:pPr>
            <a:r>
              <a:rPr lang="en-GB" sz="1200">
                <a:solidFill>
                  <a:schemeClr val="dk1"/>
                </a:solidFill>
                <a:latin typeface="Libre Franklin"/>
                <a:ea typeface="Libre Franklin"/>
                <a:cs typeface="Libre Franklin"/>
                <a:sym typeface="Libre Franklin"/>
              </a:rPr>
              <a:t>-Exogrow - for industries</a:t>
            </a:r>
            <a:br>
              <a:rPr b="0" i="0" lang="en-GB" sz="1200" u="none" cap="none" strike="noStrike">
                <a:solidFill>
                  <a:schemeClr val="dk1"/>
                </a:solidFill>
                <a:latin typeface="Libre Franklin"/>
                <a:ea typeface="Libre Franklin"/>
                <a:cs typeface="Libre Franklin"/>
                <a:sym typeface="Libre Franklin"/>
              </a:rPr>
            </a:br>
            <a:br>
              <a:rPr b="0" i="0" lang="en-GB" sz="1200" u="none" cap="none" strike="noStrike">
                <a:solidFill>
                  <a:schemeClr val="dk1"/>
                </a:solidFill>
                <a:latin typeface="Libre Franklin"/>
                <a:ea typeface="Libre Franklin"/>
                <a:cs typeface="Libre Franklin"/>
                <a:sym typeface="Libre Franklin"/>
              </a:rPr>
            </a:br>
            <a:r>
              <a:rPr lang="en-GB" sz="1200">
                <a:solidFill>
                  <a:schemeClr val="dk1"/>
                </a:solidFill>
                <a:latin typeface="Libre Franklin"/>
                <a:ea typeface="Libre Franklin"/>
                <a:cs typeface="Libre Franklin"/>
                <a:sym typeface="Libre Franklin"/>
              </a:rPr>
              <a:t>Our solution has a ecosystem build around it and can be customised according to the users needs</a:t>
            </a:r>
            <a:endParaRPr b="0" i="0" sz="1200" u="none" cap="none" strike="noStrike">
              <a:solidFill>
                <a:schemeClr val="dk1"/>
              </a:solidFill>
              <a:latin typeface="Libre Franklin"/>
              <a:ea typeface="Libre Franklin"/>
              <a:cs typeface="Libre Franklin"/>
              <a:sym typeface="Libre Franklin"/>
            </a:endParaRPr>
          </a:p>
        </p:txBody>
      </p:sp>
      <p:sp>
        <p:nvSpPr>
          <p:cNvPr id="859" name="Google Shape;859;p44"/>
          <p:cNvSpPr/>
          <p:nvPr/>
        </p:nvSpPr>
        <p:spPr>
          <a:xfrm flipH="1">
            <a:off x="5158409" y="1330663"/>
            <a:ext cx="862800" cy="360000"/>
          </a:xfrm>
          <a:prstGeom prst="triangle">
            <a:avLst>
              <a:gd fmla="val 79071" name="adj"/>
            </a:avLst>
          </a:pr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0" name="Google Shape;860;p44" title="Chart">
            <a:hlinkClick r:id="rId3"/>
          </p:cNvPr>
          <p:cNvPicPr preferRelativeResize="0"/>
          <p:nvPr/>
        </p:nvPicPr>
        <p:blipFill rotWithShape="1">
          <a:blip r:embed="rId4">
            <a:alphaModFix/>
          </a:blip>
          <a:srcRect b="0" l="0" r="0" t="0"/>
          <a:stretch/>
        </p:blipFill>
        <p:spPr>
          <a:xfrm>
            <a:off x="467675" y="1263163"/>
            <a:ext cx="4221251" cy="2617175"/>
          </a:xfrm>
          <a:prstGeom prst="rect">
            <a:avLst/>
          </a:prstGeom>
          <a:noFill/>
          <a:ln>
            <a:noFill/>
          </a:ln>
        </p:spPr>
      </p:pic>
      <p:sp>
        <p:nvSpPr>
          <p:cNvPr id="861" name="Google Shape;861;p44"/>
          <p:cNvSpPr txBox="1"/>
          <p:nvPr>
            <p:ph idx="4294967295" type="subTitle"/>
          </p:nvPr>
        </p:nvSpPr>
        <p:spPr>
          <a:xfrm flipH="1">
            <a:off x="6021200" y="1894825"/>
            <a:ext cx="3021000" cy="49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Libre Franklin"/>
              <a:buNone/>
            </a:pPr>
            <a:r>
              <a:rPr lang="en-GB" sz="1100">
                <a:latin typeface="Arial"/>
                <a:ea typeface="Arial"/>
                <a:cs typeface="Arial"/>
                <a:sym typeface="Arial"/>
              </a:rPr>
              <a:t>P</a:t>
            </a:r>
            <a:r>
              <a:rPr lang="en-GB" sz="1100">
                <a:latin typeface="Arial"/>
                <a:ea typeface="Arial"/>
                <a:cs typeface="Arial"/>
                <a:sym typeface="Arial"/>
              </a:rPr>
              <a:t>eople who want to grow plants to sustain some of their needs(abit indoor gardeners)</a:t>
            </a:r>
            <a:endParaRPr b="0" i="0" sz="1100" u="none" cap="none" strike="noStrike">
              <a:solidFill>
                <a:srgbClr val="000000"/>
              </a:solidFill>
              <a:latin typeface="Arial"/>
              <a:ea typeface="Arial"/>
              <a:cs typeface="Arial"/>
              <a:sym typeface="Arial"/>
            </a:endParaRPr>
          </a:p>
        </p:txBody>
      </p:sp>
      <p:sp>
        <p:nvSpPr>
          <p:cNvPr id="862" name="Google Shape;862;p44"/>
          <p:cNvSpPr/>
          <p:nvPr/>
        </p:nvSpPr>
        <p:spPr>
          <a:xfrm flipH="1">
            <a:off x="5158409" y="1962338"/>
            <a:ext cx="862800" cy="360000"/>
          </a:xfrm>
          <a:prstGeom prst="triangle">
            <a:avLst>
              <a:gd fmla="val 79071"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4"/>
          <p:cNvSpPr txBox="1"/>
          <p:nvPr>
            <p:ph idx="4294967295" type="subTitle"/>
          </p:nvPr>
        </p:nvSpPr>
        <p:spPr>
          <a:xfrm flipH="1">
            <a:off x="6021200" y="2557625"/>
            <a:ext cx="2390700" cy="49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Libre Franklin"/>
              <a:buNone/>
            </a:pPr>
            <a:r>
              <a:rPr lang="en-GB" sz="1100">
                <a:latin typeface="Arial"/>
                <a:ea typeface="Arial"/>
                <a:cs typeface="Arial"/>
                <a:sym typeface="Arial"/>
              </a:rPr>
              <a:t>Urban farming industries</a:t>
            </a:r>
            <a:endParaRPr b="0" i="0" sz="1100" u="none" cap="none" strike="noStrike">
              <a:solidFill>
                <a:srgbClr val="000000"/>
              </a:solidFill>
              <a:latin typeface="Arial"/>
              <a:ea typeface="Arial"/>
              <a:cs typeface="Arial"/>
              <a:sym typeface="Arial"/>
            </a:endParaRPr>
          </a:p>
        </p:txBody>
      </p:sp>
      <p:sp>
        <p:nvSpPr>
          <p:cNvPr id="864" name="Google Shape;864;p44"/>
          <p:cNvSpPr/>
          <p:nvPr/>
        </p:nvSpPr>
        <p:spPr>
          <a:xfrm flipH="1">
            <a:off x="5158409" y="2550188"/>
            <a:ext cx="862800" cy="360000"/>
          </a:xfrm>
          <a:prstGeom prst="triangle">
            <a:avLst>
              <a:gd fmla="val 79071"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