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2C8BC"/>
    <a:srgbClr val="54EEFA"/>
    <a:srgbClr val="A5A5A5"/>
    <a:srgbClr val="BFDADB"/>
    <a:srgbClr val="92D050"/>
    <a:srgbClr val="D82B82"/>
    <a:srgbClr val="AC270C"/>
    <a:srgbClr val="6E0C6E"/>
    <a:srgbClr val="C26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5737-EE28-4E64-99B7-18E3AAC636E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DB37-EE49-44DF-9BE7-B32657031A5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8309113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4888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9321472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8704027" y="-2"/>
            <a:ext cx="11028922" cy="6895719"/>
            <a:chOff x="-814699" y="-199626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-814699" y="-199626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145333" y="201423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9322179" y="2910921"/>
              <a:ext cx="3334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07580" y="2994250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141583" y="17970"/>
            <a:ext cx="12321313" cy="6858000"/>
            <a:chOff x="-89980" y="-29174"/>
            <a:chExt cx="12280933" cy="6858000"/>
          </a:xfrm>
        </p:grpSpPr>
        <p:sp>
          <p:nvSpPr>
            <p:cNvPr id="60" name="Rectangle 59"/>
            <p:cNvSpPr/>
            <p:nvPr/>
          </p:nvSpPr>
          <p:spPr>
            <a:xfrm>
              <a:off x="-89980" y="-29174"/>
              <a:ext cx="12280933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032" y="2233611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30" y="206001"/>
            <a:ext cx="1092500" cy="13736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-6166485" y="3122980"/>
            <a:ext cx="12241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endParaRPr lang="en-US" sz="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27797" y="196944"/>
            <a:ext cx="6627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 Department Of Information Technology</a:t>
            </a: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ABES Engineering College, Ghaziabad(U.P.)</a:t>
            </a:r>
            <a:endParaRPr lang="en-US" sz="2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84" y="1915739"/>
            <a:ext cx="5468586" cy="74987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193103" y="4487410"/>
            <a:ext cx="12403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Team Members :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Sarthak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Singh(1803213150),</a:t>
            </a:r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                      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Vishwas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Chaudhary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(1803213177)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Section             : 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IT-C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762451" y="6164971"/>
            <a:ext cx="5328032" cy="401573"/>
            <a:chOff x="4679586" y="878988"/>
            <a:chExt cx="2268494" cy="190500"/>
          </a:xfrm>
        </p:grpSpPr>
        <p:sp>
          <p:nvSpPr>
            <p:cNvPr id="90" name="Oval 89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4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57580" y="878988"/>
              <a:ext cx="190500" cy="1905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16929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914292" y="2552244"/>
            <a:ext cx="14490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WEATHER APPLICATION</a:t>
            </a:r>
            <a:endParaRPr lang="en-IN" sz="4000" dirty="0">
              <a:solidFill>
                <a:srgbClr val="00A0A8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3324" y="3410139"/>
            <a:ext cx="15857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  <a:latin typeface="Tw Cen MT" panose="020B0602020104020603" pitchFamily="34" charset="0"/>
              </a:rPr>
              <a:t>Domain : </a:t>
            </a:r>
            <a:r>
              <a:rPr lang="en-IN" sz="2400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Weather Application</a:t>
            </a:r>
            <a:endParaRPr lang="en-IN" sz="2400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 rot="290758">
            <a:off x="7917464" y="4800588"/>
            <a:ext cx="3534991" cy="782591"/>
          </a:xfrm>
          <a:prstGeom prst="rect">
            <a:avLst/>
          </a:prstGeom>
          <a:gradFill>
            <a:gsLst>
              <a:gs pos="0">
                <a:schemeClr val="tx1">
                  <a:alpha val="35000"/>
                </a:schemeClr>
              </a:gs>
              <a:gs pos="95000">
                <a:schemeClr val="bg1">
                  <a:alpha val="66000"/>
                </a:schemeClr>
              </a:gs>
            </a:gsLst>
            <a:lin ang="1800000" scaled="0"/>
          </a:gra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4888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9321472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9848056" y="0"/>
            <a:ext cx="12172950" cy="6876857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refernces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17" y="1310406"/>
            <a:ext cx="3760552" cy="101837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95" y="558085"/>
            <a:ext cx="6477456" cy="1756135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02" y="1959512"/>
            <a:ext cx="6869320" cy="186237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85" y="1996237"/>
            <a:ext cx="6869320" cy="186237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90" y="3477567"/>
            <a:ext cx="6869320" cy="186237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64" y="4771418"/>
            <a:ext cx="6869320" cy="186237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95" y="3567847"/>
            <a:ext cx="6869320" cy="1862375"/>
          </a:xfrm>
          <a:prstGeom prst="rect">
            <a:avLst/>
          </a:prstGeom>
        </p:spPr>
      </p:pic>
      <p:sp>
        <p:nvSpPr>
          <p:cNvPr id="134" name="Flowchart: Connector 133"/>
          <p:cNvSpPr/>
          <p:nvPr/>
        </p:nvSpPr>
        <p:spPr>
          <a:xfrm>
            <a:off x="3664720" y="2908998"/>
            <a:ext cx="585592" cy="595035"/>
          </a:xfrm>
          <a:prstGeom prst="flowChartConnector">
            <a:avLst/>
          </a:prstGeom>
          <a:gradFill>
            <a:gsLst>
              <a:gs pos="41000">
                <a:srgbClr val="F451D4"/>
              </a:gs>
              <a:gs pos="80000">
                <a:srgbClr val="D82B82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latin typeface="Tw Cen MT" panose="020B0602020104020603" pitchFamily="34" charset="0"/>
            </a:endParaRPr>
          </a:p>
        </p:txBody>
      </p:sp>
      <p:sp>
        <p:nvSpPr>
          <p:cNvPr id="138" name="Flowchart: Connector 137"/>
          <p:cNvSpPr/>
          <p:nvPr/>
        </p:nvSpPr>
        <p:spPr>
          <a:xfrm>
            <a:off x="7567849" y="2954899"/>
            <a:ext cx="540963" cy="575790"/>
          </a:xfrm>
          <a:prstGeom prst="flowChartConnector">
            <a:avLst/>
          </a:prstGeom>
          <a:gradFill>
            <a:gsLst>
              <a:gs pos="27000">
                <a:srgbClr val="92A310"/>
              </a:gs>
              <a:gs pos="86000">
                <a:srgbClr val="8B5E2D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0" name="Flowchart: Connector 139"/>
          <p:cNvSpPr/>
          <p:nvPr/>
        </p:nvSpPr>
        <p:spPr>
          <a:xfrm>
            <a:off x="5872701" y="5751472"/>
            <a:ext cx="497189" cy="545210"/>
          </a:xfrm>
          <a:prstGeom prst="flowChartConnector">
            <a:avLst/>
          </a:prstGeom>
          <a:gradFill>
            <a:gsLst>
              <a:gs pos="18000">
                <a:srgbClr val="C260C2"/>
              </a:gs>
              <a:gs pos="91000">
                <a:srgbClr val="6E0C6E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Flowchart: Connector 141"/>
          <p:cNvSpPr/>
          <p:nvPr/>
        </p:nvSpPr>
        <p:spPr>
          <a:xfrm>
            <a:off x="3689709" y="4423435"/>
            <a:ext cx="613656" cy="596721"/>
          </a:xfrm>
          <a:prstGeom prst="flowChartConnector">
            <a:avLst/>
          </a:prstGeom>
          <a:gradFill>
            <a:gsLst>
              <a:gs pos="15000">
                <a:srgbClr val="D82B82"/>
              </a:gs>
              <a:gs pos="78000">
                <a:srgbClr val="FFFF00"/>
              </a:gs>
            </a:gsLst>
            <a:lin ang="18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Flowchart: Connector 142"/>
          <p:cNvSpPr/>
          <p:nvPr/>
        </p:nvSpPr>
        <p:spPr>
          <a:xfrm>
            <a:off x="7663854" y="1448116"/>
            <a:ext cx="540963" cy="561338"/>
          </a:xfrm>
          <a:prstGeom prst="flowChartConnector">
            <a:avLst/>
          </a:prstGeom>
          <a:gradFill>
            <a:gsLst>
              <a:gs pos="2800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lowchart: Connector 143"/>
          <p:cNvSpPr/>
          <p:nvPr/>
        </p:nvSpPr>
        <p:spPr>
          <a:xfrm>
            <a:off x="7588014" y="4504592"/>
            <a:ext cx="554380" cy="579823"/>
          </a:xfrm>
          <a:prstGeom prst="flowChartConnector">
            <a:avLst/>
          </a:prstGeom>
          <a:gradFill>
            <a:gsLst>
              <a:gs pos="34000">
                <a:srgbClr val="54EEFA"/>
              </a:gs>
              <a:gs pos="98000">
                <a:schemeClr val="accent1">
                  <a:lumMod val="50000"/>
                </a:schemeClr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TextBox 144"/>
          <p:cNvSpPr txBox="1"/>
          <p:nvPr/>
        </p:nvSpPr>
        <p:spPr>
          <a:xfrm>
            <a:off x="7653918" y="1436152"/>
            <a:ext cx="9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02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63771" y="2981338"/>
            <a:ext cx="70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04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669440" y="2930333"/>
            <a:ext cx="6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03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682582" y="4435898"/>
            <a:ext cx="75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05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542172" y="4505643"/>
            <a:ext cx="69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06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820621" y="5751881"/>
            <a:ext cx="65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w Cen MT" panose="020B0602020104020603" pitchFamily="34" charset="0"/>
              </a:rPr>
              <a:t>07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234316" y="1529991"/>
            <a:ext cx="172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Requirement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28144" y="2997315"/>
            <a:ext cx="21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Code Snippets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79651" y="3039437"/>
            <a:ext cx="189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Project Design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02022" y="4506022"/>
            <a:ext cx="191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Working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160854" y="4594448"/>
            <a:ext cx="142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Conclusion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475224" y="5778414"/>
            <a:ext cx="134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References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9336150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9848056" y="0"/>
            <a:ext cx="12202642" cy="6876858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526445" y="639362"/>
            <a:ext cx="3197225" cy="796806"/>
            <a:chOff x="764723" y="2142394"/>
            <a:chExt cx="3197225" cy="796806"/>
          </a:xfrm>
        </p:grpSpPr>
        <p:sp>
          <p:nvSpPr>
            <p:cNvPr id="70" name="Oval 69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53375" y="830042"/>
            <a:ext cx="70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is a basic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weather application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that takes data from the weather API and gives the information of any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that is provided by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user.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202656" y="2188165"/>
            <a:ext cx="6427300" cy="923330"/>
            <a:chOff x="1438050" y="3568791"/>
            <a:chExt cx="5946521" cy="866400"/>
          </a:xfrm>
        </p:grpSpPr>
        <p:sp>
          <p:nvSpPr>
            <p:cNvPr id="76" name="TextBox 75"/>
            <p:cNvSpPr txBox="1"/>
            <p:nvPr/>
          </p:nvSpPr>
          <p:spPr>
            <a:xfrm>
              <a:off x="1438050" y="3568791"/>
              <a:ext cx="5946521" cy="86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weather application takes data of every city’s weather from API and users can search the current weath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er of every city across the globe and if entered city is not correct, it shows invalid city.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6996" y="3713190"/>
              <a:ext cx="2526748" cy="25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505997" y="2146110"/>
            <a:ext cx="4678956" cy="3073484"/>
            <a:chOff x="754882" y="3475821"/>
            <a:chExt cx="4425755" cy="2785755"/>
          </a:xfrm>
        </p:grpSpPr>
        <p:sp>
          <p:nvSpPr>
            <p:cNvPr id="80" name="Oval 79"/>
            <p:cNvSpPr/>
            <p:nvPr/>
          </p:nvSpPr>
          <p:spPr>
            <a:xfrm>
              <a:off x="754882" y="3475821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35200" y="4698436"/>
              <a:ext cx="1555750" cy="33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53889" y="6010509"/>
              <a:ext cx="2526748" cy="2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79" y="3580768"/>
              <a:ext cx="398396" cy="39839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188501" y="5201510"/>
            <a:ext cx="62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is using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json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to parse the data provided by the weather API and display it in a user-friendly manner.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41378" y="3645030"/>
            <a:ext cx="715584" cy="705559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31" y="3806428"/>
            <a:ext cx="373981" cy="36874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41378" y="5176356"/>
            <a:ext cx="662056" cy="66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22" y="5332934"/>
            <a:ext cx="336986" cy="336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8501" y="5332934"/>
            <a:ext cx="6313230" cy="60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227642" y="3645029"/>
            <a:ext cx="626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uses HTML, CSS ,JAVASCRIPT for designing the frontend and the application uses NODE JS  and MONGO DB database.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9846149" y="26512"/>
            <a:ext cx="12172950" cy="6858000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531958" y="599767"/>
            <a:ext cx="446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HARDWARE REQUIREMENTS</a:t>
            </a:r>
            <a:endParaRPr lang="en-IN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958" y="3597432"/>
            <a:ext cx="473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SOFTWARE REQUIREMENTS</a:t>
            </a:r>
            <a:endParaRPr lang="en-IN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7520" y="1437435"/>
            <a:ext cx="401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Memory : 2GB RAM or above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26" y="1974933"/>
            <a:ext cx="284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Storage : 50GB or above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1557" y="2505249"/>
            <a:ext cx="523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Processor : Intel i5 or AMD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Ryzen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2550 or better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1626" y="4467224"/>
            <a:ext cx="601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Operating Systems : Windows, OS , Linux, Android, iOS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1557" y="4976301"/>
            <a:ext cx="579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Browsers : Mozilla Firefox, Goggle Chrome, Safari etc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8467" y="6029089"/>
            <a:ext cx="494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2458" y="5428924"/>
            <a:ext cx="555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Visual Studio Code,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Mongodb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,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Nodejs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087817" y="5053016"/>
            <a:ext cx="211094" cy="211094"/>
            <a:chOff x="1677812" y="4248152"/>
            <a:chExt cx="211094" cy="211094"/>
          </a:xfrm>
        </p:grpSpPr>
        <p:sp>
          <p:nvSpPr>
            <p:cNvPr id="65" name="Oval 64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03908" y="1571403"/>
            <a:ext cx="206587" cy="204527"/>
            <a:chOff x="3855819" y="4248152"/>
            <a:chExt cx="211094" cy="211094"/>
          </a:xfrm>
        </p:grpSpPr>
        <p:sp>
          <p:nvSpPr>
            <p:cNvPr id="68" name="Oval 67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099401" y="2639803"/>
            <a:ext cx="211094" cy="211094"/>
            <a:chOff x="5973250" y="4248152"/>
            <a:chExt cx="211094" cy="211094"/>
          </a:xfrm>
        </p:grpSpPr>
        <p:sp>
          <p:nvSpPr>
            <p:cNvPr id="71" name="Oval 70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101655" y="2071535"/>
            <a:ext cx="211094" cy="211094"/>
            <a:chOff x="3855819" y="4248152"/>
            <a:chExt cx="211094" cy="211094"/>
          </a:xfrm>
        </p:grpSpPr>
        <p:sp>
          <p:nvSpPr>
            <p:cNvPr id="79" name="Oval 78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91530" y="4576605"/>
            <a:ext cx="211094" cy="211094"/>
            <a:chOff x="3855819" y="4248152"/>
            <a:chExt cx="211094" cy="211094"/>
          </a:xfrm>
        </p:grpSpPr>
        <p:sp>
          <p:nvSpPr>
            <p:cNvPr id="82" name="Oval 8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98927" y="5512733"/>
            <a:ext cx="211094" cy="211094"/>
            <a:chOff x="1677812" y="4248152"/>
            <a:chExt cx="211094" cy="211094"/>
          </a:xfrm>
        </p:grpSpPr>
        <p:sp>
          <p:nvSpPr>
            <p:cNvPr id="85" name="Oval 84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1697375" y="-1934"/>
            <a:ext cx="12172950" cy="6858000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 smtClean="0">
                  <a:solidFill>
                    <a:schemeClr val="bg2"/>
                  </a:solidFill>
                  <a:latin typeface="Tw Cen MT" panose="020B0602020104020603" pitchFamily="34" charset="0"/>
                </a:rPr>
                <a:t>Snippets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10374640" y="9428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598503" y="579454"/>
            <a:ext cx="589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Code Snippets</a:t>
            </a:r>
            <a:endParaRPr lang="en-IN" sz="32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6142" y="1525282"/>
            <a:ext cx="750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162708" y="2666234"/>
            <a:ext cx="211094" cy="211094"/>
            <a:chOff x="3855819" y="4248152"/>
            <a:chExt cx="211094" cy="211094"/>
          </a:xfrm>
        </p:grpSpPr>
        <p:sp>
          <p:nvSpPr>
            <p:cNvPr id="65" name="Oval 64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88621" y="1594439"/>
            <a:ext cx="211094" cy="211094"/>
            <a:chOff x="3855819" y="4248152"/>
            <a:chExt cx="211094" cy="211094"/>
          </a:xfrm>
        </p:grpSpPr>
        <p:sp>
          <p:nvSpPr>
            <p:cNvPr id="68" name="Oval 67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86401" y="3518632"/>
            <a:ext cx="211094" cy="211094"/>
            <a:chOff x="3855819" y="4248152"/>
            <a:chExt cx="211094" cy="211094"/>
          </a:xfrm>
        </p:grpSpPr>
        <p:sp>
          <p:nvSpPr>
            <p:cNvPr id="71" name="Oval 70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97168" y="4318785"/>
            <a:ext cx="211094" cy="211094"/>
            <a:chOff x="3855819" y="4248152"/>
            <a:chExt cx="211094" cy="211094"/>
          </a:xfrm>
        </p:grpSpPr>
        <p:sp>
          <p:nvSpPr>
            <p:cNvPr id="74" name="Oval 73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3" y="1545144"/>
            <a:ext cx="3104936" cy="40075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39" y="1523348"/>
            <a:ext cx="3657600" cy="4007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1551208" y="17970"/>
            <a:ext cx="12188890" cy="6858888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10930916" y="9428"/>
            <a:ext cx="12172950" cy="6858000"/>
            <a:chOff x="0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1482722" y="9428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2051306" y="1797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325168" y="2508006"/>
            <a:ext cx="1275682" cy="1275682"/>
            <a:chOff x="3063120" y="1755914"/>
            <a:chExt cx="1275682" cy="1275682"/>
          </a:xfrm>
        </p:grpSpPr>
        <p:sp>
          <p:nvSpPr>
            <p:cNvPr id="65" name="Teardrop 64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09804" y="2496950"/>
            <a:ext cx="1275682" cy="1275682"/>
            <a:chOff x="5242440" y="1755914"/>
            <a:chExt cx="1275682" cy="1275682"/>
          </a:xfrm>
        </p:grpSpPr>
        <p:sp>
          <p:nvSpPr>
            <p:cNvPr id="69" name="Teardrop 68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06817" y="2481574"/>
            <a:ext cx="1275682" cy="1275682"/>
            <a:chOff x="7353181" y="1755914"/>
            <a:chExt cx="1275682" cy="1275682"/>
          </a:xfrm>
        </p:grpSpPr>
        <p:sp>
          <p:nvSpPr>
            <p:cNvPr id="73" name="Teardrop 72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875571" y="2508006"/>
            <a:ext cx="1275682" cy="1275682"/>
            <a:chOff x="5242440" y="1755914"/>
            <a:chExt cx="1275682" cy="1275682"/>
          </a:xfrm>
        </p:grpSpPr>
        <p:sp>
          <p:nvSpPr>
            <p:cNvPr id="77" name="Teardrop 76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453614" y="1938515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523281" y="2553168"/>
            <a:ext cx="1275682" cy="1275682"/>
            <a:chOff x="5242440" y="1755914"/>
            <a:chExt cx="1275682" cy="1275682"/>
          </a:xfrm>
        </p:grpSpPr>
        <p:sp>
          <p:nvSpPr>
            <p:cNvPr id="81" name="Teardrop 80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419049" y="1951931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86" y="2817473"/>
            <a:ext cx="618348" cy="61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66" y="2803274"/>
            <a:ext cx="601044" cy="62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32" y="2779512"/>
            <a:ext cx="615579" cy="615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31" y="2816398"/>
            <a:ext cx="530246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61" y="2887220"/>
            <a:ext cx="630079" cy="607577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3330781" y="4348089"/>
            <a:ext cx="211094" cy="211094"/>
            <a:chOff x="3855819" y="4248152"/>
            <a:chExt cx="211094" cy="211094"/>
          </a:xfrm>
        </p:grpSpPr>
        <p:sp>
          <p:nvSpPr>
            <p:cNvPr id="94" name="Oval 93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42449" y="4356043"/>
            <a:ext cx="211094" cy="211094"/>
            <a:chOff x="1677812" y="4248152"/>
            <a:chExt cx="211094" cy="211094"/>
          </a:xfrm>
        </p:grpSpPr>
        <p:sp>
          <p:nvSpPr>
            <p:cNvPr id="97" name="Oval 96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>
            <a:stCxn id="98" idx="6"/>
            <a:endCxn id="95" idx="2"/>
          </p:cNvCxnSpPr>
          <p:nvPr/>
        </p:nvCxnSpPr>
        <p:spPr>
          <a:xfrm flipV="1">
            <a:off x="2023255" y="4453636"/>
            <a:ext cx="1337814" cy="79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860634" y="4356043"/>
            <a:ext cx="211094" cy="211094"/>
            <a:chOff x="5973250" y="4248152"/>
            <a:chExt cx="211094" cy="211094"/>
          </a:xfrm>
        </p:grpSpPr>
        <p:sp>
          <p:nvSpPr>
            <p:cNvPr id="101" name="Oval 100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>
            <a:endCxn id="102" idx="2"/>
          </p:cNvCxnSpPr>
          <p:nvPr/>
        </p:nvCxnSpPr>
        <p:spPr>
          <a:xfrm>
            <a:off x="3582235" y="4457105"/>
            <a:ext cx="1308687" cy="448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0" idx="2"/>
          </p:cNvCxnSpPr>
          <p:nvPr/>
        </p:nvCxnSpPr>
        <p:spPr>
          <a:xfrm>
            <a:off x="5071931" y="4484277"/>
            <a:ext cx="1380216" cy="33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6421859" y="4382032"/>
            <a:ext cx="211094" cy="211094"/>
            <a:chOff x="3855819" y="4248152"/>
            <a:chExt cx="211094" cy="211094"/>
          </a:xfrm>
        </p:grpSpPr>
        <p:sp>
          <p:nvSpPr>
            <p:cNvPr id="109" name="Oval 108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56290" y="4412320"/>
            <a:ext cx="211094" cy="211094"/>
            <a:chOff x="3855819" y="4248152"/>
            <a:chExt cx="211094" cy="211094"/>
          </a:xfrm>
        </p:grpSpPr>
        <p:sp>
          <p:nvSpPr>
            <p:cNvPr id="112" name="Oval 11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/>
          <p:cNvCxnSpPr>
            <a:endCxn id="113" idx="2"/>
          </p:cNvCxnSpPr>
          <p:nvPr/>
        </p:nvCxnSpPr>
        <p:spPr>
          <a:xfrm>
            <a:off x="6612330" y="4517867"/>
            <a:ext cx="14742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435062" y="4649278"/>
            <a:ext cx="146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USER</a:t>
            </a:r>
            <a:endParaRPr lang="en-IN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61312" y="4654392"/>
            <a:ext cx="170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BROWSER</a:t>
            </a:r>
            <a:endParaRPr lang="en-IN" sz="28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46553" y="4653136"/>
            <a:ext cx="201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w Cen MT" panose="020B0602020104020603" pitchFamily="34" charset="0"/>
              </a:rPr>
              <a:t>SERVER</a:t>
            </a:r>
            <a:endParaRPr lang="en-IN" sz="28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08522" y="4641243"/>
            <a:ext cx="9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API</a:t>
            </a:r>
            <a:endParaRPr lang="en-IN" sz="28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559830" y="4649278"/>
            <a:ext cx="179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DATABASE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11354" y="862732"/>
            <a:ext cx="4135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Project Design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844124" y="-889"/>
            <a:ext cx="11520191" cy="6858889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-3375345" y="17082"/>
            <a:ext cx="12890261" cy="6858000"/>
            <a:chOff x="0" y="-18857"/>
            <a:chExt cx="1217295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10945499" y="17082"/>
            <a:ext cx="12172950" cy="6858000"/>
            <a:chOff x="-327244" y="56577"/>
            <a:chExt cx="12172950" cy="6858000"/>
          </a:xfrm>
        </p:grpSpPr>
        <p:sp>
          <p:nvSpPr>
            <p:cNvPr id="55" name="Rectangle 54"/>
            <p:cNvSpPr/>
            <p:nvPr/>
          </p:nvSpPr>
          <p:spPr>
            <a:xfrm>
              <a:off x="-327244" y="5657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634914" y="2233611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9819151" y="3095378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65396" y="314713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1497900" y="-18860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380238" y="4732389"/>
            <a:ext cx="49141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Now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enter the city you want to check weather for</a:t>
            </a:r>
            <a:r>
              <a:rPr lang="en-IN" sz="2000" dirty="0" smtClean="0"/>
              <a:t>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16236" y="1448503"/>
            <a:ext cx="297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VS Code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367" y="2009110"/>
            <a:ext cx="395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Nodejs,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Mongodb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compass.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554" y="2525029"/>
            <a:ext cx="52998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Open project in vs code and create new terminal.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55432" y="3101977"/>
            <a:ext cx="41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Install dependencies: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npm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install.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2766" y="3636791"/>
            <a:ext cx="5622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Run the application using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npm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start/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nodemon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server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352076" y="4200363"/>
            <a:ext cx="36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Go to browser and enter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URL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7112" y="418144"/>
            <a:ext cx="4405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A0A8"/>
                </a:solidFill>
                <a:latin typeface="Tw Cen MT" panose="020B0602020104020603" pitchFamily="34" charset="0"/>
              </a:rPr>
              <a:t>Let’s get started</a:t>
            </a:r>
            <a:endParaRPr lang="en-IN" sz="40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013544" y="1562296"/>
            <a:ext cx="211094" cy="211094"/>
            <a:chOff x="1677812" y="4248152"/>
            <a:chExt cx="211094" cy="211094"/>
          </a:xfrm>
        </p:grpSpPr>
        <p:sp>
          <p:nvSpPr>
            <p:cNvPr id="70" name="Oval 69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23702" y="2122574"/>
            <a:ext cx="211094" cy="211094"/>
            <a:chOff x="1677812" y="4248152"/>
            <a:chExt cx="211094" cy="211094"/>
          </a:xfrm>
        </p:grpSpPr>
        <p:sp>
          <p:nvSpPr>
            <p:cNvPr id="73" name="Oval 72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4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13544" y="2546054"/>
            <a:ext cx="211094" cy="211094"/>
            <a:chOff x="1677812" y="4248152"/>
            <a:chExt cx="211094" cy="211094"/>
          </a:xfrm>
        </p:grpSpPr>
        <p:sp>
          <p:nvSpPr>
            <p:cNvPr id="76" name="Oval 75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13544" y="3139214"/>
            <a:ext cx="211094" cy="211094"/>
            <a:chOff x="1677812" y="4248152"/>
            <a:chExt cx="211094" cy="211094"/>
          </a:xfrm>
        </p:grpSpPr>
        <p:sp>
          <p:nvSpPr>
            <p:cNvPr id="79" name="Oval 78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99785" y="3734661"/>
            <a:ext cx="211094" cy="211094"/>
            <a:chOff x="1677812" y="4248152"/>
            <a:chExt cx="211094" cy="211094"/>
          </a:xfrm>
        </p:grpSpPr>
        <p:sp>
          <p:nvSpPr>
            <p:cNvPr id="82" name="Oval 81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97992" y="4282307"/>
            <a:ext cx="211094" cy="211094"/>
            <a:chOff x="1677812" y="4248152"/>
            <a:chExt cx="211094" cy="211094"/>
          </a:xfrm>
        </p:grpSpPr>
        <p:sp>
          <p:nvSpPr>
            <p:cNvPr id="85" name="Oval 84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007120" y="4817721"/>
            <a:ext cx="211094" cy="211094"/>
            <a:chOff x="1677812" y="4248152"/>
            <a:chExt cx="211094" cy="211094"/>
          </a:xfrm>
        </p:grpSpPr>
        <p:sp>
          <p:nvSpPr>
            <p:cNvPr id="88" name="Oval 87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1006696" y="10591"/>
            <a:ext cx="11609806" cy="6831488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2626822" y="26512"/>
            <a:ext cx="12172950" cy="6858000"/>
            <a:chOff x="19463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19463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3202175" y="25624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11659674" y="13255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8246" y="5969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Tw Cen MT" panose="020B0602020104020603" pitchFamily="34" charset="0"/>
              </a:rPr>
              <a:t>Future Plan :</a:t>
            </a:r>
            <a:endParaRPr lang="en-IN" sz="32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864" y="3634022"/>
            <a:ext cx="242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Tw Cen MT" panose="020B0602020104020603" pitchFamily="34" charset="0"/>
              </a:rPr>
              <a:t>Conclusion :</a:t>
            </a:r>
            <a:endParaRPr lang="en-IN" sz="32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59" y="1423507"/>
            <a:ext cx="616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project would enable weather predictability with the help of machine learning and data science.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90" y="2253312"/>
            <a:ext cx="660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searching for an invalid city, it will show closest possible valid cities.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6122" y="3071318"/>
            <a:ext cx="500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We will host this website to convert it into an application.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6258" y="4358193"/>
            <a:ext cx="616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aims at displaying weather conditions and current temperature of different cities across the globe.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3274" y="1549464"/>
            <a:ext cx="211094" cy="211094"/>
            <a:chOff x="1677812" y="4248152"/>
            <a:chExt cx="211094" cy="211094"/>
          </a:xfrm>
        </p:grpSpPr>
        <p:sp>
          <p:nvSpPr>
            <p:cNvPr id="70" name="Oval 69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55862" y="2364675"/>
            <a:ext cx="211094" cy="211094"/>
            <a:chOff x="1677812" y="4248152"/>
            <a:chExt cx="211094" cy="211094"/>
          </a:xfrm>
        </p:grpSpPr>
        <p:sp>
          <p:nvSpPr>
            <p:cNvPr id="73" name="Oval 72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53274" y="3162075"/>
            <a:ext cx="211094" cy="211094"/>
            <a:chOff x="1677812" y="4248152"/>
            <a:chExt cx="211094" cy="211094"/>
          </a:xfrm>
        </p:grpSpPr>
        <p:sp>
          <p:nvSpPr>
            <p:cNvPr id="81" name="Oval 80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52C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0077" y="4467207"/>
            <a:ext cx="211094" cy="211094"/>
            <a:chOff x="1677812" y="4248152"/>
            <a:chExt cx="211094" cy="211094"/>
          </a:xfrm>
        </p:grpSpPr>
        <p:sp>
          <p:nvSpPr>
            <p:cNvPr id="84" name="Oval 83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2358" y="0"/>
            <a:ext cx="12172950" cy="6858000"/>
            <a:chOff x="0" y="0"/>
            <a:chExt cx="1217295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contents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494226" y="-1"/>
            <a:ext cx="12172950" cy="6858000"/>
            <a:chOff x="0" y="0"/>
            <a:chExt cx="1217295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37E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introduction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1024624" y="0"/>
            <a:ext cx="12172950" cy="6858000"/>
            <a:chOff x="0" y="0"/>
            <a:chExt cx="1217295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requirement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-797026" y="5880"/>
            <a:ext cx="11400136" cy="6825608"/>
            <a:chOff x="0" y="0"/>
            <a:chExt cx="1217295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analysis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-2061852" y="-889"/>
            <a:ext cx="12172950" cy="6858000"/>
            <a:chOff x="0" y="0"/>
            <a:chExt cx="12172950" cy="6858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design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2626822" y="26512"/>
            <a:ext cx="12172950" cy="6858000"/>
            <a:chOff x="19463" y="-18857"/>
            <a:chExt cx="12172950" cy="6858000"/>
          </a:xfrm>
        </p:grpSpPr>
        <p:sp>
          <p:nvSpPr>
            <p:cNvPr id="50" name="Rectangle 49"/>
            <p:cNvSpPr/>
            <p:nvPr/>
          </p:nvSpPr>
          <p:spPr>
            <a:xfrm>
              <a:off x="19463" y="-18857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  <a:endParaRPr lang="en-IN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working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-3202175" y="25624"/>
            <a:ext cx="12221719" cy="6858000"/>
            <a:chOff x="-45626" y="28288"/>
            <a:chExt cx="12221719" cy="6858000"/>
          </a:xfrm>
        </p:grpSpPr>
        <p:sp>
          <p:nvSpPr>
            <p:cNvPr id="55" name="Rectangle 54"/>
            <p:cNvSpPr/>
            <p:nvPr/>
          </p:nvSpPr>
          <p:spPr>
            <a:xfrm>
              <a:off x="-45626" y="28288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0966417" y="2290189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conclusion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3702436" y="45368"/>
            <a:ext cx="12172950" cy="6858000"/>
            <a:chOff x="0" y="-29174"/>
            <a:chExt cx="12172950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-29174"/>
              <a:ext cx="1217295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0963274" y="2233612"/>
              <a:ext cx="1209676" cy="2390776"/>
            </a:xfrm>
            <a:custGeom>
              <a:avLst/>
              <a:gdLst>
                <a:gd name="connsiteX0" fmla="*/ 1204913 w 1209676"/>
                <a:gd name="connsiteY0" fmla="*/ 0 h 2390776"/>
                <a:gd name="connsiteX1" fmla="*/ 1209676 w 1209676"/>
                <a:gd name="connsiteY1" fmla="*/ 239 h 2390776"/>
                <a:gd name="connsiteX2" fmla="*/ 1209676 w 1209676"/>
                <a:gd name="connsiteY2" fmla="*/ 2390538 h 2390776"/>
                <a:gd name="connsiteX3" fmla="*/ 1204913 w 1209676"/>
                <a:gd name="connsiteY3" fmla="*/ 2390776 h 2390776"/>
                <a:gd name="connsiteX4" fmla="*/ 0 w 1209676"/>
                <a:gd name="connsiteY4" fmla="*/ 1195388 h 2390776"/>
                <a:gd name="connsiteX5" fmla="*/ 1204913 w 1209676"/>
                <a:gd name="connsiteY5" fmla="*/ 0 h 23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676" h="2390776">
                  <a:moveTo>
                    <a:pt x="1204913" y="0"/>
                  </a:moveTo>
                  <a:lnTo>
                    <a:pt x="1209676" y="239"/>
                  </a:lnTo>
                  <a:lnTo>
                    <a:pt x="1209676" y="2390538"/>
                  </a:lnTo>
                  <a:lnTo>
                    <a:pt x="1204913" y="2390776"/>
                  </a:lnTo>
                  <a:cubicBezTo>
                    <a:pt x="539458" y="2390776"/>
                    <a:pt x="0" y="1855583"/>
                    <a:pt x="0" y="1195388"/>
                  </a:cubicBezTo>
                  <a:cubicBezTo>
                    <a:pt x="0" y="535193"/>
                    <a:pt x="539458" y="0"/>
                    <a:pt x="1204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145494" y="3105834"/>
              <a:ext cx="340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references</a:t>
              </a:r>
              <a:endParaRPr lang="en-IN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37714" y="3165991"/>
              <a:ext cx="563736" cy="56373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85094" y="2634371"/>
            <a:ext cx="42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w3schools Online Web Tutorials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70271" y="1803329"/>
            <a:ext cx="3470787" cy="73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2970" y="3239829"/>
            <a:ext cx="410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Stack Overflow 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9" y="3870887"/>
            <a:ext cx="310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Nodejs docs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36996" y="2800135"/>
            <a:ext cx="211094" cy="211094"/>
            <a:chOff x="1677812" y="4248152"/>
            <a:chExt cx="211094" cy="211094"/>
          </a:xfrm>
        </p:grpSpPr>
        <p:sp>
          <p:nvSpPr>
            <p:cNvPr id="65" name="Oval 64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63544" y="3338279"/>
            <a:ext cx="211094" cy="211094"/>
            <a:chOff x="1677812" y="4248152"/>
            <a:chExt cx="211094" cy="211094"/>
          </a:xfrm>
        </p:grpSpPr>
        <p:sp>
          <p:nvSpPr>
            <p:cNvPr id="68" name="Oval 67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71937" y="3992380"/>
            <a:ext cx="211094" cy="211094"/>
            <a:chOff x="1677812" y="4248152"/>
            <a:chExt cx="211094" cy="211094"/>
          </a:xfrm>
        </p:grpSpPr>
        <p:sp>
          <p:nvSpPr>
            <p:cNvPr id="71" name="Oval 70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3331" y="1600268"/>
            <a:ext cx="361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References :</a:t>
            </a:r>
            <a:endParaRPr lang="en-IN" sz="40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WPS Presentation</Application>
  <PresentationFormat>Widescreen</PresentationFormat>
  <Paragraphs>274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Gupta</dc:creator>
  <cp:lastModifiedBy>acer</cp:lastModifiedBy>
  <cp:revision>47</cp:revision>
  <dcterms:created xsi:type="dcterms:W3CDTF">2020-11-19T06:21:00Z</dcterms:created>
  <dcterms:modified xsi:type="dcterms:W3CDTF">2020-12-12T05:37:04Z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