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2C8BC"/>
    <a:srgbClr val="54EEFA"/>
    <a:srgbClr val="A5A5A5"/>
    <a:srgbClr val="BFDADB"/>
    <a:srgbClr val="92D050"/>
    <a:srgbClr val="D82B82"/>
    <a:srgbClr val="AC270C"/>
    <a:srgbClr val="6E0C6E"/>
    <a:srgbClr val="C26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Gupta" userId="ac905a6274b07d87" providerId="LiveId" clId="{92783DA8-A0D1-4E78-8C9F-6D12D2602EFA}"/>
    <pc:docChg chg="undo custSel modSld">
      <pc:chgData name="Simran Gupta" userId="ac905a6274b07d87" providerId="LiveId" clId="{92783DA8-A0D1-4E78-8C9F-6D12D2602EFA}" dt="2020-11-19T17:03:30.016" v="53" actId="20577"/>
      <pc:docMkLst>
        <pc:docMk/>
      </pc:docMkLst>
      <pc:sldChg chg="addSp delSp modSp mod">
        <pc:chgData name="Simran Gupta" userId="ac905a6274b07d87" providerId="LiveId" clId="{92783DA8-A0D1-4E78-8C9F-6D12D2602EFA}" dt="2020-11-19T17:02:56.804" v="51" actId="1076"/>
        <pc:sldMkLst>
          <pc:docMk/>
          <pc:sldMk cId="2752567986" sldId="257"/>
        </pc:sldMkLst>
        <pc:spChg chg="mod">
          <ac:chgData name="Simran Gupta" userId="ac905a6274b07d87" providerId="LiveId" clId="{92783DA8-A0D1-4E78-8C9F-6D12D2602EFA}" dt="2020-11-19T17:02:26.405" v="44" actId="1076"/>
          <ac:spMkLst>
            <pc:docMk/>
            <pc:sldMk cId="2752567986" sldId="257"/>
            <ac:spMk id="74" creationId="{2BED306C-1629-4B13-9EBD-3C81434540AF}"/>
          </ac:spMkLst>
        </pc:spChg>
        <pc:spChg chg="mod">
          <ac:chgData name="Simran Gupta" userId="ac905a6274b07d87" providerId="LiveId" clId="{92783DA8-A0D1-4E78-8C9F-6D12D2602EFA}" dt="2020-11-19T17:02:56.804" v="51" actId="1076"/>
          <ac:spMkLst>
            <pc:docMk/>
            <pc:sldMk cId="2752567986" sldId="257"/>
            <ac:spMk id="88" creationId="{D0386C1C-46DF-4A1F-B40C-A24B23FDFA2C}"/>
          </ac:spMkLst>
        </pc:spChg>
        <pc:spChg chg="mod">
          <ac:chgData name="Simran Gupta" userId="ac905a6274b07d87" providerId="LiveId" clId="{92783DA8-A0D1-4E78-8C9F-6D12D2602EFA}" dt="2020-11-19T17:02:49.487" v="48" actId="1076"/>
          <ac:spMkLst>
            <pc:docMk/>
            <pc:sldMk cId="2752567986" sldId="257"/>
            <ac:spMk id="104" creationId="{703BB8FA-6A2A-48BD-A46C-71A725E5B12E}"/>
          </ac:spMkLst>
        </pc:spChg>
        <pc:spChg chg="add del mod">
          <ac:chgData name="Simran Gupta" userId="ac905a6274b07d87" providerId="LiveId" clId="{92783DA8-A0D1-4E78-8C9F-6D12D2602EFA}" dt="2020-11-19T16:59:59.554" v="4"/>
          <ac:spMkLst>
            <pc:docMk/>
            <pc:sldMk cId="2752567986" sldId="257"/>
            <ac:spMk id="105" creationId="{268483A5-425A-449D-A35A-4F01B288DAE8}"/>
          </ac:spMkLst>
        </pc:spChg>
        <pc:spChg chg="add mod">
          <ac:chgData name="Simran Gupta" userId="ac905a6274b07d87" providerId="LiveId" clId="{92783DA8-A0D1-4E78-8C9F-6D12D2602EFA}" dt="2020-11-19T17:02:53.805" v="50" actId="1076"/>
          <ac:spMkLst>
            <pc:docMk/>
            <pc:sldMk cId="2752567986" sldId="257"/>
            <ac:spMk id="107" creationId="{F379238F-0C66-457C-A44B-FF3D51ACF9E8}"/>
          </ac:spMkLst>
        </pc:spChg>
        <pc:grpChg chg="mod">
          <ac:chgData name="Simran Gupta" userId="ac905a6274b07d87" providerId="LiveId" clId="{92783DA8-A0D1-4E78-8C9F-6D12D2602EFA}" dt="2020-11-19T17:02:39.026" v="46" actId="1076"/>
          <ac:grpSpMkLst>
            <pc:docMk/>
            <pc:sldMk cId="2752567986" sldId="257"/>
            <ac:grpSpMk id="89" creationId="{4A0A8C2D-26D1-4C13-A880-31D658D53FA7}"/>
          </ac:grpSpMkLst>
        </pc:grpChg>
        <pc:picChg chg="mod">
          <ac:chgData name="Simran Gupta" userId="ac905a6274b07d87" providerId="LiveId" clId="{92783DA8-A0D1-4E78-8C9F-6D12D2602EFA}" dt="2020-11-19T17:02:30.825" v="45" actId="1076"/>
          <ac:picMkLst>
            <pc:docMk/>
            <pc:sldMk cId="2752567986" sldId="257"/>
            <ac:picMk id="65" creationId="{AA92A9A4-445B-4E4C-91C2-DD30B0611CAF}"/>
          </ac:picMkLst>
        </pc:picChg>
        <pc:picChg chg="mod">
          <ac:chgData name="Simran Gupta" userId="ac905a6274b07d87" providerId="LiveId" clId="{92783DA8-A0D1-4E78-8C9F-6D12D2602EFA}" dt="2020-11-19T17:02:45.030" v="47" actId="1076"/>
          <ac:picMkLst>
            <pc:docMk/>
            <pc:sldMk cId="2752567986" sldId="257"/>
            <ac:picMk id="77" creationId="{58A1A172-99E8-42BF-BB8D-DC457E500339}"/>
          </ac:picMkLst>
        </pc:picChg>
        <pc:picChg chg="del mod">
          <ac:chgData name="Simran Gupta" userId="ac905a6274b07d87" providerId="LiveId" clId="{92783DA8-A0D1-4E78-8C9F-6D12D2602EFA}" dt="2020-11-19T16:59:59.551" v="2" actId="478"/>
          <ac:picMkLst>
            <pc:docMk/>
            <pc:sldMk cId="2752567986" sldId="257"/>
            <ac:picMk id="83" creationId="{DC743297-70E2-43B3-902D-7D1A4575FAC8}"/>
          </ac:picMkLst>
        </pc:picChg>
      </pc:sldChg>
      <pc:sldChg chg="modSp mod">
        <pc:chgData name="Simran Gupta" userId="ac905a6274b07d87" providerId="LiveId" clId="{92783DA8-A0D1-4E78-8C9F-6D12D2602EFA}" dt="2020-11-19T17:03:30.016" v="53" actId="20577"/>
        <pc:sldMkLst>
          <pc:docMk/>
          <pc:sldMk cId="4229758106" sldId="265"/>
        </pc:sldMkLst>
        <pc:spChg chg="mod">
          <ac:chgData name="Simran Gupta" userId="ac905a6274b07d87" providerId="LiveId" clId="{92783DA8-A0D1-4E78-8C9F-6D12D2602EFA}" dt="2020-11-19T17:03:30.016" v="53" actId="20577"/>
          <ac:spMkLst>
            <pc:docMk/>
            <pc:sldMk cId="4229758106" sldId="265"/>
            <ac:spMk id="9" creationId="{EB323F37-00CE-4486-B9B5-653E2741B2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A5C4B-D3A1-4899-88DB-713925E3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56B97E-2E1B-4F4D-A2C9-CEB22BA90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008A53-9F58-47A3-96AC-65BF200B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FF6D56-7139-468A-A2DD-5F954E8C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E62AF-964E-4137-981A-5B6AA9FA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6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37AA0-D4B5-46BA-A44E-9B2BC017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7A655A-BB00-4F61-B6B0-2893B624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FAB224-E9DE-4ACD-B4D3-F41E65D1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61498B-3C2D-4FF7-91C4-9C7790F9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BBDCDC-FD95-4B43-8DCC-7F78B18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8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E7134C-FDF4-44E7-99B2-FB5F1F750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EAC18B-25C5-42DB-A833-3BEAC649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55AFC7-2A61-4F28-B33D-EABAC782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FFE877-368E-49B9-9B3E-204B510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79BC8A-0480-4F82-A180-87E3D2BC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F65CF-B670-4F7D-B8A9-6950F5ED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256D5-6737-4952-B87A-2BAC507B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148A7-3715-41D4-9F8D-D849E86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098D07-253C-4840-8042-7BBC470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35F14E-2CF3-4936-9B4F-A361E604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3D8F8-C059-4C68-9247-74739089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E97B73-986E-48FA-B6F1-B78989DB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D06447-AE51-4075-AD39-329C5292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52DA04-7BD1-4D3D-8D6E-6C17565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02C4EF-14FE-48F1-9252-FFD5F3FA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16076-570B-4ED2-B2E4-9A1E5BF4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D02E4-FC40-4594-ACCC-AC8DCF208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4D2CC2-BF89-4B43-BFCD-A272136A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A363B-D48F-42E3-9CA5-1557F127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FAAD1B-1419-4734-A912-461EF0A1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1A57D8-DE3B-4420-A963-4277C8E3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27FEE-C2C0-4AD1-AF37-2203F19F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DECE2D-76FB-4EF9-9C68-0F6F6840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466C6B-2492-48BF-8390-447A6CE9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B81483-36E4-43AF-A4B1-5DE89B9A5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577B9C-4D3B-4CAD-979F-7F5F717FB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11FB4F-4767-4C93-89D8-39B7D29D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59D052-7F5E-4394-A889-3654A7C4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1B7119-9FB4-45F6-AF37-376D03CE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51B0A-94B8-44BB-BD40-A18E45C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E6012A-DAFB-4A04-9427-F8856A30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83663A-4A80-44A9-BA8F-090B867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F84261-E0C9-4878-AB6A-CB0289E0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097D42-7C97-418C-961D-684FD415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BB4ABD-334C-43D8-8FAD-EAA931FE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9499CD-4E57-41C4-9029-EC2F4F3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6710B-4C3F-43BB-8A21-8CBEECDA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444B4-7430-4802-920F-8D2FD24D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60B842-A53B-47DC-96D8-E491F785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6593FC-CDDE-4D7C-A2D1-182A56DA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003FC6-13F2-4F84-81CF-89467C19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DD9A9D-F7C5-4B60-96A9-AAE9FB6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9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07C7D-3B72-4D58-A21A-D49BE5E6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17E15E-14A6-4906-B51D-4EFFA6CA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C04948-D304-49CB-85A7-E7BE1B8B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DFB9A-F4A3-42F1-8532-CD38F8B2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6C81EE-BCCB-4E81-ADBA-CF98F879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E0538E-7BFD-46A4-9BC0-EE8B0F75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AD544E-1681-44AC-89BE-AE0E5842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3781EB-9E3C-43B5-BE1F-052138B6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061FC9-6BE3-4A54-A450-4BD2EC86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5737-EE28-4E64-99B7-18E3AAC636E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0D02E2-D412-42F7-8781-D395E6DE1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0BB297-BA67-427F-A5C3-3D74B16F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DB37-EE49-44DF-9BE7-B32657031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-8309113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8794888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9321472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8704027" y="-2"/>
            <a:ext cx="11028922" cy="6895719"/>
            <a:chOff x="-814699" y="-199626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-814699" y="-199626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145333" y="201423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9322179" y="2910921"/>
              <a:ext cx="3334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7580" y="2994250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2141583" y="17970"/>
            <a:ext cx="12321313" cy="6858000"/>
            <a:chOff x="-89980" y="-29174"/>
            <a:chExt cx="12280933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-89980" y="-29174"/>
              <a:ext cx="12280933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032" y="2233611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AA92A9A4-445B-4E4C-91C2-DD30B061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30" y="206001"/>
            <a:ext cx="1092500" cy="137361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AE1E307-6E0F-47C5-AE1E-D9786AB5EE1A}"/>
              </a:ext>
            </a:extLst>
          </p:cNvPr>
          <p:cNvSpPr txBox="1"/>
          <p:nvPr/>
        </p:nvSpPr>
        <p:spPr>
          <a:xfrm>
            <a:off x="-6166485" y="3122980"/>
            <a:ext cx="12241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endParaRPr lang="en-US" sz="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BED306C-1629-4B13-9EBD-3C81434540AF}"/>
              </a:ext>
            </a:extLst>
          </p:cNvPr>
          <p:cNvSpPr txBox="1"/>
          <p:nvPr/>
        </p:nvSpPr>
        <p:spPr>
          <a:xfrm>
            <a:off x="5227797" y="196944"/>
            <a:ext cx="6627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5969"/>
                </a:solidFill>
                <a:latin typeface="Tw Cen MT" panose="020B0602020104020603" pitchFamily="34" charset="0"/>
              </a:rPr>
              <a:t> Department Of Information Technology</a:t>
            </a:r>
          </a:p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ABES Engineering College, Ghaziabad(U.P.)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58A1A172-99E8-42BF-BB8D-DC457E50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9" y="1570934"/>
            <a:ext cx="5468586" cy="74987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D0386C1C-46DF-4A1F-B40C-A24B23FDFA2C}"/>
              </a:ext>
            </a:extLst>
          </p:cNvPr>
          <p:cNvSpPr txBox="1"/>
          <p:nvPr/>
        </p:nvSpPr>
        <p:spPr>
          <a:xfrm>
            <a:off x="4193103" y="4487410"/>
            <a:ext cx="12403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Team Members :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Sarthak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Singh(1803213150),</a:t>
            </a: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                      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Vishwas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Chaudhary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(1803213177)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Section             :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IT-C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A0A8C2D-26D1-4C13-A880-31D658D53FA7}"/>
              </a:ext>
            </a:extLst>
          </p:cNvPr>
          <p:cNvGrpSpPr/>
          <p:nvPr/>
        </p:nvGrpSpPr>
        <p:grpSpPr>
          <a:xfrm>
            <a:off x="5762451" y="6164971"/>
            <a:ext cx="5328032" cy="401573"/>
            <a:chOff x="4679586" y="878988"/>
            <a:chExt cx="2268494" cy="1905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4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52C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A1478AFD-9908-4698-950B-86ECD63BFCE5}"/>
                </a:ext>
              </a:extLst>
            </p:cNvPr>
            <p:cNvSpPr/>
            <p:nvPr/>
          </p:nvSpPr>
          <p:spPr>
            <a:xfrm>
              <a:off x="6757580" y="878988"/>
              <a:ext cx="190500" cy="1905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2BF77277-08A0-4801-A6DF-DB4A767EF767}"/>
                </a:ext>
              </a:extLst>
            </p:cNvPr>
            <p:cNvSpPr/>
            <p:nvPr/>
          </p:nvSpPr>
          <p:spPr>
            <a:xfrm>
              <a:off x="6516929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703BB8FA-6A2A-48BD-A46C-71A725E5B12E}"/>
              </a:ext>
            </a:extLst>
          </p:cNvPr>
          <p:cNvSpPr txBox="1"/>
          <p:nvPr/>
        </p:nvSpPr>
        <p:spPr>
          <a:xfrm>
            <a:off x="4914292" y="2552244"/>
            <a:ext cx="14490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WEATHER APPLICATION</a:t>
            </a:r>
            <a:endParaRPr lang="en-IN" sz="4000" dirty="0">
              <a:solidFill>
                <a:srgbClr val="00A0A8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379238F-0C66-457C-A44B-FF3D51ACF9E8}"/>
              </a:ext>
            </a:extLst>
          </p:cNvPr>
          <p:cNvSpPr txBox="1"/>
          <p:nvPr/>
        </p:nvSpPr>
        <p:spPr>
          <a:xfrm>
            <a:off x="5943324" y="3410139"/>
            <a:ext cx="15857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  <a:latin typeface="Tw Cen MT" panose="020B0602020104020603" pitchFamily="34" charset="0"/>
              </a:rPr>
              <a:t>Domain : </a:t>
            </a:r>
            <a:r>
              <a:rPr lang="en-IN" sz="2400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Weather Application</a:t>
            </a:r>
            <a:endParaRPr lang="en-IN" sz="2400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6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0E35D94-0221-4469-A171-667730A1B01F}"/>
              </a:ext>
            </a:extLst>
          </p:cNvPr>
          <p:cNvSpPr/>
          <p:nvPr/>
        </p:nvSpPr>
        <p:spPr>
          <a:xfrm rot="290758">
            <a:off x="7917464" y="4800588"/>
            <a:ext cx="3534991" cy="782591"/>
          </a:xfrm>
          <a:prstGeom prst="rect">
            <a:avLst/>
          </a:prstGeom>
          <a:gradFill>
            <a:gsLst>
              <a:gs pos="0">
                <a:schemeClr val="tx1">
                  <a:alpha val="35000"/>
                </a:schemeClr>
              </a:gs>
              <a:gs pos="95000">
                <a:schemeClr val="bg1">
                  <a:alpha val="66000"/>
                </a:schemeClr>
              </a:gs>
            </a:gsLst>
            <a:lin ang="1800000" scaled="0"/>
          </a:gra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8794888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9321472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9848056" y="0"/>
            <a:ext cx="12172950" cy="6876857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refernces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32B693-D908-4342-81F9-17E694FE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17" y="1310406"/>
            <a:ext cx="3760552" cy="101837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091BBB20-2FCF-40FC-89D2-B2BCCDDB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195" y="558085"/>
            <a:ext cx="6477456" cy="175613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xmlns="" id="{7FBF4C32-C4D3-4C84-A38C-F5145853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02" y="1959512"/>
            <a:ext cx="6869320" cy="18623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FD3B26A7-714C-4FB7-9B8C-2AED808F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85" y="1996237"/>
            <a:ext cx="6869320" cy="18623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71F5C7D9-D7E0-486E-8886-90799383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90" y="3477567"/>
            <a:ext cx="6869320" cy="18623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xmlns="" id="{214F23EF-E2F4-4979-8CF8-5CEDFBA9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64" y="4771418"/>
            <a:ext cx="6869320" cy="186237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8EB57CED-4C34-438B-A1F6-A66DD827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95" y="3567847"/>
            <a:ext cx="6869320" cy="1862375"/>
          </a:xfrm>
          <a:prstGeom prst="rect">
            <a:avLst/>
          </a:prstGeom>
        </p:spPr>
      </p:pic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xmlns="" id="{260024A1-D720-4F4D-B991-D36208E84B2D}"/>
              </a:ext>
            </a:extLst>
          </p:cNvPr>
          <p:cNvSpPr/>
          <p:nvPr/>
        </p:nvSpPr>
        <p:spPr>
          <a:xfrm>
            <a:off x="3664720" y="2908998"/>
            <a:ext cx="585592" cy="595035"/>
          </a:xfrm>
          <a:prstGeom prst="flowChartConnector">
            <a:avLst/>
          </a:prstGeom>
          <a:gradFill>
            <a:gsLst>
              <a:gs pos="41000">
                <a:srgbClr val="F451D4"/>
              </a:gs>
              <a:gs pos="80000">
                <a:srgbClr val="D82B82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latin typeface="Tw Cen MT" panose="020B0602020104020603" pitchFamily="34" charset="0"/>
            </a:endParaRP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xmlns="" id="{0DFFA0CB-F462-4480-A1FE-0C100ACB069C}"/>
              </a:ext>
            </a:extLst>
          </p:cNvPr>
          <p:cNvSpPr/>
          <p:nvPr/>
        </p:nvSpPr>
        <p:spPr>
          <a:xfrm>
            <a:off x="7567849" y="2954899"/>
            <a:ext cx="540963" cy="575790"/>
          </a:xfrm>
          <a:prstGeom prst="flowChartConnector">
            <a:avLst/>
          </a:prstGeom>
          <a:gradFill>
            <a:gsLst>
              <a:gs pos="27000">
                <a:srgbClr val="92A310"/>
              </a:gs>
              <a:gs pos="86000">
                <a:srgbClr val="8B5E2D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xmlns="" id="{AA97FD0E-8C31-4900-8CC6-DF0D7DA29F40}"/>
              </a:ext>
            </a:extLst>
          </p:cNvPr>
          <p:cNvSpPr/>
          <p:nvPr/>
        </p:nvSpPr>
        <p:spPr>
          <a:xfrm>
            <a:off x="5872701" y="5751472"/>
            <a:ext cx="497189" cy="545210"/>
          </a:xfrm>
          <a:prstGeom prst="flowChartConnector">
            <a:avLst/>
          </a:prstGeom>
          <a:gradFill>
            <a:gsLst>
              <a:gs pos="18000">
                <a:srgbClr val="C260C2"/>
              </a:gs>
              <a:gs pos="91000">
                <a:srgbClr val="6E0C6E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xmlns="" id="{365B0187-3B4B-45DE-BC47-41E643BCA837}"/>
              </a:ext>
            </a:extLst>
          </p:cNvPr>
          <p:cNvSpPr/>
          <p:nvPr/>
        </p:nvSpPr>
        <p:spPr>
          <a:xfrm>
            <a:off x="3689709" y="4423435"/>
            <a:ext cx="613656" cy="596721"/>
          </a:xfrm>
          <a:prstGeom prst="flowChartConnector">
            <a:avLst/>
          </a:prstGeom>
          <a:gradFill>
            <a:gsLst>
              <a:gs pos="15000">
                <a:srgbClr val="D82B82"/>
              </a:gs>
              <a:gs pos="78000">
                <a:srgbClr val="FFFF00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xmlns="" id="{D770B646-0615-4AD5-93EE-6285AB4B434E}"/>
              </a:ext>
            </a:extLst>
          </p:cNvPr>
          <p:cNvSpPr/>
          <p:nvPr/>
        </p:nvSpPr>
        <p:spPr>
          <a:xfrm>
            <a:off x="7663854" y="1448116"/>
            <a:ext cx="540963" cy="561338"/>
          </a:xfrm>
          <a:prstGeom prst="flowChartConnector">
            <a:avLst/>
          </a:prstGeom>
          <a:gradFill>
            <a:gsLst>
              <a:gs pos="2800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xmlns="" id="{B6668599-2802-447D-8023-D3A11C8D622A}"/>
              </a:ext>
            </a:extLst>
          </p:cNvPr>
          <p:cNvSpPr/>
          <p:nvPr/>
        </p:nvSpPr>
        <p:spPr>
          <a:xfrm>
            <a:off x="7588014" y="4504592"/>
            <a:ext cx="554380" cy="579823"/>
          </a:xfrm>
          <a:prstGeom prst="flowChartConnector">
            <a:avLst/>
          </a:prstGeom>
          <a:gradFill>
            <a:gsLst>
              <a:gs pos="34000">
                <a:srgbClr val="54EEFA"/>
              </a:gs>
              <a:gs pos="98000">
                <a:schemeClr val="accent1">
                  <a:lumMod val="50000"/>
                </a:schemeClr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F4CB38A-AA93-4B66-A28B-C8F609ED672F}"/>
              </a:ext>
            </a:extLst>
          </p:cNvPr>
          <p:cNvSpPr txBox="1"/>
          <p:nvPr/>
        </p:nvSpPr>
        <p:spPr>
          <a:xfrm>
            <a:off x="7653918" y="1436152"/>
            <a:ext cx="90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F847B2C-70AB-4F38-8814-D371A72E9756}"/>
              </a:ext>
            </a:extLst>
          </p:cNvPr>
          <p:cNvSpPr txBox="1"/>
          <p:nvPr/>
        </p:nvSpPr>
        <p:spPr>
          <a:xfrm>
            <a:off x="7563771" y="2981338"/>
            <a:ext cx="70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772D3EEB-778E-4DFE-8FD1-5019C5725419}"/>
              </a:ext>
            </a:extLst>
          </p:cNvPr>
          <p:cNvSpPr txBox="1"/>
          <p:nvPr/>
        </p:nvSpPr>
        <p:spPr>
          <a:xfrm>
            <a:off x="3669440" y="2930333"/>
            <a:ext cx="6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E342A592-34A4-427D-AA2E-370EEB008356}"/>
              </a:ext>
            </a:extLst>
          </p:cNvPr>
          <p:cNvSpPr txBox="1"/>
          <p:nvPr/>
        </p:nvSpPr>
        <p:spPr>
          <a:xfrm>
            <a:off x="3682582" y="4435898"/>
            <a:ext cx="75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ACF61DAE-3046-4834-A2A0-B2B3211A2AE5}"/>
              </a:ext>
            </a:extLst>
          </p:cNvPr>
          <p:cNvSpPr txBox="1"/>
          <p:nvPr/>
        </p:nvSpPr>
        <p:spPr>
          <a:xfrm>
            <a:off x="7542172" y="4505643"/>
            <a:ext cx="69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7721E04F-E85B-4873-840E-82085C9F9B21}"/>
              </a:ext>
            </a:extLst>
          </p:cNvPr>
          <p:cNvSpPr txBox="1"/>
          <p:nvPr/>
        </p:nvSpPr>
        <p:spPr>
          <a:xfrm>
            <a:off x="5820621" y="5751881"/>
            <a:ext cx="65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0B9592A-ABED-4BAF-847B-8B55C07344D4}"/>
              </a:ext>
            </a:extLst>
          </p:cNvPr>
          <p:cNvSpPr txBox="1"/>
          <p:nvPr/>
        </p:nvSpPr>
        <p:spPr>
          <a:xfrm>
            <a:off x="8234316" y="1529991"/>
            <a:ext cx="172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Requirement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1295C693-DF26-423F-B947-F6C88D8B1275}"/>
              </a:ext>
            </a:extLst>
          </p:cNvPr>
          <p:cNvSpPr txBox="1"/>
          <p:nvPr/>
        </p:nvSpPr>
        <p:spPr>
          <a:xfrm>
            <a:off x="4528144" y="2997315"/>
            <a:ext cx="21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Code Snippets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C60D67C6-19DA-4343-A96D-7E62425F4943}"/>
              </a:ext>
            </a:extLst>
          </p:cNvPr>
          <p:cNvSpPr txBox="1"/>
          <p:nvPr/>
        </p:nvSpPr>
        <p:spPr>
          <a:xfrm>
            <a:off x="8079651" y="3039437"/>
            <a:ext cx="189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Project Design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62AB67E9-0E64-4A89-BE08-6E62CA380031}"/>
              </a:ext>
            </a:extLst>
          </p:cNvPr>
          <p:cNvSpPr txBox="1"/>
          <p:nvPr/>
        </p:nvSpPr>
        <p:spPr>
          <a:xfrm>
            <a:off x="4702022" y="4506022"/>
            <a:ext cx="191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Working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E993194F-7035-45EA-A7E4-10E07A947F74}"/>
              </a:ext>
            </a:extLst>
          </p:cNvPr>
          <p:cNvSpPr txBox="1"/>
          <p:nvPr/>
        </p:nvSpPr>
        <p:spPr>
          <a:xfrm>
            <a:off x="8160854" y="4594448"/>
            <a:ext cx="142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Conclusion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D22F344D-CCE6-450F-A67E-C2CC6881663A}"/>
              </a:ext>
            </a:extLst>
          </p:cNvPr>
          <p:cNvSpPr txBox="1"/>
          <p:nvPr/>
        </p:nvSpPr>
        <p:spPr>
          <a:xfrm>
            <a:off x="6475224" y="5778414"/>
            <a:ext cx="134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5311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9336150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9848056" y="0"/>
            <a:ext cx="12202642" cy="6876858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F251EEA-D67A-4634-9465-6D6B5164AE34}"/>
              </a:ext>
            </a:extLst>
          </p:cNvPr>
          <p:cNvGrpSpPr/>
          <p:nvPr/>
        </p:nvGrpSpPr>
        <p:grpSpPr>
          <a:xfrm>
            <a:off x="3526445" y="639362"/>
            <a:ext cx="3197225" cy="796806"/>
            <a:chOff x="764723" y="2142394"/>
            <a:chExt cx="3197225" cy="79680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D56EEF0D-6770-4745-B211-9E5FA9839FE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25724171-4E8E-447E-BA8E-F1FC22C9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BD236F2-9EC9-427E-B28B-43E89E6C917D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4F2378F-DCD3-4030-A07F-E2E42814804B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E11D59-5B34-4E90-91CB-6277C2F0EF71}"/>
              </a:ext>
            </a:extLst>
          </p:cNvPr>
          <p:cNvSpPr txBox="1"/>
          <p:nvPr/>
        </p:nvSpPr>
        <p:spPr>
          <a:xfrm>
            <a:off x="4253375" y="830042"/>
            <a:ext cx="70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is a basic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weather application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that takes data from the weather API and gives the information of any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city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that is provided by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user.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DADDF1FF-1E4E-4B68-8FC9-DEADE4CD69E0}"/>
              </a:ext>
            </a:extLst>
          </p:cNvPr>
          <p:cNvGrpSpPr/>
          <p:nvPr/>
        </p:nvGrpSpPr>
        <p:grpSpPr>
          <a:xfrm>
            <a:off x="4202656" y="2188165"/>
            <a:ext cx="6427300" cy="923330"/>
            <a:chOff x="1438050" y="3568791"/>
            <a:chExt cx="5946521" cy="86640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1F9CC9E-8647-406B-BBB8-9348A26CD25A}"/>
                </a:ext>
              </a:extLst>
            </p:cNvPr>
            <p:cNvSpPr txBox="1"/>
            <p:nvPr/>
          </p:nvSpPr>
          <p:spPr>
            <a:xfrm>
              <a:off x="1438050" y="3568791"/>
              <a:ext cx="5946521" cy="86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weather application takes data of every city’s weather from API and users can search the current weath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er of every city across the globe and if entered city is not correct, it shows invalid city.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FB808AC-B500-4AF4-9894-15C4C7F24C1E}"/>
                </a:ext>
              </a:extLst>
            </p:cNvPr>
            <p:cNvSpPr txBox="1"/>
            <p:nvPr/>
          </p:nvSpPr>
          <p:spPr>
            <a:xfrm>
              <a:off x="1526996" y="3713190"/>
              <a:ext cx="2526748" cy="2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7E864410-57CD-4446-8DC4-B9C51269E8CA}"/>
              </a:ext>
            </a:extLst>
          </p:cNvPr>
          <p:cNvGrpSpPr/>
          <p:nvPr/>
        </p:nvGrpSpPr>
        <p:grpSpPr>
          <a:xfrm>
            <a:off x="3505997" y="2146110"/>
            <a:ext cx="4678956" cy="3073484"/>
            <a:chOff x="754882" y="3475821"/>
            <a:chExt cx="4425755" cy="278575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70238B54-08DD-4010-A640-8E2ECA1CFB12}"/>
                </a:ext>
              </a:extLst>
            </p:cNvPr>
            <p:cNvSpPr/>
            <p:nvPr/>
          </p:nvSpPr>
          <p:spPr>
            <a:xfrm>
              <a:off x="754882" y="3475821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1814F77-F965-4996-A1CA-B84B991247F1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34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B1AF938-7449-43BC-9787-60C6F9A6413B}"/>
                </a:ext>
              </a:extLst>
            </p:cNvPr>
            <p:cNvSpPr txBox="1"/>
            <p:nvPr/>
          </p:nvSpPr>
          <p:spPr>
            <a:xfrm>
              <a:off x="2653889" y="6010509"/>
              <a:ext cx="2526748" cy="2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062DC721-4FB3-4C2B-8332-BE9EFB3C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79" y="3580768"/>
              <a:ext cx="398396" cy="39839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1D6A3C-CB73-4C05-BA4D-6F4627356359}"/>
              </a:ext>
            </a:extLst>
          </p:cNvPr>
          <p:cNvSpPr txBox="1"/>
          <p:nvPr/>
        </p:nvSpPr>
        <p:spPr>
          <a:xfrm>
            <a:off x="4188501" y="5201510"/>
            <a:ext cx="62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IMA is completely online and uses efficient data storage thus reducing the number of hard copies required.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15A520C-FC7C-4279-A6A7-EFDC32F519BC}"/>
              </a:ext>
            </a:extLst>
          </p:cNvPr>
          <p:cNvSpPr/>
          <p:nvPr/>
        </p:nvSpPr>
        <p:spPr>
          <a:xfrm>
            <a:off x="3541378" y="3645030"/>
            <a:ext cx="715584" cy="705559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03D4B7-9ED8-437E-A59F-970A358B3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31" y="3806428"/>
            <a:ext cx="373981" cy="3687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37DCA3F9-3D61-44AA-9E17-AB5596538476}"/>
              </a:ext>
            </a:extLst>
          </p:cNvPr>
          <p:cNvSpPr/>
          <p:nvPr/>
        </p:nvSpPr>
        <p:spPr>
          <a:xfrm>
            <a:off x="3541378" y="5176356"/>
            <a:ext cx="662056" cy="66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17BFC85-F0C7-4AA9-81AE-F63688CF1A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22" y="5332934"/>
            <a:ext cx="336986" cy="336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B8CE3-DC59-4DED-B878-A8BB7BA54E62}"/>
              </a:ext>
            </a:extLst>
          </p:cNvPr>
          <p:cNvSpPr txBox="1"/>
          <p:nvPr/>
        </p:nvSpPr>
        <p:spPr>
          <a:xfrm>
            <a:off x="4188501" y="5332934"/>
            <a:ext cx="6313230" cy="60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C14257-0189-4895-BFCA-9C78659658F1}"/>
              </a:ext>
            </a:extLst>
          </p:cNvPr>
          <p:cNvSpPr txBox="1"/>
          <p:nvPr/>
        </p:nvSpPr>
        <p:spPr>
          <a:xfrm>
            <a:off x="4227642" y="3645029"/>
            <a:ext cx="626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uses HTML, CSS ,JAVASCRIPT for designing the frontend and the application uses NODE JS  and MONGO DB database.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9846149" y="26512"/>
            <a:ext cx="12172950" cy="6858000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39E1D7-9794-4841-B68D-7C70D0AFDBE8}"/>
              </a:ext>
            </a:extLst>
          </p:cNvPr>
          <p:cNvSpPr txBox="1"/>
          <p:nvPr/>
        </p:nvSpPr>
        <p:spPr>
          <a:xfrm>
            <a:off x="4531958" y="599767"/>
            <a:ext cx="446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HARDWARE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15ACB8-43A9-41B4-83D6-CEFB73BAF104}"/>
              </a:ext>
            </a:extLst>
          </p:cNvPr>
          <p:cNvSpPr txBox="1"/>
          <p:nvPr/>
        </p:nvSpPr>
        <p:spPr>
          <a:xfrm>
            <a:off x="4531958" y="3597432"/>
            <a:ext cx="473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977C1F-5801-436E-95AE-306FEE862DE5}"/>
              </a:ext>
            </a:extLst>
          </p:cNvPr>
          <p:cNvSpPr txBox="1"/>
          <p:nvPr/>
        </p:nvSpPr>
        <p:spPr>
          <a:xfrm>
            <a:off x="4347520" y="1437435"/>
            <a:ext cx="401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Memory : 2GB RAM or above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A7787E-E8EB-4546-B0DA-0936A3EB8F94}"/>
              </a:ext>
            </a:extLst>
          </p:cNvPr>
          <p:cNvSpPr txBox="1"/>
          <p:nvPr/>
        </p:nvSpPr>
        <p:spPr>
          <a:xfrm>
            <a:off x="4341626" y="1974933"/>
            <a:ext cx="284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Storage : 50GB or above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2C9B3A-AEC4-4FD7-9050-1F4CB23E31D5}"/>
              </a:ext>
            </a:extLst>
          </p:cNvPr>
          <p:cNvSpPr txBox="1"/>
          <p:nvPr/>
        </p:nvSpPr>
        <p:spPr>
          <a:xfrm>
            <a:off x="4361557" y="2505249"/>
            <a:ext cx="523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Processor : Intel i5 or AMD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Ryzen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2550 or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3CCBDA-6511-45F7-8A53-C942A6074DA8}"/>
              </a:ext>
            </a:extLst>
          </p:cNvPr>
          <p:cNvSpPr txBox="1"/>
          <p:nvPr/>
        </p:nvSpPr>
        <p:spPr>
          <a:xfrm>
            <a:off x="4341626" y="4467224"/>
            <a:ext cx="601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Operating Systems : Windows, OS , Linux, Android, iOS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65241F-1BE7-469F-8CBF-86E2755400C2}"/>
              </a:ext>
            </a:extLst>
          </p:cNvPr>
          <p:cNvSpPr txBox="1"/>
          <p:nvPr/>
        </p:nvSpPr>
        <p:spPr>
          <a:xfrm>
            <a:off x="4361557" y="4976301"/>
            <a:ext cx="579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Browsers : Mozilla Firefox, Goggle Chrome, Safari etc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FEBECC1-6F4C-4B90-9B16-0207474E5696}"/>
              </a:ext>
            </a:extLst>
          </p:cNvPr>
          <p:cNvSpPr txBox="1"/>
          <p:nvPr/>
        </p:nvSpPr>
        <p:spPr>
          <a:xfrm>
            <a:off x="4428467" y="6029089"/>
            <a:ext cx="494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7B540-BA51-4C3E-BBBC-27B697840D5E}"/>
              </a:ext>
            </a:extLst>
          </p:cNvPr>
          <p:cNvSpPr txBox="1"/>
          <p:nvPr/>
        </p:nvSpPr>
        <p:spPr>
          <a:xfrm>
            <a:off x="4042458" y="5428924"/>
            <a:ext cx="555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Visual Studio Code,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Mongodb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,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Nodejs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6A4B1E6C-0ADC-4E76-8786-F3BBD175CC1F}"/>
              </a:ext>
            </a:extLst>
          </p:cNvPr>
          <p:cNvGrpSpPr/>
          <p:nvPr/>
        </p:nvGrpSpPr>
        <p:grpSpPr>
          <a:xfrm>
            <a:off x="4087817" y="5053016"/>
            <a:ext cx="211094" cy="211094"/>
            <a:chOff x="1677812" y="4248152"/>
            <a:chExt cx="211094" cy="21109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A8D7FD66-F66F-4F9B-8EDD-23551BB09C5B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75E64067-2D4E-47DE-8A54-A6F3E19C030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B88EA916-6846-4455-B6AA-42271DD6342D}"/>
              </a:ext>
            </a:extLst>
          </p:cNvPr>
          <p:cNvGrpSpPr/>
          <p:nvPr/>
        </p:nvGrpSpPr>
        <p:grpSpPr>
          <a:xfrm>
            <a:off x="4103908" y="1571403"/>
            <a:ext cx="206587" cy="204527"/>
            <a:chOff x="3855819" y="4248152"/>
            <a:chExt cx="211094" cy="21109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A5C7304E-339B-4B59-BB20-66F4A636F0F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71F54D5-1978-447C-B8A1-3C96973479C6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F044572F-3DB7-48FE-8246-27C0A05AF241}"/>
              </a:ext>
            </a:extLst>
          </p:cNvPr>
          <p:cNvGrpSpPr/>
          <p:nvPr/>
        </p:nvGrpSpPr>
        <p:grpSpPr>
          <a:xfrm>
            <a:off x="4099401" y="2639803"/>
            <a:ext cx="211094" cy="211094"/>
            <a:chOff x="5973250" y="4248152"/>
            <a:chExt cx="211094" cy="21109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C4EDB5D3-1C1C-4F4F-8DB5-A882224CA04A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DB99AB4E-B2A5-4D2D-891F-224E7A7C79B5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EF40256C-A1CD-4274-998C-2E560CBBD97B}"/>
              </a:ext>
            </a:extLst>
          </p:cNvPr>
          <p:cNvGrpSpPr/>
          <p:nvPr/>
        </p:nvGrpSpPr>
        <p:grpSpPr>
          <a:xfrm>
            <a:off x="4101655" y="2071535"/>
            <a:ext cx="211094" cy="211094"/>
            <a:chOff x="3855819" y="4248152"/>
            <a:chExt cx="211094" cy="21109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C6AA1D29-599F-4821-A207-B1EE0C8D958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0DE97CF2-261A-49D3-9DD8-FC92011C4E7A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36F8772-BFA7-4044-B537-88447045F734}"/>
              </a:ext>
            </a:extLst>
          </p:cNvPr>
          <p:cNvGrpSpPr/>
          <p:nvPr/>
        </p:nvGrpSpPr>
        <p:grpSpPr>
          <a:xfrm>
            <a:off x="4091530" y="4576605"/>
            <a:ext cx="211094" cy="211094"/>
            <a:chOff x="3855819" y="4248152"/>
            <a:chExt cx="211094" cy="21109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4D92B01D-BA6C-4967-9C2E-C9C6EEEFC386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6CD425BE-E130-4293-A1B6-A4788C6730DC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FB1D1632-76FF-4E1B-8612-4607C065ED00}"/>
              </a:ext>
            </a:extLst>
          </p:cNvPr>
          <p:cNvGrpSpPr/>
          <p:nvPr/>
        </p:nvGrpSpPr>
        <p:grpSpPr>
          <a:xfrm>
            <a:off x="4098927" y="5512733"/>
            <a:ext cx="211094" cy="211094"/>
            <a:chOff x="1677812" y="4248152"/>
            <a:chExt cx="211094" cy="21109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A540A1A-3B27-4774-BEFD-77E8A8B9AA71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12686BB-3256-457D-8594-EA53F4E666D1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0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1697375" y="-1934"/>
            <a:ext cx="12172950" cy="6858000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 smtClean="0">
                  <a:solidFill>
                    <a:schemeClr val="bg2"/>
                  </a:solidFill>
                  <a:latin typeface="Tw Cen MT" panose="020B0602020104020603" pitchFamily="34" charset="0"/>
                </a:rPr>
                <a:t>Snippets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6E4A00-1F10-414D-84A9-89AFBFE69B88}"/>
              </a:ext>
            </a:extLst>
          </p:cNvPr>
          <p:cNvSpPr txBox="1"/>
          <p:nvPr/>
        </p:nvSpPr>
        <p:spPr>
          <a:xfrm>
            <a:off x="4598503" y="579454"/>
            <a:ext cx="589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Code Snippets</a:t>
            </a:r>
            <a:endParaRPr lang="en-IN" sz="32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A41DAB-D2D5-4354-AF38-1756C030DAE9}"/>
              </a:ext>
            </a:extLst>
          </p:cNvPr>
          <p:cNvSpPr txBox="1"/>
          <p:nvPr/>
        </p:nvSpPr>
        <p:spPr>
          <a:xfrm>
            <a:off x="2606142" y="1525282"/>
            <a:ext cx="7505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9FAC5402-950F-4AD8-9B70-D7A2E83D0320}"/>
              </a:ext>
            </a:extLst>
          </p:cNvPr>
          <p:cNvGrpSpPr/>
          <p:nvPr/>
        </p:nvGrpSpPr>
        <p:grpSpPr>
          <a:xfrm>
            <a:off x="2162708" y="2666234"/>
            <a:ext cx="211094" cy="211094"/>
            <a:chOff x="3855819" y="4248152"/>
            <a:chExt cx="211094" cy="21109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CB5BC704-6244-4965-A7F1-F0C6766A18FB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AA56EAB2-3CBE-40B9-B9F6-4BF999DF97DD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CFE3B242-491F-4E5E-9DDC-210CE0D17533}"/>
              </a:ext>
            </a:extLst>
          </p:cNvPr>
          <p:cNvGrpSpPr/>
          <p:nvPr/>
        </p:nvGrpSpPr>
        <p:grpSpPr>
          <a:xfrm>
            <a:off x="2188621" y="1594439"/>
            <a:ext cx="211094" cy="211094"/>
            <a:chOff x="3855819" y="4248152"/>
            <a:chExt cx="211094" cy="21109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4D289F23-4115-44C6-9EA6-9DE92CC28C95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3C9271B0-E74C-4566-B9BD-75DC33850AB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E32575AE-22C0-46D7-9C99-DDEE4FE35BAB}"/>
              </a:ext>
            </a:extLst>
          </p:cNvPr>
          <p:cNvGrpSpPr/>
          <p:nvPr/>
        </p:nvGrpSpPr>
        <p:grpSpPr>
          <a:xfrm>
            <a:off x="2186401" y="3518632"/>
            <a:ext cx="211094" cy="211094"/>
            <a:chOff x="3855819" y="4248152"/>
            <a:chExt cx="211094" cy="21109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CBEE471F-5804-4550-AEA9-F6E1EBB09E42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B0A3A7FC-A3F1-43A8-AD72-786612E40EAD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E8F7A372-A301-4431-8076-66460FBAC587}"/>
              </a:ext>
            </a:extLst>
          </p:cNvPr>
          <p:cNvGrpSpPr/>
          <p:nvPr/>
        </p:nvGrpSpPr>
        <p:grpSpPr>
          <a:xfrm>
            <a:off x="2197168" y="4318785"/>
            <a:ext cx="211094" cy="211094"/>
            <a:chOff x="3855819" y="4248152"/>
            <a:chExt cx="211094" cy="21109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3660A240-8A2C-4916-996B-7228AE846393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C0CA9C7C-FAC1-4844-A18D-2B7663D4C879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3" y="1545144"/>
            <a:ext cx="3104936" cy="40075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39" y="1523348"/>
            <a:ext cx="3657600" cy="40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1551208" y="17970"/>
            <a:ext cx="12188890" cy="6858888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D006E67-A723-4CEB-BB37-E2EC4C984644}"/>
              </a:ext>
            </a:extLst>
          </p:cNvPr>
          <p:cNvGrpSpPr/>
          <p:nvPr/>
        </p:nvGrpSpPr>
        <p:grpSpPr>
          <a:xfrm>
            <a:off x="1325168" y="2508006"/>
            <a:ext cx="1275682" cy="1275682"/>
            <a:chOff x="306312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xmlns="" id="{02695037-B96B-4E31-AE47-9C9E1132956F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ADB98653-4619-4A8D-919B-585D53651B9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F17F4B19-7212-49B2-B9D0-C47A95DDEAE1}"/>
              </a:ext>
            </a:extLst>
          </p:cNvPr>
          <p:cNvGrpSpPr/>
          <p:nvPr/>
        </p:nvGrpSpPr>
        <p:grpSpPr>
          <a:xfrm>
            <a:off x="2809804" y="2496950"/>
            <a:ext cx="1275682" cy="1275682"/>
            <a:chOff x="5242440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EA6D1978-8853-4BF3-B766-62D587937AD7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0528E00-1C06-4397-ADEC-4830614F0B70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9D3708C-2B2A-4DAA-BDA0-B5F37B66A020}"/>
              </a:ext>
            </a:extLst>
          </p:cNvPr>
          <p:cNvGrpSpPr/>
          <p:nvPr/>
        </p:nvGrpSpPr>
        <p:grpSpPr>
          <a:xfrm>
            <a:off x="4306817" y="2481574"/>
            <a:ext cx="1275682" cy="1275682"/>
            <a:chOff x="7353181" y="1755914"/>
            <a:chExt cx="1275682" cy="1275682"/>
          </a:xfrm>
        </p:grpSpPr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xmlns="" id="{5507C624-7253-4CF1-9968-437A3A1FC7E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BFD404DE-8941-47C4-920C-DC475AD053EA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2080C9DD-E409-45BC-8DDF-2215A3209419}"/>
              </a:ext>
            </a:extLst>
          </p:cNvPr>
          <p:cNvGrpSpPr/>
          <p:nvPr/>
        </p:nvGrpSpPr>
        <p:grpSpPr>
          <a:xfrm>
            <a:off x="5875571" y="2508006"/>
            <a:ext cx="1275682" cy="1275682"/>
            <a:chOff x="5242440" y="1755914"/>
            <a:chExt cx="1275682" cy="1275682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xmlns="" id="{A39DA08C-70A9-4F02-9CF0-ED8C2703B1B0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402C4426-D72D-4E25-85FE-BE7D9FCB431A}"/>
                </a:ext>
              </a:extLst>
            </p:cNvPr>
            <p:cNvSpPr/>
            <p:nvPr/>
          </p:nvSpPr>
          <p:spPr>
            <a:xfrm>
              <a:off x="5453614" y="1938515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FBE6893C-CF09-4B69-A077-6ACC153BA045}"/>
              </a:ext>
            </a:extLst>
          </p:cNvPr>
          <p:cNvGrpSpPr/>
          <p:nvPr/>
        </p:nvGrpSpPr>
        <p:grpSpPr>
          <a:xfrm>
            <a:off x="7523281" y="2553168"/>
            <a:ext cx="1275682" cy="1275682"/>
            <a:chOff x="5242440" y="1755914"/>
            <a:chExt cx="1275682" cy="1275682"/>
          </a:xfrm>
        </p:grpSpPr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xmlns="" id="{D37DD1BE-31CD-4109-B752-9850CA1704C2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81A548C8-9B97-418D-8C06-A433A6A5D027}"/>
                </a:ext>
              </a:extLst>
            </p:cNvPr>
            <p:cNvSpPr/>
            <p:nvPr/>
          </p:nvSpPr>
          <p:spPr>
            <a:xfrm>
              <a:off x="5419049" y="1951931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348F13-EF43-4C0F-96D5-99A0BA83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86" y="2817473"/>
            <a:ext cx="618348" cy="616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EFED44-7A69-4768-9799-67CAA752B3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66" y="2803274"/>
            <a:ext cx="601044" cy="6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98ACF0-8FC3-44C3-9C72-9359C44079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32" y="2779512"/>
            <a:ext cx="615579" cy="61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7D7C922-BB50-4289-8101-CC7E13C670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31" y="2816398"/>
            <a:ext cx="530246" cy="64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8C0DCA-2816-452F-B4C4-BA12AECD94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61" y="2887220"/>
            <a:ext cx="630079" cy="607577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A76C9E2F-0619-403F-A932-FC4AFCDE23A0}"/>
              </a:ext>
            </a:extLst>
          </p:cNvPr>
          <p:cNvGrpSpPr/>
          <p:nvPr/>
        </p:nvGrpSpPr>
        <p:grpSpPr>
          <a:xfrm>
            <a:off x="3330781" y="4348089"/>
            <a:ext cx="211094" cy="211094"/>
            <a:chOff x="3855819" y="4248152"/>
            <a:chExt cx="211094" cy="21109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92124F72-1D08-44C8-8327-ACA647878AD9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CA40BABC-DE47-470F-876D-15B30DA56DD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337F274A-A016-4F29-A354-63BA22C6E039}"/>
              </a:ext>
            </a:extLst>
          </p:cNvPr>
          <p:cNvGrpSpPr/>
          <p:nvPr/>
        </p:nvGrpSpPr>
        <p:grpSpPr>
          <a:xfrm>
            <a:off x="1842449" y="4356043"/>
            <a:ext cx="211094" cy="211094"/>
            <a:chOff x="1677812" y="4248152"/>
            <a:chExt cx="211094" cy="211094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AC8A2FA3-88D3-44AD-8667-B8C84ECC095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C930808E-C804-424E-BB55-67D5FF423FB0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75630929-E31B-4BE7-9DAA-BB310B8B1B2F}"/>
              </a:ext>
            </a:extLst>
          </p:cNvPr>
          <p:cNvCxnSpPr>
            <a:cxnSpLocks/>
            <a:stCxn id="98" idx="6"/>
            <a:endCxn id="95" idx="2"/>
          </p:cNvCxnSpPr>
          <p:nvPr/>
        </p:nvCxnSpPr>
        <p:spPr>
          <a:xfrm flipV="1">
            <a:off x="2023255" y="4453636"/>
            <a:ext cx="1337814" cy="79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F04FAB91-86BC-48C6-B578-86B7F1F3BA6B}"/>
              </a:ext>
            </a:extLst>
          </p:cNvPr>
          <p:cNvGrpSpPr/>
          <p:nvPr/>
        </p:nvGrpSpPr>
        <p:grpSpPr>
          <a:xfrm>
            <a:off x="4860634" y="4356043"/>
            <a:ext cx="211094" cy="211094"/>
            <a:chOff x="5973250" y="4248152"/>
            <a:chExt cx="211094" cy="21109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3C01FFD4-EEF1-40D3-A978-11ABBDD49ED1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605CC460-3CCC-4E4E-934C-927DE973C743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F8B83256-D296-41E1-B246-9A0C6340667D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3582235" y="4457105"/>
            <a:ext cx="1308687" cy="448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E07BEA-7CFF-4999-969C-460FF7BEE64F}"/>
              </a:ext>
            </a:extLst>
          </p:cNvPr>
          <p:cNvCxnSpPr>
            <a:cxnSpLocks/>
            <a:endCxn id="110" idx="2"/>
          </p:cNvCxnSpPr>
          <p:nvPr/>
        </p:nvCxnSpPr>
        <p:spPr>
          <a:xfrm>
            <a:off x="5071931" y="4484277"/>
            <a:ext cx="1380216" cy="33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3974645D-3CBE-4F7C-AB87-5D5FC943E362}"/>
              </a:ext>
            </a:extLst>
          </p:cNvPr>
          <p:cNvGrpSpPr/>
          <p:nvPr/>
        </p:nvGrpSpPr>
        <p:grpSpPr>
          <a:xfrm>
            <a:off x="6421859" y="4382032"/>
            <a:ext cx="211094" cy="211094"/>
            <a:chOff x="3855819" y="4248152"/>
            <a:chExt cx="211094" cy="211094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BC26515C-35A5-40C0-9333-DD228C7A9180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E04FE07B-3A4F-4D7F-AB4A-616BDB9C50C4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219E29B9-50E7-4F8D-A288-FAFD16FBF9D9}"/>
              </a:ext>
            </a:extLst>
          </p:cNvPr>
          <p:cNvGrpSpPr/>
          <p:nvPr/>
        </p:nvGrpSpPr>
        <p:grpSpPr>
          <a:xfrm>
            <a:off x="8056290" y="4412320"/>
            <a:ext cx="211094" cy="211094"/>
            <a:chOff x="3855819" y="4248152"/>
            <a:chExt cx="211094" cy="211094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xmlns="" id="{012AB07F-B105-4704-86A9-ACD1CCB51691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8E74E854-D60A-45AC-8CAC-CAD5A83BB5C4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E1A4AF7C-0D86-4F75-8C17-7519BA2E30B5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6612330" y="4517867"/>
            <a:ext cx="14742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14B4C95-F7CB-4229-A71A-F3F95D34FB17}"/>
              </a:ext>
            </a:extLst>
          </p:cNvPr>
          <p:cNvSpPr txBox="1"/>
          <p:nvPr/>
        </p:nvSpPr>
        <p:spPr>
          <a:xfrm>
            <a:off x="1435062" y="4649278"/>
            <a:ext cx="146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164794D-ECF9-420B-85F5-6C542310E5A0}"/>
              </a:ext>
            </a:extLst>
          </p:cNvPr>
          <p:cNvSpPr txBox="1"/>
          <p:nvPr/>
        </p:nvSpPr>
        <p:spPr>
          <a:xfrm>
            <a:off x="2561312" y="4654392"/>
            <a:ext cx="170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BROWSER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0C9FD59-9635-4367-83F6-12F863B7BBF7}"/>
              </a:ext>
            </a:extLst>
          </p:cNvPr>
          <p:cNvSpPr txBox="1"/>
          <p:nvPr/>
        </p:nvSpPr>
        <p:spPr>
          <a:xfrm>
            <a:off x="4446553" y="4653136"/>
            <a:ext cx="201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4D56FFBD-7689-4C9E-B1D4-48A3D75C0DDE}"/>
              </a:ext>
            </a:extLst>
          </p:cNvPr>
          <p:cNvSpPr txBox="1"/>
          <p:nvPr/>
        </p:nvSpPr>
        <p:spPr>
          <a:xfrm>
            <a:off x="6108522" y="4641243"/>
            <a:ext cx="9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API</a:t>
            </a:r>
            <a:endParaRPr lang="en-IN" sz="28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6D5EFE1-FB19-46A3-A0CE-F96A5145AE82}"/>
              </a:ext>
            </a:extLst>
          </p:cNvPr>
          <p:cNvSpPr txBox="1"/>
          <p:nvPr/>
        </p:nvSpPr>
        <p:spPr>
          <a:xfrm>
            <a:off x="7559830" y="4649278"/>
            <a:ext cx="179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DATABASE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C75D1E6-BA11-4FDA-9D8E-08F496D2728E}"/>
              </a:ext>
            </a:extLst>
          </p:cNvPr>
          <p:cNvSpPr txBox="1"/>
          <p:nvPr/>
        </p:nvSpPr>
        <p:spPr>
          <a:xfrm>
            <a:off x="3711354" y="862732"/>
            <a:ext cx="4135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Project Design</a:t>
            </a:r>
          </a:p>
        </p:txBody>
      </p:sp>
    </p:spTree>
    <p:extLst>
      <p:ext uri="{BB962C8B-B14F-4D97-AF65-F5344CB8AC3E}">
        <p14:creationId xmlns:p14="http://schemas.microsoft.com/office/powerpoint/2010/main" val="10307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844124" y="-889"/>
            <a:ext cx="11520191" cy="6858889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6FD2D732-7199-4168-8E10-C8EAE49109FD}"/>
              </a:ext>
            </a:extLst>
          </p:cNvPr>
          <p:cNvGrpSpPr/>
          <p:nvPr/>
        </p:nvGrpSpPr>
        <p:grpSpPr>
          <a:xfrm>
            <a:off x="-3375345" y="17082"/>
            <a:ext cx="12890261" cy="6858000"/>
            <a:chOff x="0" y="-18857"/>
            <a:chExt cx="12172950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D47B7D5F-24DA-4453-84BF-EE35DDCB0F12}"/>
                </a:ext>
              </a:extLst>
            </p:cNvPr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0D40B7E6-252D-4736-9CE6-CFCC876DD18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E4115CA-80FC-489B-B7F0-E20FE9676E8F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8C70A1F3-7CBB-4E5B-A5CC-442DFCAB5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10945499" y="17082"/>
            <a:ext cx="12172950" cy="6858000"/>
            <a:chOff x="-327244" y="56577"/>
            <a:chExt cx="1217295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327244" y="5657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634914" y="2233611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9819151" y="3095378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5396" y="314713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1497900" y="-18860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1FBCFA-824F-4AFE-AF0B-FE5B0D9AD1C0}"/>
              </a:ext>
            </a:extLst>
          </p:cNvPr>
          <p:cNvSpPr txBox="1"/>
          <p:nvPr/>
        </p:nvSpPr>
        <p:spPr>
          <a:xfrm>
            <a:off x="2380238" y="4732389"/>
            <a:ext cx="49141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Now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enter the city you want to check weather for</a:t>
            </a:r>
            <a:r>
              <a:rPr lang="en-IN" sz="2000" dirty="0" smtClean="0"/>
              <a:t>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9DDB6A-CCB6-493A-88B7-EBF05911EC8E}"/>
              </a:ext>
            </a:extLst>
          </p:cNvPr>
          <p:cNvSpPr txBox="1"/>
          <p:nvPr/>
        </p:nvSpPr>
        <p:spPr>
          <a:xfrm>
            <a:off x="2316236" y="1448503"/>
            <a:ext cx="297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Install VS Code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3BF33C-B3FB-4574-968B-E1CF12E43FCA}"/>
              </a:ext>
            </a:extLst>
          </p:cNvPr>
          <p:cNvSpPr txBox="1"/>
          <p:nvPr/>
        </p:nvSpPr>
        <p:spPr>
          <a:xfrm>
            <a:off x="2325367" y="2009110"/>
            <a:ext cx="395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Install Nodejs,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Mongodb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25B1BB-4D1B-4F97-BA74-5AE70F5A62E5}"/>
              </a:ext>
            </a:extLst>
          </p:cNvPr>
          <p:cNvSpPr txBox="1"/>
          <p:nvPr/>
        </p:nvSpPr>
        <p:spPr>
          <a:xfrm>
            <a:off x="2307554" y="2525029"/>
            <a:ext cx="52998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Open project in vs code and create new terminal.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61E76B-6F66-43BA-8786-A422C45C86E5}"/>
              </a:ext>
            </a:extLst>
          </p:cNvPr>
          <p:cNvSpPr txBox="1"/>
          <p:nvPr/>
        </p:nvSpPr>
        <p:spPr>
          <a:xfrm>
            <a:off x="2355432" y="3101977"/>
            <a:ext cx="41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Install dependencies: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npm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install.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42BEE5-E167-47B2-B38D-F1FA28E4BA4F}"/>
              </a:ext>
            </a:extLst>
          </p:cNvPr>
          <p:cNvSpPr txBox="1"/>
          <p:nvPr/>
        </p:nvSpPr>
        <p:spPr>
          <a:xfrm>
            <a:off x="2332766" y="3636791"/>
            <a:ext cx="5622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Run the application using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npm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start/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nodemon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server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5E153-356A-42EF-AA6C-D550CFC3DDFF}"/>
              </a:ext>
            </a:extLst>
          </p:cNvPr>
          <p:cNvSpPr txBox="1"/>
          <p:nvPr/>
        </p:nvSpPr>
        <p:spPr>
          <a:xfrm>
            <a:off x="2352076" y="4200363"/>
            <a:ext cx="36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Go to browser and enter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URL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5C757D-9242-4F6D-8EE9-D02DF3CCE137}"/>
              </a:ext>
            </a:extLst>
          </p:cNvPr>
          <p:cNvSpPr txBox="1"/>
          <p:nvPr/>
        </p:nvSpPr>
        <p:spPr>
          <a:xfrm>
            <a:off x="2567112" y="418144"/>
            <a:ext cx="4405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A0A8"/>
                </a:solidFill>
                <a:latin typeface="Tw Cen MT" panose="020B0602020104020603" pitchFamily="34" charset="0"/>
              </a:rPr>
              <a:t>Let’s get started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A567B55-1E08-4AC9-AAF6-693FACB039CD}"/>
              </a:ext>
            </a:extLst>
          </p:cNvPr>
          <p:cNvGrpSpPr/>
          <p:nvPr/>
        </p:nvGrpSpPr>
        <p:grpSpPr>
          <a:xfrm>
            <a:off x="2013544" y="1562296"/>
            <a:ext cx="211094" cy="211094"/>
            <a:chOff x="1677812" y="4248152"/>
            <a:chExt cx="211094" cy="21109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03CD021B-266E-4A8B-8CB3-9F360D9BF48E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D5129117-F99E-48A3-AA3B-9E09EA632D6A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5DBE7DFD-D9D9-4652-B51D-FF32E8F6A57F}"/>
              </a:ext>
            </a:extLst>
          </p:cNvPr>
          <p:cNvGrpSpPr/>
          <p:nvPr/>
        </p:nvGrpSpPr>
        <p:grpSpPr>
          <a:xfrm>
            <a:off x="2023702" y="2122574"/>
            <a:ext cx="211094" cy="211094"/>
            <a:chOff x="1677812" y="4248152"/>
            <a:chExt cx="211094" cy="21109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059E6A3F-F844-4FA4-9213-8F6159F15B2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2284A300-A5D7-400E-B049-60ED0810BA57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54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5390404F-F119-44E2-BCCE-B90092A58270}"/>
              </a:ext>
            </a:extLst>
          </p:cNvPr>
          <p:cNvGrpSpPr/>
          <p:nvPr/>
        </p:nvGrpSpPr>
        <p:grpSpPr>
          <a:xfrm>
            <a:off x="2013544" y="2546054"/>
            <a:ext cx="211094" cy="211094"/>
            <a:chOff x="1677812" y="4248152"/>
            <a:chExt cx="211094" cy="21109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8A5F38CE-3373-4623-AC5B-9FDB0EE64554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98904DB2-4343-4968-A042-3C5153036AA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813C9824-97C9-40E1-9104-C3D60E04C131}"/>
              </a:ext>
            </a:extLst>
          </p:cNvPr>
          <p:cNvGrpSpPr/>
          <p:nvPr/>
        </p:nvGrpSpPr>
        <p:grpSpPr>
          <a:xfrm>
            <a:off x="2013544" y="3139214"/>
            <a:ext cx="211094" cy="211094"/>
            <a:chOff x="1677812" y="4248152"/>
            <a:chExt cx="211094" cy="21109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AAB91CB-51E1-406E-A9B0-75D8475129B8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A1A6888-F6EB-484B-891C-C2EC15BC2681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DDA42F3D-C072-48B4-8BCA-18380CC89A78}"/>
              </a:ext>
            </a:extLst>
          </p:cNvPr>
          <p:cNvGrpSpPr/>
          <p:nvPr/>
        </p:nvGrpSpPr>
        <p:grpSpPr>
          <a:xfrm>
            <a:off x="1999785" y="3734661"/>
            <a:ext cx="211094" cy="211094"/>
            <a:chOff x="1677812" y="4248152"/>
            <a:chExt cx="211094" cy="21109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203ECB7C-13FA-42E8-8272-EC658DD2584A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72C6D100-BE3A-451D-9175-34BC5038842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52C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05DA874-E941-4E57-A31A-B1DC8C7E2E1E}"/>
              </a:ext>
            </a:extLst>
          </p:cNvPr>
          <p:cNvGrpSpPr/>
          <p:nvPr/>
        </p:nvGrpSpPr>
        <p:grpSpPr>
          <a:xfrm>
            <a:off x="1997992" y="4282307"/>
            <a:ext cx="211094" cy="211094"/>
            <a:chOff x="1677812" y="4248152"/>
            <a:chExt cx="211094" cy="21109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693897FD-7493-4897-8467-AA70BC4D5D8B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F2CCBE6E-1EAA-4D59-A54B-FC319917614D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7B7206B5-C54B-45B7-9F6D-8E724C449D29}"/>
              </a:ext>
            </a:extLst>
          </p:cNvPr>
          <p:cNvGrpSpPr/>
          <p:nvPr/>
        </p:nvGrpSpPr>
        <p:grpSpPr>
          <a:xfrm>
            <a:off x="2007120" y="4817721"/>
            <a:ext cx="211094" cy="211094"/>
            <a:chOff x="1677812" y="4248152"/>
            <a:chExt cx="211094" cy="21109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B78B038F-1363-4EB1-A24B-E7BC569D826C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67EA221C-EEA9-4EA6-A444-596033E5D8C3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3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1006696" y="10591"/>
            <a:ext cx="11609806" cy="6831488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2626822" y="26512"/>
            <a:ext cx="12172950" cy="6858000"/>
            <a:chOff x="19463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19463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3202175" y="25624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11659674" y="13255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26B08B-47C3-4E06-AD3A-FA4F3E60FD58}"/>
              </a:ext>
            </a:extLst>
          </p:cNvPr>
          <p:cNvSpPr txBox="1"/>
          <p:nvPr/>
        </p:nvSpPr>
        <p:spPr>
          <a:xfrm>
            <a:off x="1078246" y="5969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Tw Cen MT" panose="020B0602020104020603" pitchFamily="34" charset="0"/>
              </a:rPr>
              <a:t>Future Plan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E8F8E7-1E75-471B-9116-329DE1B4C634}"/>
              </a:ext>
            </a:extLst>
          </p:cNvPr>
          <p:cNvSpPr txBox="1"/>
          <p:nvPr/>
        </p:nvSpPr>
        <p:spPr>
          <a:xfrm>
            <a:off x="1077864" y="3634022"/>
            <a:ext cx="242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Tw Cen MT" panose="020B0602020104020603" pitchFamily="34" charset="0"/>
              </a:rPr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62A972-4F72-4954-BE78-750AD7F1A0F0}"/>
              </a:ext>
            </a:extLst>
          </p:cNvPr>
          <p:cNvSpPr txBox="1"/>
          <p:nvPr/>
        </p:nvSpPr>
        <p:spPr>
          <a:xfrm>
            <a:off x="1109659" y="1423507"/>
            <a:ext cx="616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project would enable weather predictability with the help of machine learning and data science.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B08D36-1F5A-490D-BD12-77CB28E29595}"/>
              </a:ext>
            </a:extLst>
          </p:cNvPr>
          <p:cNvSpPr txBox="1"/>
          <p:nvPr/>
        </p:nvSpPr>
        <p:spPr>
          <a:xfrm>
            <a:off x="1113490" y="2253312"/>
            <a:ext cx="660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searching for an invalid city, it will show closest possible valid cities.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C3784C-E2D5-4E81-8E39-9E5D52E48C17}"/>
              </a:ext>
            </a:extLst>
          </p:cNvPr>
          <p:cNvSpPr txBox="1"/>
          <p:nvPr/>
        </p:nvSpPr>
        <p:spPr>
          <a:xfrm>
            <a:off x="1126122" y="3071318"/>
            <a:ext cx="50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We will host this website to convert it into an application.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740B26-B71C-4722-8A92-865D953F2AC9}"/>
              </a:ext>
            </a:extLst>
          </p:cNvPr>
          <p:cNvSpPr txBox="1"/>
          <p:nvPr/>
        </p:nvSpPr>
        <p:spPr>
          <a:xfrm>
            <a:off x="1076258" y="4358193"/>
            <a:ext cx="616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aims at displaying weather conditions and current temperature of different cities across the globe.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483050DF-D97D-4BD2-B18D-2FF392E20643}"/>
              </a:ext>
            </a:extLst>
          </p:cNvPr>
          <p:cNvGrpSpPr/>
          <p:nvPr/>
        </p:nvGrpSpPr>
        <p:grpSpPr>
          <a:xfrm>
            <a:off x="853274" y="1549464"/>
            <a:ext cx="211094" cy="211094"/>
            <a:chOff x="1677812" y="4248152"/>
            <a:chExt cx="211094" cy="21109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71889CEF-5D0C-4AFD-ABF5-35B128C0DED9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63B85F6C-32E0-4087-AB97-2A52866438CB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C89E249-1D04-4A54-A389-8C5F23100DA1}"/>
              </a:ext>
            </a:extLst>
          </p:cNvPr>
          <p:cNvGrpSpPr/>
          <p:nvPr/>
        </p:nvGrpSpPr>
        <p:grpSpPr>
          <a:xfrm>
            <a:off x="855862" y="2364675"/>
            <a:ext cx="211094" cy="211094"/>
            <a:chOff x="1677812" y="4248152"/>
            <a:chExt cx="211094" cy="21109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C6C3722C-F194-4F46-89AC-3E2B3D3A2DFC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15AE85CF-A149-4445-A3A0-5E896EAD440B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AD005631-806B-48B7-8406-5DF1CAFEB7D0}"/>
              </a:ext>
            </a:extLst>
          </p:cNvPr>
          <p:cNvGrpSpPr/>
          <p:nvPr/>
        </p:nvGrpSpPr>
        <p:grpSpPr>
          <a:xfrm>
            <a:off x="853274" y="3162075"/>
            <a:ext cx="211094" cy="211094"/>
            <a:chOff x="1677812" y="4248152"/>
            <a:chExt cx="211094" cy="21109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459EC31-1221-4684-B73B-52688FAC2D41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AE1CE1AF-652D-4FB5-9776-A8AAB4DD3D00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52C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E39B8EAB-B3BE-4C0E-87B7-3EB3DBD2D023}"/>
              </a:ext>
            </a:extLst>
          </p:cNvPr>
          <p:cNvGrpSpPr/>
          <p:nvPr/>
        </p:nvGrpSpPr>
        <p:grpSpPr>
          <a:xfrm>
            <a:off x="860077" y="4467207"/>
            <a:ext cx="211094" cy="211094"/>
            <a:chOff x="1677812" y="4248152"/>
            <a:chExt cx="211094" cy="21109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DAC41DAC-6D76-4FD5-AC1C-1AB8F044F83D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3AD5ACF4-2318-4C1B-B542-8D195E912D30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6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6D93702-9B99-4DCF-9657-5C4C36D90795}"/>
              </a:ext>
            </a:extLst>
          </p:cNvPr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C775C6E-8BE3-48E1-B217-01D399EDB982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22CA105-DD8C-4335-9770-AACD338B079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5FFC66-72C6-4FE5-B1A2-DEF732764E9E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C6962E6-6BEE-45EF-A8E3-5643064A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29EBB3D-3709-4AE9-A137-F33F85521E40}"/>
              </a:ext>
            </a:extLst>
          </p:cNvPr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97A4392-6461-4E84-8481-AAAE09606B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D0F5D14-42D2-4B0C-A44C-3727297579C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C4B27F-B6CA-4F8E-8AC4-36046C45558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F37190B9-F14F-42B1-89A5-784AF74E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A5C77D-7195-4044-BCC5-0FE7814FFE63}"/>
              </a:ext>
            </a:extLst>
          </p:cNvPr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5710A1-9EB1-462B-8C0D-377A5CBE7A9B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41E011-807E-4B28-BAB9-A564453530E7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0605D5E-9C20-42CE-85B7-34C9286CE62B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5B92BD6A-C52E-456D-B1C4-72F2EB0A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BFB388B-D97B-42EB-84DF-E79CC51C030F}"/>
              </a:ext>
            </a:extLst>
          </p:cNvPr>
          <p:cNvGrpSpPr/>
          <p:nvPr/>
        </p:nvGrpSpPr>
        <p:grpSpPr>
          <a:xfrm>
            <a:off x="-797026" y="5880"/>
            <a:ext cx="11400136" cy="6825608"/>
            <a:chOff x="0" y="0"/>
            <a:chExt cx="1217295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F1BA18B-7C44-4473-8C36-E5B24851D116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91F3ED9-4C63-4B0B-8C13-33955375170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F43038-CEC8-4AF9-A0C6-3B4E6BDEAE0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F31811BA-0C31-454C-919D-D775BF14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3AE6D0-D41C-47E2-8319-AA226327C801}"/>
              </a:ext>
            </a:extLst>
          </p:cNvPr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96198BF-8A1E-4F27-B6C2-5338A08E3838}"/>
                </a:ext>
              </a:extLst>
            </p:cNvPr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ADC06DF-CC97-42DA-9F36-03B924566E89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22449A4-E6BE-4529-9EC9-E14D70B710D2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EE789152-2EAF-40DB-BA13-C1E74DBD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C41AF3E-7496-43B0-93BD-9BCD98EFA842}"/>
              </a:ext>
            </a:extLst>
          </p:cNvPr>
          <p:cNvGrpSpPr/>
          <p:nvPr/>
        </p:nvGrpSpPr>
        <p:grpSpPr>
          <a:xfrm>
            <a:off x="-2626822" y="26512"/>
            <a:ext cx="12172950" cy="6858000"/>
            <a:chOff x="19463" y="-18857"/>
            <a:chExt cx="1217295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812ADD1-548D-4CDE-88F6-E4ECEDB0ABE3}"/>
                </a:ext>
              </a:extLst>
            </p:cNvPr>
            <p:cNvSpPr/>
            <p:nvPr/>
          </p:nvSpPr>
          <p:spPr>
            <a:xfrm>
              <a:off x="19463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80E31591-23AB-4D8D-A553-484AC6FAC891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7BDB074-88C1-442D-ABA7-BB06CE58A1FD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F229057-8AC4-4C0B-89F1-184E1ED3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1E3CC23-D195-4124-A19B-38B87650E92D}"/>
              </a:ext>
            </a:extLst>
          </p:cNvPr>
          <p:cNvGrpSpPr/>
          <p:nvPr/>
        </p:nvGrpSpPr>
        <p:grpSpPr>
          <a:xfrm>
            <a:off x="-3202175" y="25624"/>
            <a:ext cx="12221719" cy="6858000"/>
            <a:chOff x="-45626" y="28288"/>
            <a:chExt cx="12221719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5C89211-BAFE-4B1C-8652-9DC1358A949C}"/>
                </a:ext>
              </a:extLst>
            </p:cNvPr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D809EDC-C7F3-4E06-B675-964A62126929}"/>
                </a:ext>
              </a:extLst>
            </p:cNvPr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106229F-1504-4443-A1AA-8F6105976150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86CD8CA-7350-40C2-AAFF-96E767DF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78D743D-9C08-414F-A73E-8CD0D132D635}"/>
              </a:ext>
            </a:extLst>
          </p:cNvPr>
          <p:cNvGrpSpPr/>
          <p:nvPr/>
        </p:nvGrpSpPr>
        <p:grpSpPr>
          <a:xfrm>
            <a:off x="-3702436" y="45368"/>
            <a:ext cx="12172950" cy="6858000"/>
            <a:chOff x="0" y="-29174"/>
            <a:chExt cx="1217295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577413B-3950-4E52-90D8-EE1D381107AF}"/>
                </a:ext>
              </a:extLst>
            </p:cNvPr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AA3A1448-7BE9-4E45-9C5A-54183461E843}"/>
                </a:ext>
              </a:extLst>
            </p:cNvPr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C98AED0-5327-4352-BC7E-15A2AABBDCFA}"/>
                </a:ext>
              </a:extLst>
            </p:cNvPr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4D6C292F-7F29-4A16-BD9E-8A233097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FAC229-6CCD-4BB5-8263-A5EFF526DA11}"/>
              </a:ext>
            </a:extLst>
          </p:cNvPr>
          <p:cNvSpPr txBox="1"/>
          <p:nvPr/>
        </p:nvSpPr>
        <p:spPr>
          <a:xfrm>
            <a:off x="1185094" y="2634371"/>
            <a:ext cx="42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w3schools Online Web Tutorials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8ABD7D-F99D-42C8-8213-AFD53A7F264A}"/>
              </a:ext>
            </a:extLst>
          </p:cNvPr>
          <p:cNvSpPr txBox="1"/>
          <p:nvPr/>
        </p:nvSpPr>
        <p:spPr>
          <a:xfrm>
            <a:off x="-570271" y="1803329"/>
            <a:ext cx="3470787" cy="73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6324E9-9810-4099-9188-FB7C8EDB0F3D}"/>
              </a:ext>
            </a:extLst>
          </p:cNvPr>
          <p:cNvSpPr txBox="1"/>
          <p:nvPr/>
        </p:nvSpPr>
        <p:spPr>
          <a:xfrm>
            <a:off x="1202970" y="3239829"/>
            <a:ext cx="410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Stack Overflow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C1D9D7-99EA-4EA5-9DE1-E1E8FD685F85}"/>
              </a:ext>
            </a:extLst>
          </p:cNvPr>
          <p:cNvSpPr txBox="1"/>
          <p:nvPr/>
        </p:nvSpPr>
        <p:spPr>
          <a:xfrm>
            <a:off x="1214779" y="3870887"/>
            <a:ext cx="310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Nodejs docs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58D16E5-0E0E-4AC9-B523-8D1E819ECFD3}"/>
              </a:ext>
            </a:extLst>
          </p:cNvPr>
          <p:cNvGrpSpPr/>
          <p:nvPr/>
        </p:nvGrpSpPr>
        <p:grpSpPr>
          <a:xfrm>
            <a:off x="836996" y="2800135"/>
            <a:ext cx="211094" cy="211094"/>
            <a:chOff x="1677812" y="4248152"/>
            <a:chExt cx="211094" cy="21109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9712F746-E38F-4D2A-A13E-EF817322FC8D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8E3A5BB2-F5CA-4DF5-AEC9-2B1858D45B53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C9551447-A9F1-4AF4-9F7D-6D36346982B4}"/>
              </a:ext>
            </a:extLst>
          </p:cNvPr>
          <p:cNvGrpSpPr/>
          <p:nvPr/>
        </p:nvGrpSpPr>
        <p:grpSpPr>
          <a:xfrm>
            <a:off x="863544" y="3338279"/>
            <a:ext cx="211094" cy="211094"/>
            <a:chOff x="1677812" y="4248152"/>
            <a:chExt cx="211094" cy="21109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43FB7F0B-D13B-470E-8CFC-CCA9B5FBC01B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811C23DF-9893-44B7-BBD4-A1A33C29434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81C7BE0-5DFB-4BB9-A457-BB0757AF63E7}"/>
              </a:ext>
            </a:extLst>
          </p:cNvPr>
          <p:cNvGrpSpPr/>
          <p:nvPr/>
        </p:nvGrpSpPr>
        <p:grpSpPr>
          <a:xfrm>
            <a:off x="871937" y="3992380"/>
            <a:ext cx="211094" cy="211094"/>
            <a:chOff x="1677812" y="4248152"/>
            <a:chExt cx="211094" cy="21109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AD0514A6-187E-493F-9FF2-A50B280950FC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194CA3EB-1F70-4F7D-8067-47E37A8E7DCC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323F37-00CE-4486-B9B5-653E2741B2AE}"/>
              </a:ext>
            </a:extLst>
          </p:cNvPr>
          <p:cNvSpPr txBox="1"/>
          <p:nvPr/>
        </p:nvSpPr>
        <p:spPr>
          <a:xfrm>
            <a:off x="1353331" y="1600268"/>
            <a:ext cx="361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References :</a:t>
            </a:r>
          </a:p>
        </p:txBody>
      </p:sp>
    </p:spTree>
    <p:extLst>
      <p:ext uri="{BB962C8B-B14F-4D97-AF65-F5344CB8AC3E}">
        <p14:creationId xmlns:p14="http://schemas.microsoft.com/office/powerpoint/2010/main" val="422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424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Gupta</dc:creator>
  <cp:lastModifiedBy>asus</cp:lastModifiedBy>
  <cp:revision>45</cp:revision>
  <dcterms:created xsi:type="dcterms:W3CDTF">2020-11-19T06:21:49Z</dcterms:created>
  <dcterms:modified xsi:type="dcterms:W3CDTF">2020-12-11T19:35:30Z</dcterms:modified>
</cp:coreProperties>
</file>