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7"/>
  </p:notesMasterIdLst>
  <p:handoutMasterIdLst>
    <p:handoutMasterId r:id="rId8"/>
  </p:handoutMasterIdLst>
  <p:sldIdLst>
    <p:sldId id="411" r:id="rId5"/>
    <p:sldId id="41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D260-ABDF-8AD7-6C8D-064E8FAC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29" y="698922"/>
            <a:ext cx="9935678" cy="1264632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Predictive Maintenance Platform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BBC9C-06B8-7E88-060B-3032595EAB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707" y="2388464"/>
            <a:ext cx="5498431" cy="4099659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vehicle maintenance methods rely heavily on reactive approaches or sensor-based data collection, which can be costly and difficult to implement in every vehicle.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users and OEMs lack an easy-to-use solution that predicts vehicle maintenance needs without requiring additional hardware, leading to unexpected breakdowns and higher costs.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71BA7-FD93-285B-A810-CEDA8EADCA5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70891" y="2368513"/>
            <a:ext cx="5296301" cy="4253665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is an AI-powered predictive maintenance platform that leverages the power of ML models and analyze user-inputted data (mileage, service history, driving conditions) and external APIs (weather, traffic) to predict part failures and optimize maintenance schedules and requirements.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insights into the vehicle's health and sends personalized maintenance alerts.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VW Vehicle ...">
            <a:extLst>
              <a:ext uri="{FF2B5EF4-FFF2-40B4-BE49-F238E27FC236}">
                <a16:creationId xmlns:a16="http://schemas.microsoft.com/office/drawing/2014/main" id="{547C5EAA-7C14-71E5-CF9C-29AAD72A2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68" y="5501588"/>
            <a:ext cx="2241181" cy="112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w Volkswagen Performance and Tech ...">
            <a:extLst>
              <a:ext uri="{FF2B5EF4-FFF2-40B4-BE49-F238E27FC236}">
                <a16:creationId xmlns:a16="http://schemas.microsoft.com/office/drawing/2014/main" id="{E2FA442D-8B1F-02D1-97F9-E4E6E44EE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049" y="5716240"/>
            <a:ext cx="2590876" cy="10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olkswagen Software Offensive ...">
            <a:extLst>
              <a:ext uri="{FF2B5EF4-FFF2-40B4-BE49-F238E27FC236}">
                <a16:creationId xmlns:a16="http://schemas.microsoft.com/office/drawing/2014/main" id="{CD58434F-9193-AAB5-8A1B-7FD1F9D44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056" y="5501587"/>
            <a:ext cx="2168055" cy="112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 Jetta brand ...">
            <a:extLst>
              <a:ext uri="{FF2B5EF4-FFF2-40B4-BE49-F238E27FC236}">
                <a16:creationId xmlns:a16="http://schemas.microsoft.com/office/drawing/2014/main" id="{323770E4-4B4F-0D54-6D40-65D9A10D1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569" y="0"/>
            <a:ext cx="2672431" cy="144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35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5AD4-40C4-7152-77E8-8066246D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14" y="592770"/>
            <a:ext cx="9778365" cy="1223412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and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D138-21B0-6E58-9BC0-14934E2ADCC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7101" y="2291513"/>
            <a:ext cx="9136781" cy="443173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Integration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data like weather and traffic conditions affect vehicle maintenance, improving prediction accuracy.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Loop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report the accuracy of predictions, enabling continuous model improvements.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and Time Estimation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users with cost and time estimates for potential repairs or part replacements based on data.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Alerts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choose which parts to monitor and set personalized thresholds for maintenance alerts.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Chatbot for Maintenance Queries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intelligent chatbot answers users' maintenance questions and offers recommendations.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1B5A3-EDE2-AFA1-BC2F-3D4F64547AC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892425" y="2734276"/>
            <a:ext cx="2540207" cy="2126481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</a:p>
        </p:txBody>
      </p:sp>
      <p:pic>
        <p:nvPicPr>
          <p:cNvPr id="2050" name="Picture 2" descr="Volkswagen: VWUnderbar (Part II ...">
            <a:extLst>
              <a:ext uri="{FF2B5EF4-FFF2-40B4-BE49-F238E27FC236}">
                <a16:creationId xmlns:a16="http://schemas.microsoft.com/office/drawing/2014/main" id="{10EC3722-81A7-491C-0929-00A203945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558" y="0"/>
            <a:ext cx="3765442" cy="250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chine Learning Algorithms in ...">
            <a:extLst>
              <a:ext uri="{FF2B5EF4-FFF2-40B4-BE49-F238E27FC236}">
                <a16:creationId xmlns:a16="http://schemas.microsoft.com/office/drawing/2014/main" id="{FDD52B75-45CD-6B09-F95E-BCCF518A6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395" y="4679805"/>
            <a:ext cx="3024605" cy="212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9954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81</TotalTime>
  <Words>221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Franklin Gothic Demi</vt:lpstr>
      <vt:lpstr>Times New Roman</vt:lpstr>
      <vt:lpstr>Custom</vt:lpstr>
      <vt:lpstr>AI-Based Predictive Maintenance Platform </vt:lpstr>
      <vt:lpstr>Key Features and 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Sarthak Mangalmurti</dc:creator>
  <cp:lastModifiedBy>Sarthak Mangalmurti</cp:lastModifiedBy>
  <cp:revision>4</cp:revision>
  <dcterms:created xsi:type="dcterms:W3CDTF">2024-10-20T12:45:41Z</dcterms:created>
  <dcterms:modified xsi:type="dcterms:W3CDTF">2024-10-20T14:15:50Z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