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4AC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594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13BB-75E6-4CA7-BCA6-EB310FDB503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0417-48BC-45BE-A15A-FB2BEF65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 b="19047"/>
          <a:stretch/>
        </p:blipFill>
        <p:spPr>
          <a:xfrm>
            <a:off x="4486164" y="613043"/>
            <a:ext cx="3857625" cy="488550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73412" y="987511"/>
            <a:ext cx="265611" cy="222068"/>
          </a:xfrm>
          <a:prstGeom prst="ellipse">
            <a:avLst/>
          </a:prstGeom>
          <a:solidFill>
            <a:srgbClr val="4A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62174" y="913879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1659" y="790768"/>
            <a:ext cx="1463040" cy="30777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Leland, Wilson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004189" y="3169008"/>
            <a:ext cx="2177142" cy="22642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1861" y="790768"/>
            <a:ext cx="698372" cy="2670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</a:rPr>
              <a:t>11:37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 b="12748"/>
          <a:stretch/>
        </p:blipFill>
        <p:spPr>
          <a:xfrm>
            <a:off x="4167187" y="689810"/>
            <a:ext cx="3857625" cy="529389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54435" y="2135548"/>
            <a:ext cx="265611" cy="222068"/>
          </a:xfrm>
          <a:prstGeom prst="ellipse">
            <a:avLst/>
          </a:prstGeom>
          <a:solidFill>
            <a:srgbClr val="4A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4435" y="2061916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5989" y="1920104"/>
            <a:ext cx="1913021" cy="215444"/>
          </a:xfrm>
          <a:prstGeom prst="rect">
            <a:avLst/>
          </a:prstGeom>
          <a:solidFill>
            <a:srgbClr val="FAFAFA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IN" sz="1200" dirty="0" smtClean="0">
                <a:solidFill>
                  <a:schemeClr val="bg2">
                    <a:lumMod val="25000"/>
                  </a:schemeClr>
                </a:solidFill>
              </a:rPr>
              <a:t>L</a:t>
            </a:r>
            <a:r>
              <a:rPr lang="en-IN" sz="1400" dirty="0" smtClean="0">
                <a:solidFill>
                  <a:schemeClr val="bg2">
                    <a:lumMod val="25000"/>
                  </a:schemeClr>
                </a:solidFill>
              </a:rPr>
              <a:t>oving Vincent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5989" y="2323526"/>
            <a:ext cx="1913021" cy="215444"/>
          </a:xfrm>
          <a:prstGeom prst="rect">
            <a:avLst/>
          </a:prstGeom>
          <a:solidFill>
            <a:srgbClr val="FAFAFA"/>
          </a:solidFill>
        </p:spPr>
        <p:txBody>
          <a:bodyPr wrap="square" lIns="36000" tIns="0" rIns="36000" bIns="0" rtlCol="0">
            <a:spAutoFit/>
          </a:bodyPr>
          <a:lstStyle/>
          <a:p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0487" t="10542" r="16485" b="24582"/>
          <a:stretch/>
        </p:blipFill>
        <p:spPr>
          <a:xfrm>
            <a:off x="4305557" y="902368"/>
            <a:ext cx="563365" cy="585313"/>
          </a:xfrm>
          <a:prstGeom prst="ellipse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15989" y="933869"/>
            <a:ext cx="1913021" cy="215444"/>
          </a:xfrm>
          <a:prstGeom prst="rect">
            <a:avLst/>
          </a:prstGeom>
          <a:solidFill>
            <a:srgbClr val="FAFAFA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IN" sz="1400" dirty="0" smtClean="0">
                <a:solidFill>
                  <a:schemeClr val="bg2">
                    <a:lumMod val="50000"/>
                  </a:schemeClr>
                </a:solidFill>
              </a:rPr>
              <a:t>Paulie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5989" y="1181487"/>
            <a:ext cx="2290927" cy="184666"/>
          </a:xfrm>
          <a:prstGeom prst="rect">
            <a:avLst/>
          </a:prstGeom>
          <a:solidFill>
            <a:srgbClr val="FAFAFA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IN" sz="1200" dirty="0" smtClean="0">
                <a:solidFill>
                  <a:schemeClr val="bg2">
                    <a:lumMod val="50000"/>
                  </a:schemeClr>
                </a:solidFill>
              </a:rPr>
              <a:t>George, I have a surprise  for..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6916" y="975418"/>
            <a:ext cx="706657" cy="184666"/>
          </a:xfrm>
          <a:prstGeom prst="rect">
            <a:avLst/>
          </a:prstGeom>
          <a:solidFill>
            <a:srgbClr val="FAFAFA"/>
          </a:solidFill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IN" sz="1200" dirty="0" smtClean="0">
                <a:solidFill>
                  <a:schemeClr val="bg2">
                    <a:lumMod val="25000"/>
                  </a:schemeClr>
                </a:solidFill>
              </a:rPr>
              <a:t>11:57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6915" y="1969583"/>
            <a:ext cx="706657" cy="184666"/>
          </a:xfrm>
          <a:prstGeom prst="rect">
            <a:avLst/>
          </a:prstGeom>
          <a:solidFill>
            <a:srgbClr val="FAFAFA"/>
          </a:solidFill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IN" sz="1200" dirty="0" smtClean="0">
                <a:solidFill>
                  <a:schemeClr val="bg2">
                    <a:lumMod val="25000"/>
                  </a:schemeClr>
                </a:solidFill>
              </a:rPr>
              <a:t>11:57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2/Vincent_van_Gogh_-_Self-Portrait_-_Google_Art_Proj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7" y="1422401"/>
            <a:ext cx="1864718" cy="22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Ghosh</dc:creator>
  <cp:lastModifiedBy>Sarthak Ghosh</cp:lastModifiedBy>
  <cp:revision>6</cp:revision>
  <dcterms:created xsi:type="dcterms:W3CDTF">2016-05-02T01:15:29Z</dcterms:created>
  <dcterms:modified xsi:type="dcterms:W3CDTF">2016-05-02T12:22:12Z</dcterms:modified>
</cp:coreProperties>
</file>