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5796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2450" y="1531818"/>
            <a:ext cx="10934700" cy="3258632"/>
          </a:xfrm>
        </p:spPr>
        <p:txBody>
          <a:bodyPr anchor="b"/>
          <a:lstStyle>
            <a:lvl1pPr algn="ctr">
              <a:defRPr sz="7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450" y="4916115"/>
            <a:ext cx="10934700" cy="2259809"/>
          </a:xfrm>
        </p:spPr>
        <p:txBody>
          <a:bodyPr/>
          <a:lstStyle>
            <a:lvl1pPr marL="0" indent="0" algn="ctr">
              <a:buNone/>
              <a:defRPr sz="2870"/>
            </a:lvl1pPr>
            <a:lvl2pPr marL="546720" indent="0" algn="ctr">
              <a:buNone/>
              <a:defRPr sz="2392"/>
            </a:lvl2pPr>
            <a:lvl3pPr marL="1093440" indent="0" algn="ctr">
              <a:buNone/>
              <a:defRPr sz="2152"/>
            </a:lvl3pPr>
            <a:lvl4pPr marL="1640159" indent="0" algn="ctr">
              <a:buNone/>
              <a:defRPr sz="1913"/>
            </a:lvl4pPr>
            <a:lvl5pPr marL="2186879" indent="0" algn="ctr">
              <a:buNone/>
              <a:defRPr sz="1913"/>
            </a:lvl5pPr>
            <a:lvl6pPr marL="2733599" indent="0" algn="ctr">
              <a:buNone/>
              <a:defRPr sz="1913"/>
            </a:lvl6pPr>
            <a:lvl7pPr marL="3280319" indent="0" algn="ctr">
              <a:buNone/>
              <a:defRPr sz="1913"/>
            </a:lvl7pPr>
            <a:lvl8pPr marL="3827038" indent="0" algn="ctr">
              <a:buNone/>
              <a:defRPr sz="1913"/>
            </a:lvl8pPr>
            <a:lvl9pPr marL="4373758" indent="0" algn="ctr">
              <a:buNone/>
              <a:defRPr sz="19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3526" y="498328"/>
            <a:ext cx="3143726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347" y="498328"/>
            <a:ext cx="9248934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54" y="2333476"/>
            <a:ext cx="12574905" cy="3893458"/>
          </a:xfrm>
        </p:spPr>
        <p:txBody>
          <a:bodyPr anchor="b"/>
          <a:lstStyle>
            <a:lvl1pPr>
              <a:defRPr sz="7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754" y="6263768"/>
            <a:ext cx="12574905" cy="2047477"/>
          </a:xfrm>
        </p:spPr>
        <p:txBody>
          <a:bodyPr/>
          <a:lstStyle>
            <a:lvl1pPr marL="0" indent="0">
              <a:buNone/>
              <a:defRPr sz="2870">
                <a:solidFill>
                  <a:schemeClr val="tx1">
                    <a:tint val="75000"/>
                  </a:schemeClr>
                </a:solidFill>
              </a:defRPr>
            </a:lvl1pPr>
            <a:lvl2pPr marL="546720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2pPr>
            <a:lvl3pPr marL="1093440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3pPr>
            <a:lvl4pPr marL="164015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4pPr>
            <a:lvl5pPr marL="218687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5pPr>
            <a:lvl6pPr marL="273359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6pPr>
            <a:lvl7pPr marL="328031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7pPr>
            <a:lvl8pPr marL="3827038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8pPr>
            <a:lvl9pPr marL="4373758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48" y="2491640"/>
            <a:ext cx="6196330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923" y="2491640"/>
            <a:ext cx="6196330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6" y="498329"/>
            <a:ext cx="12574905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247" y="2294476"/>
            <a:ext cx="6167854" cy="1124487"/>
          </a:xfrm>
        </p:spPr>
        <p:txBody>
          <a:bodyPr anchor="b"/>
          <a:lstStyle>
            <a:lvl1pPr marL="0" indent="0">
              <a:buNone/>
              <a:defRPr sz="2870" b="1"/>
            </a:lvl1pPr>
            <a:lvl2pPr marL="546720" indent="0">
              <a:buNone/>
              <a:defRPr sz="2392" b="1"/>
            </a:lvl2pPr>
            <a:lvl3pPr marL="1093440" indent="0">
              <a:buNone/>
              <a:defRPr sz="2152" b="1"/>
            </a:lvl3pPr>
            <a:lvl4pPr marL="1640159" indent="0">
              <a:buNone/>
              <a:defRPr sz="1913" b="1"/>
            </a:lvl4pPr>
            <a:lvl5pPr marL="2186879" indent="0">
              <a:buNone/>
              <a:defRPr sz="1913" b="1"/>
            </a:lvl5pPr>
            <a:lvl6pPr marL="2733599" indent="0">
              <a:buNone/>
              <a:defRPr sz="1913" b="1"/>
            </a:lvl6pPr>
            <a:lvl7pPr marL="3280319" indent="0">
              <a:buNone/>
              <a:defRPr sz="1913" b="1"/>
            </a:lvl7pPr>
            <a:lvl8pPr marL="3827038" indent="0">
              <a:buNone/>
              <a:defRPr sz="1913" b="1"/>
            </a:lvl8pPr>
            <a:lvl9pPr marL="4373758" indent="0">
              <a:buNone/>
              <a:defRPr sz="19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247" y="3418964"/>
            <a:ext cx="6167854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0922" y="2294476"/>
            <a:ext cx="6198229" cy="1124487"/>
          </a:xfrm>
        </p:spPr>
        <p:txBody>
          <a:bodyPr anchor="b"/>
          <a:lstStyle>
            <a:lvl1pPr marL="0" indent="0">
              <a:buNone/>
              <a:defRPr sz="2870" b="1"/>
            </a:lvl1pPr>
            <a:lvl2pPr marL="546720" indent="0">
              <a:buNone/>
              <a:defRPr sz="2392" b="1"/>
            </a:lvl2pPr>
            <a:lvl3pPr marL="1093440" indent="0">
              <a:buNone/>
              <a:defRPr sz="2152" b="1"/>
            </a:lvl3pPr>
            <a:lvl4pPr marL="1640159" indent="0">
              <a:buNone/>
              <a:defRPr sz="1913" b="1"/>
            </a:lvl4pPr>
            <a:lvl5pPr marL="2186879" indent="0">
              <a:buNone/>
              <a:defRPr sz="1913" b="1"/>
            </a:lvl5pPr>
            <a:lvl6pPr marL="2733599" indent="0">
              <a:buNone/>
              <a:defRPr sz="1913" b="1"/>
            </a:lvl6pPr>
            <a:lvl7pPr marL="3280319" indent="0">
              <a:buNone/>
              <a:defRPr sz="1913" b="1"/>
            </a:lvl7pPr>
            <a:lvl8pPr marL="3827038" indent="0">
              <a:buNone/>
              <a:defRPr sz="1913" b="1"/>
            </a:lvl8pPr>
            <a:lvl9pPr marL="4373758" indent="0">
              <a:buNone/>
              <a:defRPr sz="19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0922" y="3418964"/>
            <a:ext cx="6198229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2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623993"/>
            <a:ext cx="4702300" cy="2183977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229" y="1347653"/>
            <a:ext cx="7380923" cy="6651596"/>
          </a:xfrm>
        </p:spPr>
        <p:txBody>
          <a:bodyPr/>
          <a:lstStyle>
            <a:lvl1pPr>
              <a:defRPr sz="3827"/>
            </a:lvl1pPr>
            <a:lvl2pPr>
              <a:defRPr sz="3348"/>
            </a:lvl2pPr>
            <a:lvl3pPr>
              <a:defRPr sz="2870"/>
            </a:lvl3pPr>
            <a:lvl4pPr>
              <a:defRPr sz="2392"/>
            </a:lvl4pPr>
            <a:lvl5pPr>
              <a:defRPr sz="2392"/>
            </a:lvl5pPr>
            <a:lvl6pPr>
              <a:defRPr sz="2392"/>
            </a:lvl6pPr>
            <a:lvl7pPr>
              <a:defRPr sz="2392"/>
            </a:lvl7pPr>
            <a:lvl8pPr>
              <a:defRPr sz="2392"/>
            </a:lvl8pPr>
            <a:lvl9pPr>
              <a:defRPr sz="23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807970"/>
            <a:ext cx="4702300" cy="5202112"/>
          </a:xfrm>
        </p:spPr>
        <p:txBody>
          <a:bodyPr/>
          <a:lstStyle>
            <a:lvl1pPr marL="0" indent="0">
              <a:buNone/>
              <a:defRPr sz="1913"/>
            </a:lvl1pPr>
            <a:lvl2pPr marL="546720" indent="0">
              <a:buNone/>
              <a:defRPr sz="1674"/>
            </a:lvl2pPr>
            <a:lvl3pPr marL="1093440" indent="0">
              <a:buNone/>
              <a:defRPr sz="1435"/>
            </a:lvl3pPr>
            <a:lvl4pPr marL="1640159" indent="0">
              <a:buNone/>
              <a:defRPr sz="1196"/>
            </a:lvl4pPr>
            <a:lvl5pPr marL="2186879" indent="0">
              <a:buNone/>
              <a:defRPr sz="1196"/>
            </a:lvl5pPr>
            <a:lvl6pPr marL="2733599" indent="0">
              <a:buNone/>
              <a:defRPr sz="1196"/>
            </a:lvl6pPr>
            <a:lvl7pPr marL="3280319" indent="0">
              <a:buNone/>
              <a:defRPr sz="1196"/>
            </a:lvl7pPr>
            <a:lvl8pPr marL="3827038" indent="0">
              <a:buNone/>
              <a:defRPr sz="1196"/>
            </a:lvl8pPr>
            <a:lvl9pPr marL="4373758" indent="0">
              <a:buNone/>
              <a:defRPr sz="11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623993"/>
            <a:ext cx="4702300" cy="2183977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8229" y="1347653"/>
            <a:ext cx="7380923" cy="6651596"/>
          </a:xfrm>
        </p:spPr>
        <p:txBody>
          <a:bodyPr anchor="t"/>
          <a:lstStyle>
            <a:lvl1pPr marL="0" indent="0">
              <a:buNone/>
              <a:defRPr sz="3827"/>
            </a:lvl1pPr>
            <a:lvl2pPr marL="546720" indent="0">
              <a:buNone/>
              <a:defRPr sz="3348"/>
            </a:lvl2pPr>
            <a:lvl3pPr marL="1093440" indent="0">
              <a:buNone/>
              <a:defRPr sz="2870"/>
            </a:lvl3pPr>
            <a:lvl4pPr marL="1640159" indent="0">
              <a:buNone/>
              <a:defRPr sz="2392"/>
            </a:lvl4pPr>
            <a:lvl5pPr marL="2186879" indent="0">
              <a:buNone/>
              <a:defRPr sz="2392"/>
            </a:lvl5pPr>
            <a:lvl6pPr marL="2733599" indent="0">
              <a:buNone/>
              <a:defRPr sz="2392"/>
            </a:lvl6pPr>
            <a:lvl7pPr marL="3280319" indent="0">
              <a:buNone/>
              <a:defRPr sz="2392"/>
            </a:lvl7pPr>
            <a:lvl8pPr marL="3827038" indent="0">
              <a:buNone/>
              <a:defRPr sz="2392"/>
            </a:lvl8pPr>
            <a:lvl9pPr marL="4373758" indent="0">
              <a:buNone/>
              <a:defRPr sz="23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807970"/>
            <a:ext cx="4702300" cy="5202112"/>
          </a:xfrm>
        </p:spPr>
        <p:txBody>
          <a:bodyPr/>
          <a:lstStyle>
            <a:lvl1pPr marL="0" indent="0">
              <a:buNone/>
              <a:defRPr sz="1913"/>
            </a:lvl1pPr>
            <a:lvl2pPr marL="546720" indent="0">
              <a:buNone/>
              <a:defRPr sz="1674"/>
            </a:lvl2pPr>
            <a:lvl3pPr marL="1093440" indent="0">
              <a:buNone/>
              <a:defRPr sz="1435"/>
            </a:lvl3pPr>
            <a:lvl4pPr marL="1640159" indent="0">
              <a:buNone/>
              <a:defRPr sz="1196"/>
            </a:lvl4pPr>
            <a:lvl5pPr marL="2186879" indent="0">
              <a:buNone/>
              <a:defRPr sz="1196"/>
            </a:lvl5pPr>
            <a:lvl6pPr marL="2733599" indent="0">
              <a:buNone/>
              <a:defRPr sz="1196"/>
            </a:lvl6pPr>
            <a:lvl7pPr marL="3280319" indent="0">
              <a:buNone/>
              <a:defRPr sz="1196"/>
            </a:lvl7pPr>
            <a:lvl8pPr marL="3827038" indent="0">
              <a:buNone/>
              <a:defRPr sz="1196"/>
            </a:lvl8pPr>
            <a:lvl9pPr marL="4373758" indent="0">
              <a:buNone/>
              <a:defRPr sz="11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2348" y="498329"/>
            <a:ext cx="12574905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348" y="2491640"/>
            <a:ext cx="12574905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2348" y="8675241"/>
            <a:ext cx="328041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F439-95E7-4560-800A-471F621BF3A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9493" y="8675241"/>
            <a:ext cx="4920615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843" y="8675241"/>
            <a:ext cx="328041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344D-A631-4350-9B50-77C07CBD7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3440" rtl="0" eaLnBrk="1" latinLnBrk="0" hangingPunct="1">
        <a:lnSpc>
          <a:spcPct val="90000"/>
        </a:lnSpc>
        <a:spcBef>
          <a:spcPct val="0"/>
        </a:spcBef>
        <a:buNone/>
        <a:defRPr sz="52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360" indent="-273360" algn="l" defTabSz="1093440" rtl="0" eaLnBrk="1" latinLnBrk="0" hangingPunct="1">
        <a:lnSpc>
          <a:spcPct val="90000"/>
        </a:lnSpc>
        <a:spcBef>
          <a:spcPts val="1196"/>
        </a:spcBef>
        <a:buFont typeface="Arial" panose="020B0604020202020204" pitchFamily="34" charset="0"/>
        <a:buChar char="•"/>
        <a:defRPr sz="3348" kern="1200">
          <a:solidFill>
            <a:schemeClr val="tx1"/>
          </a:solidFill>
          <a:latin typeface="+mn-lt"/>
          <a:ea typeface="+mn-ea"/>
          <a:cs typeface="+mn-cs"/>
        </a:defRPr>
      </a:lvl1pPr>
      <a:lvl2pPr marL="820080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870" kern="1200">
          <a:solidFill>
            <a:schemeClr val="tx1"/>
          </a:solidFill>
          <a:latin typeface="+mn-lt"/>
          <a:ea typeface="+mn-ea"/>
          <a:cs typeface="+mn-cs"/>
        </a:defRPr>
      </a:lvl2pPr>
      <a:lvl3pPr marL="136679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91351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3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5pPr>
      <a:lvl6pPr marL="300695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6pPr>
      <a:lvl7pPr marL="355367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7pPr>
      <a:lvl8pPr marL="410039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8pPr>
      <a:lvl9pPr marL="464711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1pPr>
      <a:lvl2pPr marL="54672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2pPr>
      <a:lvl3pPr marL="109344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64015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4pPr>
      <a:lvl5pPr marL="218687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5pPr>
      <a:lvl6pPr marL="273359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6pPr>
      <a:lvl7pPr marL="328031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7pPr>
      <a:lvl8pPr marL="3827038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8pPr>
      <a:lvl9pPr marL="4373758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78418" y="1261872"/>
            <a:ext cx="13231553" cy="5892806"/>
            <a:chOff x="-78418" y="1261872"/>
            <a:chExt cx="13231553" cy="5892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418" y="1261872"/>
              <a:ext cx="8847025" cy="58928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9"/>
            <a:stretch/>
          </p:blipFill>
          <p:spPr>
            <a:xfrm>
              <a:off x="5724144" y="1261872"/>
              <a:ext cx="7428991" cy="5892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6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ghosh</dc:creator>
  <cp:lastModifiedBy>sarthak ghosh</cp:lastModifiedBy>
  <cp:revision>3</cp:revision>
  <dcterms:created xsi:type="dcterms:W3CDTF">2016-12-06T05:29:25Z</dcterms:created>
  <dcterms:modified xsi:type="dcterms:W3CDTF">2016-12-06T05:54:20Z</dcterms:modified>
</cp:coreProperties>
</file>