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9"/>
  </p:notesMasterIdLst>
  <p:sldIdLst>
    <p:sldId id="256" r:id="rId2"/>
    <p:sldId id="257" r:id="rId3"/>
    <p:sldId id="258" r:id="rId4"/>
    <p:sldId id="259" r:id="rId5"/>
    <p:sldId id="260" r:id="rId6"/>
    <p:sldId id="261" r:id="rId7"/>
    <p:sldId id="262" r:id="rId8"/>
    <p:sldId id="265" r:id="rId9"/>
    <p:sldId id="267" r:id="rId10"/>
    <p:sldId id="263" r:id="rId11"/>
    <p:sldId id="264" r:id="rId12"/>
    <p:sldId id="266" r:id="rId13"/>
    <p:sldId id="268" r:id="rId14"/>
    <p:sldId id="269" r:id="rId15"/>
    <p:sldId id="270" r:id="rId16"/>
    <p:sldId id="271" r:id="rId17"/>
    <p:sldId id="276" r:id="rId18"/>
  </p:sldIdLst>
  <p:sldSz cx="9144000" cy="5143500" type="screen16x9"/>
  <p:notesSz cx="6858000" cy="9144000"/>
  <p:embeddedFontLst>
    <p:embeddedFont>
      <p:font typeface="Amasis MT Pro Black" panose="02040A04050005020304" pitchFamily="18" charset="0"/>
      <p:bold r:id="rId20"/>
    </p:embeddedFont>
    <p:embeddedFont>
      <p:font typeface="Comfortaa" panose="020B0604020202020204" charset="0"/>
      <p:regular r:id="rId21"/>
      <p:bold r:id="rId22"/>
    </p:embeddedFont>
    <p:embeddedFont>
      <p:font typeface="Comfortaa Light" panose="020B0604020202020204" charset="0"/>
      <p:regular r:id="rId23"/>
      <p:bold r:id="rId24"/>
    </p:embeddedFont>
    <p:embeddedFont>
      <p:font typeface="Imprint MT Shadow" panose="04020605060303030202" pitchFamily="82" charset="0"/>
      <p:regular r:id="rId25"/>
    </p:embeddedFont>
    <p:embeddedFont>
      <p:font typeface="Permanent Marker"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70DBCF-FB3D-4029-B544-E208A133B36A}">
  <a:tblStyle styleId="{D070DBCF-FB3D-4029-B544-E208A133B3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varScale="1">
        <p:scale>
          <a:sx n="112" d="100"/>
          <a:sy n="112"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6039a3cf85_1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6039a3cf85_1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6039a3cf85_1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6039a3cf85_1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6039a3cf85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6039a3cf85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6039a3cf85_1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6039a3cf85_1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6039a3cf85_1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6039a3cf85_1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61f1f213bd_3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61f1f213bd_3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g6039a3cf85_1_14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7" name="Google Shape;1127;g6039a3cf85_1_14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6039a3cf85_1_14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6039a3cf85_1_14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6039a3cf85_1_150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6039a3cf85_1_150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6018115d82_1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6018115d82_1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6018115d82_1_1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6018115d82_1_1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6039a3cf85_1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6039a3cf85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61f1f213bd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61f1f213bd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6039a3cf85_1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6039a3cf85_1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61f1f213bd_3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61f1f213bd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 TITL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2452" y="310275"/>
            <a:ext cx="9180800" cy="4538300"/>
            <a:chOff x="-12452" y="310275"/>
            <a:chExt cx="9180800" cy="4538300"/>
          </a:xfrm>
        </p:grpSpPr>
        <p:cxnSp>
          <p:nvCxnSpPr>
            <p:cNvPr id="10" name="Google Shape;10;p2"/>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1;p2"/>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2;p2"/>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3;p2"/>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4;p2"/>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5;p2"/>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6;p2"/>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7;p2"/>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8;p2"/>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9;p2"/>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20;p2"/>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2"/>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2" name="Google Shape;22;p2"/>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algn="ctr">
              <a:spcBef>
                <a:spcPts val="0"/>
              </a:spcBef>
              <a:spcAft>
                <a:spcPts val="0"/>
              </a:spcAft>
              <a:buSzPts val="5200"/>
              <a:buFont typeface="Permanent Marker"/>
              <a:buNone/>
              <a:defRPr sz="5200">
                <a:latin typeface="Permanent Marker"/>
                <a:ea typeface="Permanent Marker"/>
                <a:cs typeface="Permanent Marker"/>
                <a:sym typeface="Permanent Marker"/>
              </a:defRPr>
            </a:lvl2pPr>
            <a:lvl3pPr lvl="2" algn="ctr">
              <a:spcBef>
                <a:spcPts val="0"/>
              </a:spcBef>
              <a:spcAft>
                <a:spcPts val="0"/>
              </a:spcAft>
              <a:buSzPts val="5200"/>
              <a:buFont typeface="Permanent Marker"/>
              <a:buNone/>
              <a:defRPr sz="5200">
                <a:latin typeface="Permanent Marker"/>
                <a:ea typeface="Permanent Marker"/>
                <a:cs typeface="Permanent Marker"/>
                <a:sym typeface="Permanent Marker"/>
              </a:defRPr>
            </a:lvl3pPr>
            <a:lvl4pPr lvl="3" algn="ctr">
              <a:spcBef>
                <a:spcPts val="0"/>
              </a:spcBef>
              <a:spcAft>
                <a:spcPts val="0"/>
              </a:spcAft>
              <a:buSzPts val="5200"/>
              <a:buFont typeface="Permanent Marker"/>
              <a:buNone/>
              <a:defRPr sz="5200">
                <a:latin typeface="Permanent Marker"/>
                <a:ea typeface="Permanent Marker"/>
                <a:cs typeface="Permanent Marker"/>
                <a:sym typeface="Permanent Marker"/>
              </a:defRPr>
            </a:lvl4pPr>
            <a:lvl5pPr lvl="4" algn="ctr">
              <a:spcBef>
                <a:spcPts val="0"/>
              </a:spcBef>
              <a:spcAft>
                <a:spcPts val="0"/>
              </a:spcAft>
              <a:buSzPts val="5200"/>
              <a:buFont typeface="Permanent Marker"/>
              <a:buNone/>
              <a:defRPr sz="5200">
                <a:latin typeface="Permanent Marker"/>
                <a:ea typeface="Permanent Marker"/>
                <a:cs typeface="Permanent Marker"/>
                <a:sym typeface="Permanent Marker"/>
              </a:defRPr>
            </a:lvl5pPr>
            <a:lvl6pPr lvl="5" algn="ctr">
              <a:spcBef>
                <a:spcPts val="0"/>
              </a:spcBef>
              <a:spcAft>
                <a:spcPts val="0"/>
              </a:spcAft>
              <a:buSzPts val="5200"/>
              <a:buFont typeface="Permanent Marker"/>
              <a:buNone/>
              <a:defRPr sz="5200">
                <a:latin typeface="Permanent Marker"/>
                <a:ea typeface="Permanent Marker"/>
                <a:cs typeface="Permanent Marker"/>
                <a:sym typeface="Permanent Marker"/>
              </a:defRPr>
            </a:lvl6pPr>
            <a:lvl7pPr lvl="6" algn="ctr">
              <a:spcBef>
                <a:spcPts val="0"/>
              </a:spcBef>
              <a:spcAft>
                <a:spcPts val="0"/>
              </a:spcAft>
              <a:buSzPts val="5200"/>
              <a:buFont typeface="Permanent Marker"/>
              <a:buNone/>
              <a:defRPr sz="5200">
                <a:latin typeface="Permanent Marker"/>
                <a:ea typeface="Permanent Marker"/>
                <a:cs typeface="Permanent Marker"/>
                <a:sym typeface="Permanent Marker"/>
              </a:defRPr>
            </a:lvl7pPr>
            <a:lvl8pPr lvl="7" algn="ctr">
              <a:spcBef>
                <a:spcPts val="0"/>
              </a:spcBef>
              <a:spcAft>
                <a:spcPts val="0"/>
              </a:spcAft>
              <a:buSzPts val="5200"/>
              <a:buFont typeface="Permanent Marker"/>
              <a:buNone/>
              <a:defRPr sz="5200">
                <a:latin typeface="Permanent Marker"/>
                <a:ea typeface="Permanent Marker"/>
                <a:cs typeface="Permanent Marker"/>
                <a:sym typeface="Permanent Marker"/>
              </a:defRPr>
            </a:lvl8pPr>
            <a:lvl9pPr lvl="8" algn="ctr">
              <a:spcBef>
                <a:spcPts val="0"/>
              </a:spcBef>
              <a:spcAft>
                <a:spcPts val="0"/>
              </a:spcAft>
              <a:buSzPts val="5200"/>
              <a:buFont typeface="Permanent Marker"/>
              <a:buNone/>
              <a:defRPr sz="5200">
                <a:latin typeface="Permanent Marker"/>
                <a:ea typeface="Permanent Marker"/>
                <a:cs typeface="Permanent Marker"/>
                <a:sym typeface="Permanent Marker"/>
              </a:defRPr>
            </a:lvl9pPr>
          </a:lstStyle>
          <a:p>
            <a:r>
              <a:rPr lang="en-US"/>
              <a:t>Click to edit Master title style</a:t>
            </a:r>
            <a:endParaRPr/>
          </a:p>
        </p:txBody>
      </p:sp>
      <p:sp>
        <p:nvSpPr>
          <p:cNvPr id="23" name="Google Shape;23;p2"/>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a:lvl1pPr>
            <a:lvl2pPr lvl="1" algn="ctr">
              <a:lnSpc>
                <a:spcPct val="100000"/>
              </a:lnSpc>
              <a:spcBef>
                <a:spcPts val="0"/>
              </a:spcBef>
              <a:spcAft>
                <a:spcPts val="0"/>
              </a:spcAft>
              <a:buSzPts val="1100"/>
              <a:buNone/>
              <a:defRPr/>
            </a:lvl2pPr>
            <a:lvl3pPr lvl="2" algn="ctr">
              <a:lnSpc>
                <a:spcPct val="100000"/>
              </a:lnSpc>
              <a:spcBef>
                <a:spcPts val="0"/>
              </a:spcBef>
              <a:spcAft>
                <a:spcPts val="0"/>
              </a:spcAft>
              <a:buSzPts val="1100"/>
              <a:buNone/>
              <a:defRPr/>
            </a:lvl3pPr>
            <a:lvl4pPr lvl="3" algn="ctr">
              <a:lnSpc>
                <a:spcPct val="100000"/>
              </a:lnSpc>
              <a:spcBef>
                <a:spcPts val="0"/>
              </a:spcBef>
              <a:spcAft>
                <a:spcPts val="0"/>
              </a:spcAft>
              <a:buSzPts val="1100"/>
              <a:buNone/>
              <a:defRPr/>
            </a:lvl4pPr>
            <a:lvl5pPr lvl="4" algn="ctr">
              <a:lnSpc>
                <a:spcPct val="100000"/>
              </a:lnSpc>
              <a:spcBef>
                <a:spcPts val="0"/>
              </a:spcBef>
              <a:spcAft>
                <a:spcPts val="0"/>
              </a:spcAft>
              <a:buSzPts val="1100"/>
              <a:buNone/>
              <a:defRPr/>
            </a:lvl5pPr>
            <a:lvl6pPr lvl="5" algn="ctr">
              <a:lnSpc>
                <a:spcPct val="100000"/>
              </a:lnSpc>
              <a:spcBef>
                <a:spcPts val="0"/>
              </a:spcBef>
              <a:spcAft>
                <a:spcPts val="0"/>
              </a:spcAft>
              <a:buSzPts val="11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100"/>
              <a:buNone/>
              <a:defRPr/>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S">
  <p:cSld name="BLANK_2_1">
    <p:spTree>
      <p:nvGrpSpPr>
        <p:cNvPr id="1" name="Shape 158"/>
        <p:cNvGrpSpPr/>
        <p:nvPr/>
      </p:nvGrpSpPr>
      <p:grpSpPr>
        <a:xfrm>
          <a:off x="0" y="0"/>
          <a:ext cx="0" cy="0"/>
          <a:chOff x="0" y="0"/>
          <a:chExt cx="0" cy="0"/>
        </a:xfrm>
      </p:grpSpPr>
      <p:grpSp>
        <p:nvGrpSpPr>
          <p:cNvPr id="159" name="Google Shape;159;p11"/>
          <p:cNvGrpSpPr/>
          <p:nvPr/>
        </p:nvGrpSpPr>
        <p:grpSpPr>
          <a:xfrm>
            <a:off x="-12452" y="310275"/>
            <a:ext cx="9180800" cy="4538300"/>
            <a:chOff x="-12452" y="310275"/>
            <a:chExt cx="9180800" cy="4538300"/>
          </a:xfrm>
        </p:grpSpPr>
        <p:cxnSp>
          <p:nvCxnSpPr>
            <p:cNvPr id="160" name="Google Shape;160;p11"/>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1" name="Google Shape;161;p11"/>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2" name="Google Shape;162;p11"/>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3" name="Google Shape;163;p11"/>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4" name="Google Shape;164;p11"/>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5" name="Google Shape;165;p11"/>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6" name="Google Shape;166;p11"/>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7" name="Google Shape;167;p11"/>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8" name="Google Shape;168;p11"/>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69" name="Google Shape;169;p11"/>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0" name="Google Shape;170;p11"/>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1" name="Google Shape;171;p11"/>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72" name="Google Shape;172;p11"/>
          <p:cNvSpPr txBox="1">
            <a:spLocks noGrp="1"/>
          </p:cNvSpPr>
          <p:nvPr>
            <p:ph type="title" hasCustomPrompt="1"/>
          </p:nvPr>
        </p:nvSpPr>
        <p:spPr>
          <a:xfrm>
            <a:off x="2501250" y="700988"/>
            <a:ext cx="4141500" cy="59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73" name="Google Shape;173;p11"/>
          <p:cNvSpPr txBox="1">
            <a:spLocks noGrp="1"/>
          </p:cNvSpPr>
          <p:nvPr>
            <p:ph type="title" idx="2" hasCustomPrompt="1"/>
          </p:nvPr>
        </p:nvSpPr>
        <p:spPr>
          <a:xfrm>
            <a:off x="2501250" y="2110688"/>
            <a:ext cx="4141500" cy="59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74" name="Google Shape;174;p11"/>
          <p:cNvSpPr txBox="1">
            <a:spLocks noGrp="1"/>
          </p:cNvSpPr>
          <p:nvPr>
            <p:ph type="title" idx="3" hasCustomPrompt="1"/>
          </p:nvPr>
        </p:nvSpPr>
        <p:spPr>
          <a:xfrm>
            <a:off x="2501250" y="3520388"/>
            <a:ext cx="4141500" cy="59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p:cSld name="BIG_NUMBER_1_1_2_1">
    <p:spTree>
      <p:nvGrpSpPr>
        <p:cNvPr id="1" name="Shape 175"/>
        <p:cNvGrpSpPr/>
        <p:nvPr/>
      </p:nvGrpSpPr>
      <p:grpSpPr>
        <a:xfrm>
          <a:off x="0" y="0"/>
          <a:ext cx="0" cy="0"/>
          <a:chOff x="0" y="0"/>
          <a:chExt cx="0" cy="0"/>
        </a:xfrm>
      </p:grpSpPr>
      <p:grpSp>
        <p:nvGrpSpPr>
          <p:cNvPr id="176" name="Google Shape;176;p12"/>
          <p:cNvGrpSpPr/>
          <p:nvPr/>
        </p:nvGrpSpPr>
        <p:grpSpPr>
          <a:xfrm>
            <a:off x="-12452" y="310275"/>
            <a:ext cx="9180800" cy="4538300"/>
            <a:chOff x="-12452" y="310275"/>
            <a:chExt cx="9180800" cy="4538300"/>
          </a:xfrm>
        </p:grpSpPr>
        <p:cxnSp>
          <p:nvCxnSpPr>
            <p:cNvPr id="177" name="Google Shape;177;p12"/>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8" name="Google Shape;178;p12"/>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79" name="Google Shape;179;p12"/>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0" name="Google Shape;180;p12"/>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1" name="Google Shape;181;p12"/>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2" name="Google Shape;182;p12"/>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3" name="Google Shape;183;p12"/>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4" name="Google Shape;184;p12"/>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5" name="Google Shape;185;p12"/>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6" name="Google Shape;186;p12"/>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7" name="Google Shape;187;p12"/>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88" name="Google Shape;188;p12"/>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89" name="Google Shape;189;p12"/>
          <p:cNvSpPr txBox="1">
            <a:spLocks noGrp="1"/>
          </p:cNvSpPr>
          <p:nvPr>
            <p:ph type="ctrTitle"/>
          </p:nvPr>
        </p:nvSpPr>
        <p:spPr>
          <a:xfrm>
            <a:off x="3312600" y="1202650"/>
            <a:ext cx="25188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r>
              <a:rPr lang="en-US"/>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BLANK_3">
    <p:spTree>
      <p:nvGrpSpPr>
        <p:cNvPr id="1" name="Shape 190"/>
        <p:cNvGrpSpPr/>
        <p:nvPr/>
      </p:nvGrpSpPr>
      <p:grpSpPr>
        <a:xfrm>
          <a:off x="0" y="0"/>
          <a:ext cx="0" cy="0"/>
          <a:chOff x="0" y="0"/>
          <a:chExt cx="0" cy="0"/>
        </a:xfrm>
      </p:grpSpPr>
      <p:grpSp>
        <p:nvGrpSpPr>
          <p:cNvPr id="191" name="Google Shape;191;p13"/>
          <p:cNvGrpSpPr/>
          <p:nvPr/>
        </p:nvGrpSpPr>
        <p:grpSpPr>
          <a:xfrm>
            <a:off x="-12452" y="310275"/>
            <a:ext cx="9180800" cy="4538300"/>
            <a:chOff x="-12452" y="310275"/>
            <a:chExt cx="9180800" cy="4538300"/>
          </a:xfrm>
        </p:grpSpPr>
        <p:cxnSp>
          <p:nvCxnSpPr>
            <p:cNvPr id="192" name="Google Shape;192;p13"/>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3" name="Google Shape;193;p13"/>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4" name="Google Shape;194;p13"/>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5" name="Google Shape;195;p13"/>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6" name="Google Shape;196;p13"/>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7" name="Google Shape;197;p13"/>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8" name="Google Shape;198;p13"/>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99" name="Google Shape;199;p13"/>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0" name="Google Shape;200;p13"/>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1" name="Google Shape;201;p13"/>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2" name="Google Shape;202;p13"/>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03" name="Google Shape;203;p13"/>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04" name="Google Shape;204;p13"/>
          <p:cNvSpPr txBox="1">
            <a:spLocks noGrp="1"/>
          </p:cNvSpPr>
          <p:nvPr>
            <p:ph type="subTitle" idx="1"/>
          </p:nvPr>
        </p:nvSpPr>
        <p:spPr>
          <a:xfrm>
            <a:off x="6227800" y="1951050"/>
            <a:ext cx="1896600" cy="46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05" name="Google Shape;205;p13"/>
          <p:cNvSpPr txBox="1">
            <a:spLocks noGrp="1"/>
          </p:cNvSpPr>
          <p:nvPr>
            <p:ph type="ctrTitle"/>
          </p:nvPr>
        </p:nvSpPr>
        <p:spPr>
          <a:xfrm>
            <a:off x="6227800" y="1459825"/>
            <a:ext cx="2973600" cy="592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r>
              <a:rPr lang="en-US"/>
              <a:t>Click to edit Master title style</a:t>
            </a:r>
            <a:endParaRPr/>
          </a:p>
        </p:txBody>
      </p:sp>
      <p:sp>
        <p:nvSpPr>
          <p:cNvPr id="206" name="Google Shape;206;p13"/>
          <p:cNvSpPr txBox="1">
            <a:spLocks noGrp="1"/>
          </p:cNvSpPr>
          <p:nvPr>
            <p:ph type="subTitle" idx="2"/>
          </p:nvPr>
        </p:nvSpPr>
        <p:spPr>
          <a:xfrm>
            <a:off x="6227800" y="2969450"/>
            <a:ext cx="1896600" cy="46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07" name="Google Shape;207;p13"/>
          <p:cNvSpPr txBox="1">
            <a:spLocks noGrp="1"/>
          </p:cNvSpPr>
          <p:nvPr>
            <p:ph type="ctrTitle" idx="3"/>
          </p:nvPr>
        </p:nvSpPr>
        <p:spPr>
          <a:xfrm>
            <a:off x="6227800" y="2478225"/>
            <a:ext cx="2973600" cy="592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r>
              <a:rPr lang="en-US"/>
              <a:t>Click to edit Master title style</a:t>
            </a:r>
            <a:endParaRPr/>
          </a:p>
        </p:txBody>
      </p:sp>
      <p:sp>
        <p:nvSpPr>
          <p:cNvPr id="208" name="Google Shape;208;p13"/>
          <p:cNvSpPr txBox="1">
            <a:spLocks noGrp="1"/>
          </p:cNvSpPr>
          <p:nvPr>
            <p:ph type="subTitle" idx="4"/>
          </p:nvPr>
        </p:nvSpPr>
        <p:spPr>
          <a:xfrm>
            <a:off x="6227800" y="3987850"/>
            <a:ext cx="1896600" cy="46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09" name="Google Shape;209;p13"/>
          <p:cNvSpPr txBox="1">
            <a:spLocks noGrp="1"/>
          </p:cNvSpPr>
          <p:nvPr>
            <p:ph type="ctrTitle" idx="5"/>
          </p:nvPr>
        </p:nvSpPr>
        <p:spPr>
          <a:xfrm>
            <a:off x="6227800" y="3496625"/>
            <a:ext cx="2973600" cy="592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r>
              <a:rPr lang="en-US"/>
              <a:t>Click to edit Master title style</a:t>
            </a:r>
            <a:endParaRPr/>
          </a:p>
        </p:txBody>
      </p:sp>
      <p:sp>
        <p:nvSpPr>
          <p:cNvPr id="210" name="Google Shape;210;p13"/>
          <p:cNvSpPr txBox="1">
            <a:spLocks noGrp="1"/>
          </p:cNvSpPr>
          <p:nvPr>
            <p:ph type="ctrTitle" idx="6"/>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r>
              <a:rPr lang="en-US"/>
              <a:t>Click to edit Master title style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S ">
  <p:cSld name="BLANK_2_2">
    <p:spTree>
      <p:nvGrpSpPr>
        <p:cNvPr id="1" name="Shape 211"/>
        <p:cNvGrpSpPr/>
        <p:nvPr/>
      </p:nvGrpSpPr>
      <p:grpSpPr>
        <a:xfrm>
          <a:off x="0" y="0"/>
          <a:ext cx="0" cy="0"/>
          <a:chOff x="0" y="0"/>
          <a:chExt cx="0" cy="0"/>
        </a:xfrm>
      </p:grpSpPr>
      <p:grpSp>
        <p:nvGrpSpPr>
          <p:cNvPr id="212" name="Google Shape;212;p14"/>
          <p:cNvGrpSpPr/>
          <p:nvPr/>
        </p:nvGrpSpPr>
        <p:grpSpPr>
          <a:xfrm>
            <a:off x="-12452" y="310275"/>
            <a:ext cx="9180800" cy="4538300"/>
            <a:chOff x="-12452" y="310275"/>
            <a:chExt cx="9180800" cy="4538300"/>
          </a:xfrm>
        </p:grpSpPr>
        <p:cxnSp>
          <p:nvCxnSpPr>
            <p:cNvPr id="213" name="Google Shape;213;p14"/>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4" name="Google Shape;214;p14"/>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5" name="Google Shape;215;p14"/>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6" name="Google Shape;216;p14"/>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7" name="Google Shape;217;p14"/>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8" name="Google Shape;218;p14"/>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19" name="Google Shape;219;p14"/>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0" name="Google Shape;220;p14"/>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1" name="Google Shape;221;p14"/>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2" name="Google Shape;222;p14"/>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3" name="Google Shape;223;p14"/>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24" name="Google Shape;224;p14"/>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25" name="Google Shape;225;p14"/>
          <p:cNvSpPr txBox="1">
            <a:spLocks noGrp="1"/>
          </p:cNvSpPr>
          <p:nvPr>
            <p:ph type="subTitle" idx="1"/>
          </p:nvPr>
        </p:nvSpPr>
        <p:spPr>
          <a:xfrm>
            <a:off x="2333925" y="2523925"/>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26" name="Google Shape;226;p14"/>
          <p:cNvSpPr txBox="1">
            <a:spLocks noGrp="1"/>
          </p:cNvSpPr>
          <p:nvPr>
            <p:ph type="subTitle" idx="2"/>
          </p:nvPr>
        </p:nvSpPr>
        <p:spPr>
          <a:xfrm>
            <a:off x="5113550" y="2523925"/>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227" name="Google Shape;227;p14"/>
          <p:cNvSpPr txBox="1">
            <a:spLocks noGrp="1"/>
          </p:cNvSpPr>
          <p:nvPr>
            <p:ph type="ctrTitle"/>
          </p:nvPr>
        </p:nvSpPr>
        <p:spPr>
          <a:xfrm>
            <a:off x="2435163" y="174557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r>
              <a:rPr lang="en-US"/>
              <a:t>Click to edit Master title style</a:t>
            </a:r>
            <a:endParaRPr/>
          </a:p>
        </p:txBody>
      </p:sp>
      <p:sp>
        <p:nvSpPr>
          <p:cNvPr id="228" name="Google Shape;228;p14"/>
          <p:cNvSpPr txBox="1">
            <a:spLocks noGrp="1"/>
          </p:cNvSpPr>
          <p:nvPr>
            <p:ph type="ctrTitle" idx="3"/>
          </p:nvPr>
        </p:nvSpPr>
        <p:spPr>
          <a:xfrm>
            <a:off x="5214788" y="174557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r>
              <a:rPr lang="en-US"/>
              <a:t>Click to edit Master title style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2">
  <p:cSld name="BIG_NUMBER_1_1_2_2">
    <p:spTree>
      <p:nvGrpSpPr>
        <p:cNvPr id="1" name="Shape 229"/>
        <p:cNvGrpSpPr/>
        <p:nvPr/>
      </p:nvGrpSpPr>
      <p:grpSpPr>
        <a:xfrm>
          <a:off x="0" y="0"/>
          <a:ext cx="0" cy="0"/>
          <a:chOff x="0" y="0"/>
          <a:chExt cx="0" cy="0"/>
        </a:xfrm>
      </p:grpSpPr>
      <p:grpSp>
        <p:nvGrpSpPr>
          <p:cNvPr id="230" name="Google Shape;230;p15"/>
          <p:cNvGrpSpPr/>
          <p:nvPr/>
        </p:nvGrpSpPr>
        <p:grpSpPr>
          <a:xfrm>
            <a:off x="-12452" y="310275"/>
            <a:ext cx="9180800" cy="4538300"/>
            <a:chOff x="-12452" y="310275"/>
            <a:chExt cx="9180800" cy="4538300"/>
          </a:xfrm>
        </p:grpSpPr>
        <p:cxnSp>
          <p:nvCxnSpPr>
            <p:cNvPr id="231" name="Google Shape;231;p15"/>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2" name="Google Shape;232;p15"/>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3" name="Google Shape;233;p15"/>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4" name="Google Shape;234;p15"/>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5" name="Google Shape;235;p15"/>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6" name="Google Shape;236;p15"/>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7" name="Google Shape;237;p15"/>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8" name="Google Shape;238;p15"/>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39" name="Google Shape;239;p15"/>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15"/>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1" name="Google Shape;241;p15"/>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42" name="Google Shape;242;p15"/>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43" name="Google Shape;243;p15"/>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r>
              <a:rPr lang="en-US"/>
              <a:t>Click to edit Master title style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amp; CREDITS">
  <p:cSld name="BIG_NUMBER_1_1_3">
    <p:spTree>
      <p:nvGrpSpPr>
        <p:cNvPr id="1" name="Shape 271"/>
        <p:cNvGrpSpPr/>
        <p:nvPr/>
      </p:nvGrpSpPr>
      <p:grpSpPr>
        <a:xfrm>
          <a:off x="0" y="0"/>
          <a:ext cx="0" cy="0"/>
          <a:chOff x="0" y="0"/>
          <a:chExt cx="0" cy="0"/>
        </a:xfrm>
      </p:grpSpPr>
      <p:grpSp>
        <p:nvGrpSpPr>
          <p:cNvPr id="272" name="Google Shape;272;p17"/>
          <p:cNvGrpSpPr/>
          <p:nvPr/>
        </p:nvGrpSpPr>
        <p:grpSpPr>
          <a:xfrm>
            <a:off x="-12452" y="310275"/>
            <a:ext cx="9180800" cy="4538300"/>
            <a:chOff x="-12452" y="310275"/>
            <a:chExt cx="9180800" cy="4538300"/>
          </a:xfrm>
        </p:grpSpPr>
        <p:cxnSp>
          <p:nvCxnSpPr>
            <p:cNvPr id="273" name="Google Shape;273;p17"/>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4" name="Google Shape;274;p17"/>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5" name="Google Shape;275;p17"/>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6" name="Google Shape;276;p17"/>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7" name="Google Shape;277;p17"/>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8" name="Google Shape;278;p17"/>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17"/>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0" name="Google Shape;280;p17"/>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1" name="Google Shape;281;p17"/>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17"/>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3" name="Google Shape;283;p17"/>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4" name="Google Shape;284;p17"/>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285" name="Google Shape;285;p17"/>
          <p:cNvSpPr txBox="1">
            <a:spLocks noGrp="1"/>
          </p:cNvSpPr>
          <p:nvPr>
            <p:ph type="ctrTitle"/>
          </p:nvPr>
        </p:nvSpPr>
        <p:spPr>
          <a:xfrm>
            <a:off x="939525" y="897850"/>
            <a:ext cx="51264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Permanent Marker"/>
              <a:buNone/>
              <a:defRPr sz="36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r>
              <a:rPr lang="en-US"/>
              <a:t>Click to edit Master title style</a:t>
            </a:r>
            <a:endParaRPr/>
          </a:p>
        </p:txBody>
      </p:sp>
      <p:sp>
        <p:nvSpPr>
          <p:cNvPr id="286" name="Google Shape;286;p17"/>
          <p:cNvSpPr txBox="1">
            <a:spLocks noGrp="1"/>
          </p:cNvSpPr>
          <p:nvPr>
            <p:ph type="subTitle" idx="1"/>
          </p:nvPr>
        </p:nvSpPr>
        <p:spPr>
          <a:xfrm>
            <a:off x="939525" y="2054550"/>
            <a:ext cx="2916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r>
              <a:rPr lang="en-US"/>
              <a:t>Click to edit Master subtitle style</a:t>
            </a:r>
            <a:endParaRPr/>
          </a:p>
        </p:txBody>
      </p:sp>
      <p:sp>
        <p:nvSpPr>
          <p:cNvPr id="287" name="Google Shape;287;p17"/>
          <p:cNvSpPr txBox="1"/>
          <p:nvPr/>
        </p:nvSpPr>
        <p:spPr>
          <a:xfrm>
            <a:off x="939525" y="3533100"/>
            <a:ext cx="3103500" cy="10191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800">
                <a:latin typeface="Comfortaa"/>
                <a:ea typeface="Comfortaa"/>
                <a:cs typeface="Comfortaa"/>
                <a:sym typeface="Comfortaa"/>
              </a:rPr>
              <a:t>CREDITS: This presentation template was created by </a:t>
            </a:r>
            <a:r>
              <a:rPr lang="en" sz="800" b="1">
                <a:uFill>
                  <a:noFill/>
                </a:uFill>
                <a:latin typeface="Comfortaa"/>
                <a:ea typeface="Comfortaa"/>
                <a:cs typeface="Comfortaa"/>
                <a:sym typeface="Comfortaa"/>
                <a:hlinkClick r:id="rId2"/>
              </a:rPr>
              <a:t>Slidesgo</a:t>
            </a:r>
            <a:r>
              <a:rPr lang="en" sz="800">
                <a:latin typeface="Comfortaa"/>
                <a:ea typeface="Comfortaa"/>
                <a:cs typeface="Comfortaa"/>
                <a:sym typeface="Comfortaa"/>
              </a:rPr>
              <a:t>, including icons by </a:t>
            </a:r>
            <a:r>
              <a:rPr lang="en" sz="800" b="1">
                <a:uFill>
                  <a:noFill/>
                </a:uFill>
                <a:latin typeface="Comfortaa"/>
                <a:ea typeface="Comfortaa"/>
                <a:cs typeface="Comfortaa"/>
                <a:sym typeface="Comfortaa"/>
                <a:hlinkClick r:id="rId3"/>
              </a:rPr>
              <a:t>Flatico</a:t>
            </a:r>
            <a:r>
              <a:rPr lang="en" sz="800">
                <a:uFill>
                  <a:noFill/>
                </a:uFill>
                <a:latin typeface="Comfortaa"/>
                <a:ea typeface="Comfortaa"/>
                <a:cs typeface="Comfortaa"/>
                <a:sym typeface="Comfortaa"/>
                <a:hlinkClick r:id="rId3"/>
              </a:rPr>
              <a:t>n</a:t>
            </a:r>
            <a:r>
              <a:rPr lang="en" sz="800">
                <a:latin typeface="Comfortaa"/>
                <a:ea typeface="Comfortaa"/>
                <a:cs typeface="Comfortaa"/>
                <a:sym typeface="Comfortaa"/>
              </a:rPr>
              <a:t>, and infographics &amp; images by </a:t>
            </a:r>
            <a:r>
              <a:rPr lang="en" sz="800" b="1">
                <a:uFill>
                  <a:noFill/>
                </a:uFill>
                <a:latin typeface="Comfortaa"/>
                <a:ea typeface="Comfortaa"/>
                <a:cs typeface="Comfortaa"/>
                <a:sym typeface="Comfortaa"/>
                <a:hlinkClick r:id="rId4"/>
              </a:rPr>
              <a:t>Freepik</a:t>
            </a:r>
            <a:r>
              <a:rPr lang="en" sz="800">
                <a:latin typeface="Comfortaa"/>
                <a:ea typeface="Comfortaa"/>
                <a:cs typeface="Comfortaa"/>
                <a:sym typeface="Comfortaa"/>
              </a:rPr>
              <a:t>. </a:t>
            </a:r>
            <a:endParaRPr sz="800">
              <a:latin typeface="Comfortaa"/>
              <a:ea typeface="Comfortaa"/>
              <a:cs typeface="Comfortaa"/>
              <a:sym typeface="Comfortaa"/>
            </a:endParaRPr>
          </a:p>
          <a:p>
            <a:pPr marL="0" lvl="0" indent="0" algn="l" rtl="0">
              <a:spcBef>
                <a:spcPts val="300"/>
              </a:spcBef>
              <a:spcAft>
                <a:spcPts val="0"/>
              </a:spcAft>
              <a:buNone/>
            </a:pPr>
            <a:endParaRPr sz="800">
              <a:latin typeface="Comfortaa"/>
              <a:ea typeface="Comfortaa"/>
              <a:cs typeface="Comfortaa"/>
              <a:sym typeface="Comforta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305"/>
        <p:cNvGrpSpPr/>
        <p:nvPr/>
      </p:nvGrpSpPr>
      <p:grpSpPr>
        <a:xfrm>
          <a:off x="0" y="0"/>
          <a:ext cx="0" cy="0"/>
          <a:chOff x="0" y="0"/>
          <a:chExt cx="0" cy="0"/>
        </a:xfrm>
      </p:grpSpPr>
      <p:grpSp>
        <p:nvGrpSpPr>
          <p:cNvPr id="306" name="Google Shape;306;p19"/>
          <p:cNvGrpSpPr/>
          <p:nvPr/>
        </p:nvGrpSpPr>
        <p:grpSpPr>
          <a:xfrm>
            <a:off x="-12452" y="310275"/>
            <a:ext cx="9180800" cy="4538300"/>
            <a:chOff x="-12452" y="310275"/>
            <a:chExt cx="9180800" cy="4538300"/>
          </a:xfrm>
        </p:grpSpPr>
        <p:cxnSp>
          <p:nvCxnSpPr>
            <p:cNvPr id="307" name="Google Shape;307;p19"/>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8" name="Google Shape;308;p19"/>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9" name="Google Shape;309;p19"/>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0" name="Google Shape;310;p19"/>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1" name="Google Shape;311;p19"/>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2" name="Google Shape;312;p19"/>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3" name="Google Shape;313;p19"/>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4" name="Google Shape;314;p19"/>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5" name="Google Shape;315;p19"/>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6" name="Google Shape;316;p19"/>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7" name="Google Shape;317;p19"/>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8" name="Google Shape;318;p19"/>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p:cSld name="BLANK_1_1">
    <p:spTree>
      <p:nvGrpSpPr>
        <p:cNvPr id="1" name="Shape 3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BULLET POINTS">
  <p:cSld name="BIG_NUMBER_1_1_4">
    <p:spTree>
      <p:nvGrpSpPr>
        <p:cNvPr id="1" name="Shape 24"/>
        <p:cNvGrpSpPr/>
        <p:nvPr/>
      </p:nvGrpSpPr>
      <p:grpSpPr>
        <a:xfrm>
          <a:off x="0" y="0"/>
          <a:ext cx="0" cy="0"/>
          <a:chOff x="0" y="0"/>
          <a:chExt cx="0" cy="0"/>
        </a:xfrm>
      </p:grpSpPr>
      <p:grpSp>
        <p:nvGrpSpPr>
          <p:cNvPr id="25" name="Google Shape;25;p3"/>
          <p:cNvGrpSpPr/>
          <p:nvPr/>
        </p:nvGrpSpPr>
        <p:grpSpPr>
          <a:xfrm>
            <a:off x="-12452" y="310275"/>
            <a:ext cx="9180800" cy="4538300"/>
            <a:chOff x="-12452" y="310275"/>
            <a:chExt cx="9180800" cy="4538300"/>
          </a:xfrm>
        </p:grpSpPr>
        <p:cxnSp>
          <p:nvCxnSpPr>
            <p:cNvPr id="26" name="Google Shape;26;p3"/>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27;p3"/>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3"/>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29;p3"/>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30;p3"/>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31;p3"/>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2" name="Google Shape;32;p3"/>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3" name="Google Shape;33;p3"/>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34;p3"/>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5" name="Google Shape;35;p3"/>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6" name="Google Shape;36;p3"/>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37" name="Google Shape;37;p3"/>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38" name="Google Shape;38;p3"/>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r>
              <a:rPr lang="en-US"/>
              <a:t>Click to edit Master title style</a:t>
            </a:r>
            <a:endParaRPr/>
          </a:p>
        </p:txBody>
      </p:sp>
      <p:sp>
        <p:nvSpPr>
          <p:cNvPr id="39" name="Google Shape;39;p3"/>
          <p:cNvSpPr txBox="1">
            <a:spLocks noGrp="1"/>
          </p:cNvSpPr>
          <p:nvPr>
            <p:ph type="body" idx="1"/>
          </p:nvPr>
        </p:nvSpPr>
        <p:spPr>
          <a:xfrm>
            <a:off x="939525" y="1476375"/>
            <a:ext cx="6063900" cy="30480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SzPts val="1000"/>
              <a:buFont typeface="Comfortaa"/>
              <a:buChar char="●"/>
              <a:defRPr sz="1000">
                <a:latin typeface="Comfortaa"/>
                <a:ea typeface="Comfortaa"/>
                <a:cs typeface="Comfortaa"/>
                <a:sym typeface="Comfortaa"/>
              </a:defRPr>
            </a:lvl1pPr>
            <a:lvl2pPr marL="914400" lvl="1"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2pPr>
            <a:lvl3pPr marL="1371600" lvl="2"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3pPr>
            <a:lvl4pPr marL="1828800" lvl="3"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4pPr>
            <a:lvl5pPr marL="2286000" lvl="4"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5pPr>
            <a:lvl6pPr marL="2743200" lvl="5"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6pPr>
            <a:lvl7pPr marL="3200400" lvl="6"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7pPr>
            <a:lvl8pPr marL="3657600" lvl="7" indent="-292100" rtl="0">
              <a:lnSpc>
                <a:spcPct val="115000"/>
              </a:lnSpc>
              <a:spcBef>
                <a:spcPts val="1600"/>
              </a:spcBef>
              <a:spcAft>
                <a:spcPts val="0"/>
              </a:spcAft>
              <a:buSzPts val="1000"/>
              <a:buFont typeface="Comfortaa"/>
              <a:buChar char="○"/>
              <a:defRPr sz="1000">
                <a:latin typeface="Comfortaa"/>
                <a:ea typeface="Comfortaa"/>
                <a:cs typeface="Comfortaa"/>
                <a:sym typeface="Comfortaa"/>
              </a:defRPr>
            </a:lvl8pPr>
            <a:lvl9pPr marL="4114800" lvl="8" indent="-292100" rtl="0">
              <a:lnSpc>
                <a:spcPct val="115000"/>
              </a:lnSpc>
              <a:spcBef>
                <a:spcPts val="1600"/>
              </a:spcBef>
              <a:spcAft>
                <a:spcPts val="1600"/>
              </a:spcAft>
              <a:buSzPts val="1000"/>
              <a:buFont typeface="Comfortaa"/>
              <a:buChar char="■"/>
              <a:defRPr sz="1000">
                <a:latin typeface="Comfortaa"/>
                <a:ea typeface="Comfortaa"/>
                <a:cs typeface="Comfortaa"/>
                <a:sym typeface="Comfortaa"/>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IG_NUMBER_1">
    <p:spTree>
      <p:nvGrpSpPr>
        <p:cNvPr id="1"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3" name="Google Shape;43;p4"/>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4" name="Google Shape;44;p4"/>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5" name="Google Shape;45;p4"/>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6" name="Google Shape;46;p4"/>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7" name="Google Shape;47;p4"/>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8" name="Google Shape;48;p4"/>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49" name="Google Shape;49;p4"/>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0" name="Google Shape;50;p4"/>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1" name="Google Shape;51;p4"/>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2" name="Google Shape;52;p4"/>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53" name="Google Shape;53;p4"/>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54" name="Google Shape;54;p4"/>
          <p:cNvSpPr txBox="1">
            <a:spLocks noGrp="1"/>
          </p:cNvSpPr>
          <p:nvPr>
            <p:ph type="title" hasCustomPrompt="1"/>
          </p:nvPr>
        </p:nvSpPr>
        <p:spPr>
          <a:xfrm>
            <a:off x="1421338"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 name="Google Shape;55;p4"/>
          <p:cNvSpPr txBox="1">
            <a:spLocks noGrp="1"/>
          </p:cNvSpPr>
          <p:nvPr>
            <p:ph type="title" idx="2" hasCustomPrompt="1"/>
          </p:nvPr>
        </p:nvSpPr>
        <p:spPr>
          <a:xfrm>
            <a:off x="3210379"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6" name="Google Shape;56;p4"/>
          <p:cNvSpPr txBox="1">
            <a:spLocks noGrp="1"/>
          </p:cNvSpPr>
          <p:nvPr>
            <p:ph type="title" idx="3" hasCustomPrompt="1"/>
          </p:nvPr>
        </p:nvSpPr>
        <p:spPr>
          <a:xfrm>
            <a:off x="4999421"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7" name="Google Shape;57;p4"/>
          <p:cNvSpPr txBox="1">
            <a:spLocks noGrp="1"/>
          </p:cNvSpPr>
          <p:nvPr>
            <p:ph type="title" idx="4" hasCustomPrompt="1"/>
          </p:nvPr>
        </p:nvSpPr>
        <p:spPr>
          <a:xfrm>
            <a:off x="6788463"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 name="Google Shape;58;p4"/>
          <p:cNvSpPr txBox="1">
            <a:spLocks noGrp="1"/>
          </p:cNvSpPr>
          <p:nvPr>
            <p:ph type="ctrTitle" idx="5"/>
          </p:nvPr>
        </p:nvSpPr>
        <p:spPr>
          <a:xfrm>
            <a:off x="311700" y="618575"/>
            <a:ext cx="8520600" cy="73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algn="ctr" rtl="0">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algn="ctr" rtl="0">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algn="ctr" rtl="0">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algn="ctr" rtl="0">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algn="ctr" rtl="0">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algn="ctr" rtl="0">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algn="ctr" rtl="0">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algn="ctr" rtl="0">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a:r>
              <a:rPr lang="en-US"/>
              <a:t>Click to edit Master title style</a:t>
            </a:r>
            <a:endParaRPr/>
          </a:p>
        </p:txBody>
      </p:sp>
      <p:sp>
        <p:nvSpPr>
          <p:cNvPr id="59" name="Google Shape;59;p4"/>
          <p:cNvSpPr txBox="1">
            <a:spLocks noGrp="1"/>
          </p:cNvSpPr>
          <p:nvPr>
            <p:ph type="subTitle" idx="1"/>
          </p:nvPr>
        </p:nvSpPr>
        <p:spPr>
          <a:xfrm>
            <a:off x="114145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r>
              <a:rPr lang="en-US"/>
              <a:t>Click to edit Master subtitle style</a:t>
            </a:r>
            <a:endParaRPr/>
          </a:p>
        </p:txBody>
      </p:sp>
      <p:sp>
        <p:nvSpPr>
          <p:cNvPr id="60" name="Google Shape;60;p4"/>
          <p:cNvSpPr txBox="1">
            <a:spLocks noGrp="1"/>
          </p:cNvSpPr>
          <p:nvPr>
            <p:ph type="subTitle" idx="6"/>
          </p:nvPr>
        </p:nvSpPr>
        <p:spPr>
          <a:xfrm>
            <a:off x="293047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r>
              <a:rPr lang="en-US"/>
              <a:t>Click to edit Master subtitle style</a:t>
            </a:r>
            <a:endParaRPr/>
          </a:p>
        </p:txBody>
      </p:sp>
      <p:sp>
        <p:nvSpPr>
          <p:cNvPr id="61" name="Google Shape;61;p4"/>
          <p:cNvSpPr txBox="1">
            <a:spLocks noGrp="1"/>
          </p:cNvSpPr>
          <p:nvPr>
            <p:ph type="subTitle" idx="7"/>
          </p:nvPr>
        </p:nvSpPr>
        <p:spPr>
          <a:xfrm>
            <a:off x="471950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r>
              <a:rPr lang="en-US"/>
              <a:t>Click to edit Master subtitle style</a:t>
            </a:r>
            <a:endParaRPr/>
          </a:p>
        </p:txBody>
      </p:sp>
      <p:sp>
        <p:nvSpPr>
          <p:cNvPr id="62" name="Google Shape;62;p4"/>
          <p:cNvSpPr txBox="1">
            <a:spLocks noGrp="1"/>
          </p:cNvSpPr>
          <p:nvPr>
            <p:ph type="subTitle" idx="8"/>
          </p:nvPr>
        </p:nvSpPr>
        <p:spPr>
          <a:xfrm>
            <a:off x="6508575" y="36826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r>
              <a:rPr lang="en-US"/>
              <a:t>Click to edit Master subtitle style</a:t>
            </a:r>
            <a:endParaRPr/>
          </a:p>
        </p:txBody>
      </p:sp>
      <p:sp>
        <p:nvSpPr>
          <p:cNvPr id="63" name="Google Shape;63;p4"/>
          <p:cNvSpPr txBox="1">
            <a:spLocks noGrp="1"/>
          </p:cNvSpPr>
          <p:nvPr>
            <p:ph type="subTitle" idx="9"/>
          </p:nvPr>
        </p:nvSpPr>
        <p:spPr>
          <a:xfrm>
            <a:off x="471952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r>
              <a:rPr lang="en-US"/>
              <a:t>Click to edit Master subtitle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BIG_NUMBER_1_1">
    <p:spTree>
      <p:nvGrpSpPr>
        <p:cNvPr id="1" name="Shape 64"/>
        <p:cNvGrpSpPr/>
        <p:nvPr/>
      </p:nvGrpSpPr>
      <p:grpSpPr>
        <a:xfrm>
          <a:off x="0" y="0"/>
          <a:ext cx="0" cy="0"/>
          <a:chOff x="0" y="0"/>
          <a:chExt cx="0" cy="0"/>
        </a:xfrm>
      </p:grpSpPr>
      <p:grpSp>
        <p:nvGrpSpPr>
          <p:cNvPr id="65" name="Google Shape;65;p5"/>
          <p:cNvGrpSpPr/>
          <p:nvPr/>
        </p:nvGrpSpPr>
        <p:grpSpPr>
          <a:xfrm>
            <a:off x="-12452" y="310275"/>
            <a:ext cx="9180800" cy="4538300"/>
            <a:chOff x="-12452" y="310275"/>
            <a:chExt cx="9180800" cy="4538300"/>
          </a:xfrm>
        </p:grpSpPr>
        <p:cxnSp>
          <p:nvCxnSpPr>
            <p:cNvPr id="66" name="Google Shape;66;p5"/>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7" name="Google Shape;67;p5"/>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8" name="Google Shape;68;p5"/>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69" name="Google Shape;69;p5"/>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0" name="Google Shape;70;p5"/>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1" name="Google Shape;71;p5"/>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2" name="Google Shape;72;p5"/>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3" name="Google Shape;73;p5"/>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4" name="Google Shape;74;p5"/>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5" name="Google Shape;75;p5"/>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6" name="Google Shape;76;p5"/>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77" name="Google Shape;77;p5"/>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78" name="Google Shape;78;p5"/>
          <p:cNvSpPr txBox="1">
            <a:spLocks noGrp="1"/>
          </p:cNvSpPr>
          <p:nvPr>
            <p:ph type="subTitle" idx="1"/>
          </p:nvPr>
        </p:nvSpPr>
        <p:spPr>
          <a:xfrm>
            <a:off x="939525" y="2054550"/>
            <a:ext cx="29160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r>
              <a:rPr lang="en-US"/>
              <a:t>Click to edit Master subtitle style</a:t>
            </a:r>
            <a:endParaRPr/>
          </a:p>
        </p:txBody>
      </p:sp>
      <p:sp>
        <p:nvSpPr>
          <p:cNvPr id="79" name="Google Shape;79;p5"/>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r>
              <a:rPr lang="en-US"/>
              <a:t>Click to edit Master 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IG_NUMBER_1_1_1">
    <p:spTree>
      <p:nvGrpSpPr>
        <p:cNvPr id="1" name="Shape 80"/>
        <p:cNvGrpSpPr/>
        <p:nvPr/>
      </p:nvGrpSpPr>
      <p:grpSpPr>
        <a:xfrm>
          <a:off x="0" y="0"/>
          <a:ext cx="0" cy="0"/>
          <a:chOff x="0" y="0"/>
          <a:chExt cx="0" cy="0"/>
        </a:xfrm>
      </p:grpSpPr>
      <p:grpSp>
        <p:nvGrpSpPr>
          <p:cNvPr id="81" name="Google Shape;81;p6"/>
          <p:cNvGrpSpPr/>
          <p:nvPr/>
        </p:nvGrpSpPr>
        <p:grpSpPr>
          <a:xfrm>
            <a:off x="-12452" y="310275"/>
            <a:ext cx="9180800" cy="4538300"/>
            <a:chOff x="-12452" y="310275"/>
            <a:chExt cx="9180800" cy="4538300"/>
          </a:xfrm>
        </p:grpSpPr>
        <p:cxnSp>
          <p:nvCxnSpPr>
            <p:cNvPr id="82" name="Google Shape;82;p6"/>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3" name="Google Shape;83;p6"/>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4" name="Google Shape;84;p6"/>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5" name="Google Shape;85;p6"/>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6" name="Google Shape;86;p6"/>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7" name="Google Shape;87;p6"/>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8" name="Google Shape;88;p6"/>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89" name="Google Shape;89;p6"/>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0" name="Google Shape;90;p6"/>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1" name="Google Shape;91;p6"/>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2" name="Google Shape;92;p6"/>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3" name="Google Shape;93;p6"/>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94" name="Google Shape;94;p6"/>
          <p:cNvSpPr txBox="1">
            <a:spLocks noGrp="1"/>
          </p:cNvSpPr>
          <p:nvPr>
            <p:ph type="ctrTitle"/>
          </p:nvPr>
        </p:nvSpPr>
        <p:spPr>
          <a:xfrm>
            <a:off x="2008800" y="3897038"/>
            <a:ext cx="5126400" cy="38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Font typeface="Comfortaa"/>
              <a:buNone/>
              <a:defRPr sz="1100">
                <a:latin typeface="Comfortaa"/>
                <a:ea typeface="Comfortaa"/>
                <a:cs typeface="Comfortaa"/>
                <a:sym typeface="Comfortaa"/>
              </a:defRPr>
            </a:lvl1pPr>
            <a:lvl2pPr lvl="1" rtl="0">
              <a:spcBef>
                <a:spcPts val="0"/>
              </a:spcBef>
              <a:spcAft>
                <a:spcPts val="0"/>
              </a:spcAft>
              <a:buSzPts val="3000"/>
              <a:buFont typeface="Comfortaa"/>
              <a:buNone/>
              <a:defRPr sz="3000">
                <a:latin typeface="Comfortaa"/>
                <a:ea typeface="Comfortaa"/>
                <a:cs typeface="Comfortaa"/>
                <a:sym typeface="Comfortaa"/>
              </a:defRPr>
            </a:lvl2pPr>
            <a:lvl3pPr lvl="2" rtl="0">
              <a:spcBef>
                <a:spcPts val="0"/>
              </a:spcBef>
              <a:spcAft>
                <a:spcPts val="0"/>
              </a:spcAft>
              <a:buSzPts val="3000"/>
              <a:buFont typeface="Comfortaa"/>
              <a:buNone/>
              <a:defRPr sz="3000">
                <a:latin typeface="Comfortaa"/>
                <a:ea typeface="Comfortaa"/>
                <a:cs typeface="Comfortaa"/>
                <a:sym typeface="Comfortaa"/>
              </a:defRPr>
            </a:lvl3pPr>
            <a:lvl4pPr lvl="3" rtl="0">
              <a:spcBef>
                <a:spcPts val="0"/>
              </a:spcBef>
              <a:spcAft>
                <a:spcPts val="0"/>
              </a:spcAft>
              <a:buSzPts val="3000"/>
              <a:buFont typeface="Comfortaa"/>
              <a:buNone/>
              <a:defRPr sz="3000">
                <a:latin typeface="Comfortaa"/>
                <a:ea typeface="Comfortaa"/>
                <a:cs typeface="Comfortaa"/>
                <a:sym typeface="Comfortaa"/>
              </a:defRPr>
            </a:lvl4pPr>
            <a:lvl5pPr lvl="4" rtl="0">
              <a:spcBef>
                <a:spcPts val="0"/>
              </a:spcBef>
              <a:spcAft>
                <a:spcPts val="0"/>
              </a:spcAft>
              <a:buSzPts val="3000"/>
              <a:buFont typeface="Comfortaa"/>
              <a:buNone/>
              <a:defRPr sz="3000">
                <a:latin typeface="Comfortaa"/>
                <a:ea typeface="Comfortaa"/>
                <a:cs typeface="Comfortaa"/>
                <a:sym typeface="Comfortaa"/>
              </a:defRPr>
            </a:lvl5pPr>
            <a:lvl6pPr lvl="5" rtl="0">
              <a:spcBef>
                <a:spcPts val="0"/>
              </a:spcBef>
              <a:spcAft>
                <a:spcPts val="0"/>
              </a:spcAft>
              <a:buSzPts val="3000"/>
              <a:buFont typeface="Comfortaa"/>
              <a:buNone/>
              <a:defRPr sz="3000">
                <a:latin typeface="Comfortaa"/>
                <a:ea typeface="Comfortaa"/>
                <a:cs typeface="Comfortaa"/>
                <a:sym typeface="Comfortaa"/>
              </a:defRPr>
            </a:lvl6pPr>
            <a:lvl7pPr lvl="6" rtl="0">
              <a:spcBef>
                <a:spcPts val="0"/>
              </a:spcBef>
              <a:spcAft>
                <a:spcPts val="0"/>
              </a:spcAft>
              <a:buSzPts val="3000"/>
              <a:buFont typeface="Comfortaa"/>
              <a:buNone/>
              <a:defRPr sz="3000">
                <a:latin typeface="Comfortaa"/>
                <a:ea typeface="Comfortaa"/>
                <a:cs typeface="Comfortaa"/>
                <a:sym typeface="Comfortaa"/>
              </a:defRPr>
            </a:lvl7pPr>
            <a:lvl8pPr lvl="7" rtl="0">
              <a:spcBef>
                <a:spcPts val="0"/>
              </a:spcBef>
              <a:spcAft>
                <a:spcPts val="0"/>
              </a:spcAft>
              <a:buSzPts val="3000"/>
              <a:buFont typeface="Comfortaa"/>
              <a:buNone/>
              <a:defRPr sz="3000">
                <a:latin typeface="Comfortaa"/>
                <a:ea typeface="Comfortaa"/>
                <a:cs typeface="Comfortaa"/>
                <a:sym typeface="Comfortaa"/>
              </a:defRPr>
            </a:lvl8pPr>
            <a:lvl9pPr lvl="8" rtl="0">
              <a:spcBef>
                <a:spcPts val="0"/>
              </a:spcBef>
              <a:spcAft>
                <a:spcPts val="0"/>
              </a:spcAft>
              <a:buSzPts val="3000"/>
              <a:buFont typeface="Comfortaa"/>
              <a:buNone/>
              <a:defRPr sz="3000">
                <a:latin typeface="Comfortaa"/>
                <a:ea typeface="Comfortaa"/>
                <a:cs typeface="Comfortaa"/>
                <a:sym typeface="Comfortaa"/>
              </a:defRPr>
            </a:lvl9pPr>
          </a:lstStyle>
          <a:p>
            <a:r>
              <a:rPr lang="en-US"/>
              <a:t>Click to edit Master title style</a:t>
            </a:r>
            <a:endParaRPr/>
          </a:p>
        </p:txBody>
      </p:sp>
      <p:sp>
        <p:nvSpPr>
          <p:cNvPr id="95" name="Google Shape;95;p6"/>
          <p:cNvSpPr txBox="1">
            <a:spLocks noGrp="1"/>
          </p:cNvSpPr>
          <p:nvPr>
            <p:ph type="subTitle" idx="1"/>
          </p:nvPr>
        </p:nvSpPr>
        <p:spPr>
          <a:xfrm>
            <a:off x="1914750" y="1401975"/>
            <a:ext cx="5314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r>
              <a:rPr lang="en-US"/>
              <a:t>Click to edit Master subtitle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BIG_NUMBER_1_1_2">
    <p:spTree>
      <p:nvGrpSpPr>
        <p:cNvPr id="1" name="Shape 96"/>
        <p:cNvGrpSpPr/>
        <p:nvPr/>
      </p:nvGrpSpPr>
      <p:grpSpPr>
        <a:xfrm>
          <a:off x="0" y="0"/>
          <a:ext cx="0" cy="0"/>
          <a:chOff x="0" y="0"/>
          <a:chExt cx="0" cy="0"/>
        </a:xfrm>
      </p:grpSpPr>
      <p:grpSp>
        <p:nvGrpSpPr>
          <p:cNvPr id="97" name="Google Shape;97;p7"/>
          <p:cNvGrpSpPr/>
          <p:nvPr/>
        </p:nvGrpSpPr>
        <p:grpSpPr>
          <a:xfrm>
            <a:off x="-12452" y="310275"/>
            <a:ext cx="9180800" cy="4538300"/>
            <a:chOff x="-12452" y="310275"/>
            <a:chExt cx="9180800" cy="4538300"/>
          </a:xfrm>
        </p:grpSpPr>
        <p:cxnSp>
          <p:nvCxnSpPr>
            <p:cNvPr id="98" name="Google Shape;98;p7"/>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99" name="Google Shape;99;p7"/>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0" name="Google Shape;100;p7"/>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1" name="Google Shape;101;p7"/>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2" name="Google Shape;102;p7"/>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3" name="Google Shape;103;p7"/>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4" name="Google Shape;104;p7"/>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5" name="Google Shape;105;p7"/>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6" name="Google Shape;106;p7"/>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7" name="Google Shape;107;p7"/>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8" name="Google Shape;108;p7"/>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09" name="Google Shape;109;p7"/>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10" name="Google Shape;110;p7"/>
          <p:cNvSpPr txBox="1">
            <a:spLocks noGrp="1"/>
          </p:cNvSpPr>
          <p:nvPr>
            <p:ph type="ctrTitle"/>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r>
              <a:rPr lang="en-US"/>
              <a:t>Click to edit Master title style</a:t>
            </a:r>
            <a:endParaRPr/>
          </a:p>
        </p:txBody>
      </p:sp>
      <p:sp>
        <p:nvSpPr>
          <p:cNvPr id="111" name="Google Shape;111;p7"/>
          <p:cNvSpPr txBox="1">
            <a:spLocks noGrp="1"/>
          </p:cNvSpPr>
          <p:nvPr>
            <p:ph type="subTitle" idx="1"/>
          </p:nvPr>
        </p:nvSpPr>
        <p:spPr>
          <a:xfrm>
            <a:off x="3114000" y="2054550"/>
            <a:ext cx="2916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TITLE">
  <p:cSld name="BIG_NUMBER_1_1_2_3">
    <p:spTree>
      <p:nvGrpSpPr>
        <p:cNvPr id="1" name="Shape 112"/>
        <p:cNvGrpSpPr/>
        <p:nvPr/>
      </p:nvGrpSpPr>
      <p:grpSpPr>
        <a:xfrm>
          <a:off x="0" y="0"/>
          <a:ext cx="0" cy="0"/>
          <a:chOff x="0" y="0"/>
          <a:chExt cx="0" cy="0"/>
        </a:xfrm>
      </p:grpSpPr>
      <p:sp>
        <p:nvSpPr>
          <p:cNvPr id="113" name="Google Shape;113;p8"/>
          <p:cNvSpPr txBox="1">
            <a:spLocks noGrp="1"/>
          </p:cNvSpPr>
          <p:nvPr>
            <p:ph type="ctrTitle"/>
          </p:nvPr>
        </p:nvSpPr>
        <p:spPr>
          <a:xfrm>
            <a:off x="3108750" y="2205300"/>
            <a:ext cx="2926500" cy="7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r>
              <a:rPr lang="en-US"/>
              <a:t>Click to edit Master title style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type="blank">
  <p:cSld name="Blank">
    <p:spTree>
      <p:nvGrpSpPr>
        <p:cNvPr id="1" name="Shape 114"/>
        <p:cNvGrpSpPr/>
        <p:nvPr/>
      </p:nvGrpSpPr>
      <p:grpSpPr>
        <a:xfrm>
          <a:off x="0" y="0"/>
          <a:ext cx="0" cy="0"/>
          <a:chOff x="0" y="0"/>
          <a:chExt cx="0" cy="0"/>
        </a:xfrm>
      </p:grpSpPr>
      <p:grpSp>
        <p:nvGrpSpPr>
          <p:cNvPr id="115" name="Google Shape;115;p9"/>
          <p:cNvGrpSpPr/>
          <p:nvPr/>
        </p:nvGrpSpPr>
        <p:grpSpPr>
          <a:xfrm>
            <a:off x="-12452" y="310275"/>
            <a:ext cx="9180800" cy="4538300"/>
            <a:chOff x="-12452" y="310275"/>
            <a:chExt cx="9180800" cy="4538300"/>
          </a:xfrm>
        </p:grpSpPr>
        <p:cxnSp>
          <p:nvCxnSpPr>
            <p:cNvPr id="116" name="Google Shape;116;p9"/>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7" name="Google Shape;117;p9"/>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8" name="Google Shape;118;p9"/>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19" name="Google Shape;119;p9"/>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0" name="Google Shape;120;p9"/>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1" name="Google Shape;121;p9"/>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2" name="Google Shape;122;p9"/>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3" name="Google Shape;123;p9"/>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4" name="Google Shape;124;p9"/>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5" name="Google Shape;125;p9"/>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6" name="Google Shape;126;p9"/>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27" name="Google Shape;127;p9"/>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28" name="Google Shape;128;p9"/>
          <p:cNvSpPr txBox="1">
            <a:spLocks noGrp="1"/>
          </p:cNvSpPr>
          <p:nvPr>
            <p:ph type="subTitle" idx="1"/>
          </p:nvPr>
        </p:nvSpPr>
        <p:spPr>
          <a:xfrm>
            <a:off x="1141438" y="32635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29" name="Google Shape;129;p9"/>
          <p:cNvSpPr txBox="1">
            <a:spLocks noGrp="1"/>
          </p:cNvSpPr>
          <p:nvPr>
            <p:ph type="subTitle" idx="2"/>
          </p:nvPr>
        </p:nvSpPr>
        <p:spPr>
          <a:xfrm>
            <a:off x="2930463" y="32635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30" name="Google Shape;130;p9"/>
          <p:cNvSpPr txBox="1">
            <a:spLocks noGrp="1"/>
          </p:cNvSpPr>
          <p:nvPr>
            <p:ph type="subTitle" idx="3"/>
          </p:nvPr>
        </p:nvSpPr>
        <p:spPr>
          <a:xfrm>
            <a:off x="6508563" y="32635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31" name="Google Shape;131;p9"/>
          <p:cNvSpPr txBox="1">
            <a:spLocks noGrp="1"/>
          </p:cNvSpPr>
          <p:nvPr>
            <p:ph type="subTitle" idx="4"/>
          </p:nvPr>
        </p:nvSpPr>
        <p:spPr>
          <a:xfrm>
            <a:off x="4719513" y="32635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32" name="Google Shape;132;p9"/>
          <p:cNvSpPr txBox="1">
            <a:spLocks noGrp="1"/>
          </p:cNvSpPr>
          <p:nvPr>
            <p:ph type="ctrTitle"/>
          </p:nvPr>
        </p:nvSpPr>
        <p:spPr>
          <a:xfrm>
            <a:off x="1141450" y="256472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r>
              <a:rPr lang="en-US"/>
              <a:t>Click to edit Master title style</a:t>
            </a:r>
            <a:endParaRPr/>
          </a:p>
        </p:txBody>
      </p:sp>
      <p:sp>
        <p:nvSpPr>
          <p:cNvPr id="133" name="Google Shape;133;p9"/>
          <p:cNvSpPr txBox="1">
            <a:spLocks noGrp="1"/>
          </p:cNvSpPr>
          <p:nvPr>
            <p:ph type="ctrTitle" idx="5"/>
          </p:nvPr>
        </p:nvSpPr>
        <p:spPr>
          <a:xfrm>
            <a:off x="2930475" y="256472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r>
              <a:rPr lang="en-US"/>
              <a:t>Click to edit Master title style</a:t>
            </a:r>
            <a:endParaRPr/>
          </a:p>
        </p:txBody>
      </p:sp>
      <p:sp>
        <p:nvSpPr>
          <p:cNvPr id="134" name="Google Shape;134;p9"/>
          <p:cNvSpPr txBox="1">
            <a:spLocks noGrp="1"/>
          </p:cNvSpPr>
          <p:nvPr>
            <p:ph type="ctrTitle" idx="6"/>
          </p:nvPr>
        </p:nvSpPr>
        <p:spPr>
          <a:xfrm>
            <a:off x="4719525" y="256472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r>
              <a:rPr lang="en-US"/>
              <a:t>Click to edit Master title style</a:t>
            </a:r>
            <a:endParaRPr/>
          </a:p>
        </p:txBody>
      </p:sp>
      <p:sp>
        <p:nvSpPr>
          <p:cNvPr id="135" name="Google Shape;135;p9"/>
          <p:cNvSpPr txBox="1">
            <a:spLocks noGrp="1"/>
          </p:cNvSpPr>
          <p:nvPr>
            <p:ph type="ctrTitle" idx="7"/>
          </p:nvPr>
        </p:nvSpPr>
        <p:spPr>
          <a:xfrm>
            <a:off x="6508575" y="2564725"/>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r>
              <a:rPr lang="en-US"/>
              <a:t>Click to edit Master title style</a:t>
            </a:r>
            <a:endParaRPr/>
          </a:p>
        </p:txBody>
      </p:sp>
      <p:sp>
        <p:nvSpPr>
          <p:cNvPr id="136" name="Google Shape;136;p9"/>
          <p:cNvSpPr txBox="1">
            <a:spLocks noGrp="1"/>
          </p:cNvSpPr>
          <p:nvPr>
            <p:ph type="ctrTitle" idx="8"/>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r>
              <a:rPr lang="en-US"/>
              <a:t>Click to edit Master 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p:cSld name="BLANK_2">
    <p:spTree>
      <p:nvGrpSpPr>
        <p:cNvPr id="1" name="Shape 137"/>
        <p:cNvGrpSpPr/>
        <p:nvPr/>
      </p:nvGrpSpPr>
      <p:grpSpPr>
        <a:xfrm>
          <a:off x="0" y="0"/>
          <a:ext cx="0" cy="0"/>
          <a:chOff x="0" y="0"/>
          <a:chExt cx="0" cy="0"/>
        </a:xfrm>
      </p:grpSpPr>
      <p:grpSp>
        <p:nvGrpSpPr>
          <p:cNvPr id="138" name="Google Shape;138;p10"/>
          <p:cNvGrpSpPr/>
          <p:nvPr/>
        </p:nvGrpSpPr>
        <p:grpSpPr>
          <a:xfrm>
            <a:off x="-12452" y="310275"/>
            <a:ext cx="9180800" cy="4538300"/>
            <a:chOff x="-12452" y="310275"/>
            <a:chExt cx="9180800" cy="4538300"/>
          </a:xfrm>
        </p:grpSpPr>
        <p:cxnSp>
          <p:nvCxnSpPr>
            <p:cNvPr id="139" name="Google Shape;139;p10"/>
            <p:cNvCxnSpPr/>
            <p:nvPr/>
          </p:nvCxnSpPr>
          <p:spPr>
            <a:xfrm>
              <a:off x="-552" y="402343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0" name="Google Shape;140;p10"/>
            <p:cNvCxnSpPr/>
            <p:nvPr/>
          </p:nvCxnSpPr>
          <p:spPr>
            <a:xfrm>
              <a:off x="-12452" y="310275"/>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1" name="Google Shape;141;p10"/>
            <p:cNvCxnSpPr/>
            <p:nvPr/>
          </p:nvCxnSpPr>
          <p:spPr>
            <a:xfrm>
              <a:off x="-552" y="722848"/>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2" name="Google Shape;142;p10"/>
            <p:cNvCxnSpPr/>
            <p:nvPr/>
          </p:nvCxnSpPr>
          <p:spPr>
            <a:xfrm>
              <a:off x="-552" y="1135420"/>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3" name="Google Shape;143;p10"/>
            <p:cNvCxnSpPr/>
            <p:nvPr/>
          </p:nvCxnSpPr>
          <p:spPr>
            <a:xfrm>
              <a:off x="-552" y="1547993"/>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4" name="Google Shape;144;p10"/>
            <p:cNvCxnSpPr/>
            <p:nvPr/>
          </p:nvCxnSpPr>
          <p:spPr>
            <a:xfrm>
              <a:off x="-552" y="1960566"/>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5" name="Google Shape;145;p10"/>
            <p:cNvCxnSpPr/>
            <p:nvPr/>
          </p:nvCxnSpPr>
          <p:spPr>
            <a:xfrm>
              <a:off x="-552" y="2373139"/>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6" name="Google Shape;146;p10"/>
            <p:cNvCxnSpPr/>
            <p:nvPr/>
          </p:nvCxnSpPr>
          <p:spPr>
            <a:xfrm>
              <a:off x="-552" y="2785711"/>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7" name="Google Shape;147;p10"/>
            <p:cNvCxnSpPr/>
            <p:nvPr/>
          </p:nvCxnSpPr>
          <p:spPr>
            <a:xfrm>
              <a:off x="-552" y="3198284"/>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8" name="Google Shape;148;p10"/>
            <p:cNvCxnSpPr/>
            <p:nvPr/>
          </p:nvCxnSpPr>
          <p:spPr>
            <a:xfrm>
              <a:off x="-552" y="3610857"/>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49" name="Google Shape;149;p10"/>
            <p:cNvCxnSpPr/>
            <p:nvPr/>
          </p:nvCxnSpPr>
          <p:spPr>
            <a:xfrm>
              <a:off x="-552" y="4436002"/>
              <a:ext cx="9168900" cy="0"/>
            </a:xfrm>
            <a:prstGeom prst="straightConnector1">
              <a:avLst/>
            </a:prstGeom>
            <a:noFill/>
            <a:ln w="9525" cap="flat" cmpd="sng">
              <a:solidFill>
                <a:schemeClr val="lt2"/>
              </a:solidFill>
              <a:prstDash val="solid"/>
              <a:round/>
              <a:headEnd type="none" w="med" len="med"/>
              <a:tailEnd type="none" w="med" len="med"/>
            </a:ln>
          </p:spPr>
        </p:cxnSp>
        <p:cxnSp>
          <p:nvCxnSpPr>
            <p:cNvPr id="150" name="Google Shape;150;p10"/>
            <p:cNvCxnSpPr/>
            <p:nvPr/>
          </p:nvCxnSpPr>
          <p:spPr>
            <a:xfrm>
              <a:off x="-552" y="4848575"/>
              <a:ext cx="9168900" cy="0"/>
            </a:xfrm>
            <a:prstGeom prst="straightConnector1">
              <a:avLst/>
            </a:prstGeom>
            <a:noFill/>
            <a:ln w="9525" cap="flat" cmpd="sng">
              <a:solidFill>
                <a:schemeClr val="lt2"/>
              </a:solidFill>
              <a:prstDash val="solid"/>
              <a:round/>
              <a:headEnd type="none" w="med" len="med"/>
              <a:tailEnd type="none" w="med" len="med"/>
            </a:ln>
          </p:spPr>
        </p:cxnSp>
      </p:grpSp>
      <p:sp>
        <p:nvSpPr>
          <p:cNvPr id="151" name="Google Shape;151;p10"/>
          <p:cNvSpPr txBox="1">
            <a:spLocks noGrp="1"/>
          </p:cNvSpPr>
          <p:nvPr>
            <p:ph type="subTitle" idx="1"/>
          </p:nvPr>
        </p:nvSpPr>
        <p:spPr>
          <a:xfrm>
            <a:off x="1248925" y="2857300"/>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52" name="Google Shape;152;p10"/>
          <p:cNvSpPr txBox="1">
            <a:spLocks noGrp="1"/>
          </p:cNvSpPr>
          <p:nvPr>
            <p:ph type="subTitle" idx="2"/>
          </p:nvPr>
        </p:nvSpPr>
        <p:spPr>
          <a:xfrm>
            <a:off x="3723750" y="2857300"/>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53" name="Google Shape;153;p10"/>
          <p:cNvSpPr txBox="1">
            <a:spLocks noGrp="1"/>
          </p:cNvSpPr>
          <p:nvPr>
            <p:ph type="subTitle" idx="3"/>
          </p:nvPr>
        </p:nvSpPr>
        <p:spPr>
          <a:xfrm>
            <a:off x="6198575" y="2857300"/>
            <a:ext cx="1696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r>
              <a:rPr lang="en-US"/>
              <a:t>Click to edit Master subtitle style</a:t>
            </a:r>
            <a:endParaRPr/>
          </a:p>
        </p:txBody>
      </p:sp>
      <p:sp>
        <p:nvSpPr>
          <p:cNvPr id="154" name="Google Shape;154;p10"/>
          <p:cNvSpPr txBox="1">
            <a:spLocks noGrp="1"/>
          </p:cNvSpPr>
          <p:nvPr>
            <p:ph type="ctrTitle"/>
          </p:nvPr>
        </p:nvSpPr>
        <p:spPr>
          <a:xfrm>
            <a:off x="1350163" y="1774150"/>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r>
              <a:rPr lang="en-US"/>
              <a:t>Click to edit Master title style</a:t>
            </a:r>
            <a:endParaRPr/>
          </a:p>
        </p:txBody>
      </p:sp>
      <p:sp>
        <p:nvSpPr>
          <p:cNvPr id="155" name="Google Shape;155;p10"/>
          <p:cNvSpPr txBox="1">
            <a:spLocks noGrp="1"/>
          </p:cNvSpPr>
          <p:nvPr>
            <p:ph type="ctrTitle" idx="4"/>
          </p:nvPr>
        </p:nvSpPr>
        <p:spPr>
          <a:xfrm>
            <a:off x="3824988" y="1774150"/>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r>
              <a:rPr lang="en-US"/>
              <a:t>Click to edit Master title style</a:t>
            </a:r>
            <a:endParaRPr/>
          </a:p>
        </p:txBody>
      </p:sp>
      <p:sp>
        <p:nvSpPr>
          <p:cNvPr id="156" name="Google Shape;156;p10"/>
          <p:cNvSpPr txBox="1">
            <a:spLocks noGrp="1"/>
          </p:cNvSpPr>
          <p:nvPr>
            <p:ph type="ctrTitle" idx="5"/>
          </p:nvPr>
        </p:nvSpPr>
        <p:spPr>
          <a:xfrm>
            <a:off x="6299838" y="1774150"/>
            <a:ext cx="14940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Permanent Marker"/>
              <a:buNone/>
              <a:defRPr sz="1400">
                <a:latin typeface="Permanent Marker"/>
                <a:ea typeface="Permanent Marker"/>
                <a:cs typeface="Permanent Marker"/>
                <a:sym typeface="Permanent Marker"/>
              </a:defRPr>
            </a:lvl1pPr>
            <a:lvl2pPr lvl="1" algn="ctr" rtl="0">
              <a:spcBef>
                <a:spcPts val="0"/>
              </a:spcBef>
              <a:spcAft>
                <a:spcPts val="0"/>
              </a:spcAft>
              <a:buSzPts val="1400"/>
              <a:buFont typeface="Permanent Marker"/>
              <a:buNone/>
              <a:defRPr sz="1400">
                <a:latin typeface="Permanent Marker"/>
                <a:ea typeface="Permanent Marker"/>
                <a:cs typeface="Permanent Marker"/>
                <a:sym typeface="Permanent Marker"/>
              </a:defRPr>
            </a:lvl2pPr>
            <a:lvl3pPr lvl="2" algn="ctr" rtl="0">
              <a:spcBef>
                <a:spcPts val="0"/>
              </a:spcBef>
              <a:spcAft>
                <a:spcPts val="0"/>
              </a:spcAft>
              <a:buSzPts val="1400"/>
              <a:buFont typeface="Permanent Marker"/>
              <a:buNone/>
              <a:defRPr sz="1400">
                <a:latin typeface="Permanent Marker"/>
                <a:ea typeface="Permanent Marker"/>
                <a:cs typeface="Permanent Marker"/>
                <a:sym typeface="Permanent Marker"/>
              </a:defRPr>
            </a:lvl3pPr>
            <a:lvl4pPr lvl="3" algn="ctr" rtl="0">
              <a:spcBef>
                <a:spcPts val="0"/>
              </a:spcBef>
              <a:spcAft>
                <a:spcPts val="0"/>
              </a:spcAft>
              <a:buSzPts val="1400"/>
              <a:buFont typeface="Permanent Marker"/>
              <a:buNone/>
              <a:defRPr sz="1400">
                <a:latin typeface="Permanent Marker"/>
                <a:ea typeface="Permanent Marker"/>
                <a:cs typeface="Permanent Marker"/>
                <a:sym typeface="Permanent Marker"/>
              </a:defRPr>
            </a:lvl4pPr>
            <a:lvl5pPr lvl="4" algn="ctr" rtl="0">
              <a:spcBef>
                <a:spcPts val="0"/>
              </a:spcBef>
              <a:spcAft>
                <a:spcPts val="0"/>
              </a:spcAft>
              <a:buSzPts val="1400"/>
              <a:buFont typeface="Permanent Marker"/>
              <a:buNone/>
              <a:defRPr sz="1400">
                <a:latin typeface="Permanent Marker"/>
                <a:ea typeface="Permanent Marker"/>
                <a:cs typeface="Permanent Marker"/>
                <a:sym typeface="Permanent Marker"/>
              </a:defRPr>
            </a:lvl5pPr>
            <a:lvl6pPr lvl="5" algn="ctr" rtl="0">
              <a:spcBef>
                <a:spcPts val="0"/>
              </a:spcBef>
              <a:spcAft>
                <a:spcPts val="0"/>
              </a:spcAft>
              <a:buSzPts val="1400"/>
              <a:buFont typeface="Permanent Marker"/>
              <a:buNone/>
              <a:defRPr sz="1400">
                <a:latin typeface="Permanent Marker"/>
                <a:ea typeface="Permanent Marker"/>
                <a:cs typeface="Permanent Marker"/>
                <a:sym typeface="Permanent Marker"/>
              </a:defRPr>
            </a:lvl6pPr>
            <a:lvl7pPr lvl="6" algn="ctr" rtl="0">
              <a:spcBef>
                <a:spcPts val="0"/>
              </a:spcBef>
              <a:spcAft>
                <a:spcPts val="0"/>
              </a:spcAft>
              <a:buSzPts val="1400"/>
              <a:buFont typeface="Permanent Marker"/>
              <a:buNone/>
              <a:defRPr sz="1400">
                <a:latin typeface="Permanent Marker"/>
                <a:ea typeface="Permanent Marker"/>
                <a:cs typeface="Permanent Marker"/>
                <a:sym typeface="Permanent Marker"/>
              </a:defRPr>
            </a:lvl7pPr>
            <a:lvl8pPr lvl="7" algn="ctr" rtl="0">
              <a:spcBef>
                <a:spcPts val="0"/>
              </a:spcBef>
              <a:spcAft>
                <a:spcPts val="0"/>
              </a:spcAft>
              <a:buSzPts val="1400"/>
              <a:buFont typeface="Permanent Marker"/>
              <a:buNone/>
              <a:defRPr sz="1400">
                <a:latin typeface="Permanent Marker"/>
                <a:ea typeface="Permanent Marker"/>
                <a:cs typeface="Permanent Marker"/>
                <a:sym typeface="Permanent Marker"/>
              </a:defRPr>
            </a:lvl8pPr>
            <a:lvl9pPr lvl="8" algn="ctr" rtl="0">
              <a:spcBef>
                <a:spcPts val="0"/>
              </a:spcBef>
              <a:spcAft>
                <a:spcPts val="0"/>
              </a:spcAft>
              <a:buSzPts val="1400"/>
              <a:buFont typeface="Permanent Marker"/>
              <a:buNone/>
              <a:defRPr sz="1400">
                <a:latin typeface="Permanent Marker"/>
                <a:ea typeface="Permanent Marker"/>
                <a:cs typeface="Permanent Marker"/>
                <a:sym typeface="Permanent Marker"/>
              </a:defRPr>
            </a:lvl9pPr>
          </a:lstStyle>
          <a:p>
            <a:r>
              <a:rPr lang="en-US"/>
              <a:t>Click to edit Master title style</a:t>
            </a:r>
            <a:endParaRPr/>
          </a:p>
        </p:txBody>
      </p:sp>
      <p:sp>
        <p:nvSpPr>
          <p:cNvPr id="157" name="Google Shape;157;p10"/>
          <p:cNvSpPr txBox="1">
            <a:spLocks noGrp="1"/>
          </p:cNvSpPr>
          <p:nvPr>
            <p:ph type="ctrTitle" idx="6"/>
          </p:nvPr>
        </p:nvSpPr>
        <p:spPr>
          <a:xfrm>
            <a:off x="2008800" y="516850"/>
            <a:ext cx="51264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ermanent Marker"/>
              <a:buNone/>
              <a:defRPr sz="2400">
                <a:latin typeface="Permanent Marker"/>
                <a:ea typeface="Permanent Marker"/>
                <a:cs typeface="Permanent Marker"/>
                <a:sym typeface="Permanent Marker"/>
              </a:defRPr>
            </a:lvl1pPr>
            <a:lvl2pPr lvl="1" algn="ctr" rtl="0">
              <a:spcBef>
                <a:spcPts val="0"/>
              </a:spcBef>
              <a:spcAft>
                <a:spcPts val="0"/>
              </a:spcAft>
              <a:buSzPts val="3000"/>
              <a:buFont typeface="Permanent Marker"/>
              <a:buNone/>
              <a:defRPr sz="3000">
                <a:latin typeface="Permanent Marker"/>
                <a:ea typeface="Permanent Marker"/>
                <a:cs typeface="Permanent Marker"/>
                <a:sym typeface="Permanent Marker"/>
              </a:defRPr>
            </a:lvl2pPr>
            <a:lvl3pPr lvl="2" algn="ctr" rtl="0">
              <a:spcBef>
                <a:spcPts val="0"/>
              </a:spcBef>
              <a:spcAft>
                <a:spcPts val="0"/>
              </a:spcAft>
              <a:buSzPts val="3000"/>
              <a:buFont typeface="Permanent Marker"/>
              <a:buNone/>
              <a:defRPr sz="3000">
                <a:latin typeface="Permanent Marker"/>
                <a:ea typeface="Permanent Marker"/>
                <a:cs typeface="Permanent Marker"/>
                <a:sym typeface="Permanent Marker"/>
              </a:defRPr>
            </a:lvl3pPr>
            <a:lvl4pPr lvl="3" algn="ctr" rtl="0">
              <a:spcBef>
                <a:spcPts val="0"/>
              </a:spcBef>
              <a:spcAft>
                <a:spcPts val="0"/>
              </a:spcAft>
              <a:buSzPts val="3000"/>
              <a:buFont typeface="Permanent Marker"/>
              <a:buNone/>
              <a:defRPr sz="3000">
                <a:latin typeface="Permanent Marker"/>
                <a:ea typeface="Permanent Marker"/>
                <a:cs typeface="Permanent Marker"/>
                <a:sym typeface="Permanent Marker"/>
              </a:defRPr>
            </a:lvl4pPr>
            <a:lvl5pPr lvl="4" algn="ctr" rtl="0">
              <a:spcBef>
                <a:spcPts val="0"/>
              </a:spcBef>
              <a:spcAft>
                <a:spcPts val="0"/>
              </a:spcAft>
              <a:buSzPts val="3000"/>
              <a:buFont typeface="Permanent Marker"/>
              <a:buNone/>
              <a:defRPr sz="3000">
                <a:latin typeface="Permanent Marker"/>
                <a:ea typeface="Permanent Marker"/>
                <a:cs typeface="Permanent Marker"/>
                <a:sym typeface="Permanent Marker"/>
              </a:defRPr>
            </a:lvl5pPr>
            <a:lvl6pPr lvl="5" algn="ctr" rtl="0">
              <a:spcBef>
                <a:spcPts val="0"/>
              </a:spcBef>
              <a:spcAft>
                <a:spcPts val="0"/>
              </a:spcAft>
              <a:buSzPts val="3000"/>
              <a:buFont typeface="Permanent Marker"/>
              <a:buNone/>
              <a:defRPr sz="3000">
                <a:latin typeface="Permanent Marker"/>
                <a:ea typeface="Permanent Marker"/>
                <a:cs typeface="Permanent Marker"/>
                <a:sym typeface="Permanent Marker"/>
              </a:defRPr>
            </a:lvl6pPr>
            <a:lvl7pPr lvl="6" algn="ctr" rtl="0">
              <a:spcBef>
                <a:spcPts val="0"/>
              </a:spcBef>
              <a:spcAft>
                <a:spcPts val="0"/>
              </a:spcAft>
              <a:buSzPts val="3000"/>
              <a:buFont typeface="Permanent Marker"/>
              <a:buNone/>
              <a:defRPr sz="3000">
                <a:latin typeface="Permanent Marker"/>
                <a:ea typeface="Permanent Marker"/>
                <a:cs typeface="Permanent Marker"/>
                <a:sym typeface="Permanent Marker"/>
              </a:defRPr>
            </a:lvl7pPr>
            <a:lvl8pPr lvl="7" algn="ctr" rtl="0">
              <a:spcBef>
                <a:spcPts val="0"/>
              </a:spcBef>
              <a:spcAft>
                <a:spcPts val="0"/>
              </a:spcAft>
              <a:buSzPts val="3000"/>
              <a:buFont typeface="Permanent Marker"/>
              <a:buNone/>
              <a:defRPr sz="3000">
                <a:latin typeface="Permanent Marker"/>
                <a:ea typeface="Permanent Marker"/>
                <a:cs typeface="Permanent Marker"/>
                <a:sym typeface="Permanent Marker"/>
              </a:defRPr>
            </a:lvl8pPr>
            <a:lvl9pPr lvl="8" algn="ctr" rtl="0">
              <a:spcBef>
                <a:spcPts val="0"/>
              </a:spcBef>
              <a:spcAft>
                <a:spcPts val="0"/>
              </a:spcAft>
              <a:buSzPts val="3000"/>
              <a:buFont typeface="Permanent Marker"/>
              <a:buNone/>
              <a:defRPr sz="3000">
                <a:latin typeface="Permanent Marker"/>
                <a:ea typeface="Permanent Marker"/>
                <a:cs typeface="Permanent Marker"/>
                <a:sym typeface="Permanent Marker"/>
              </a:defRPr>
            </a:lvl9pPr>
          </a:lstStyle>
          <a:p>
            <a:r>
              <a:rPr lang="en-US"/>
              <a:t>Click to edit Master title style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ermanent Marker"/>
              <a:buNone/>
              <a:defRPr sz="2800">
                <a:latin typeface="Permanent Marker"/>
                <a:ea typeface="Permanent Marker"/>
                <a:cs typeface="Permanent Marker"/>
                <a:sym typeface="Permanent Marker"/>
              </a:defRPr>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SzPts val="1100"/>
              <a:buFont typeface="Comfortaa"/>
              <a:buChar char="●"/>
              <a:defRPr sz="1100">
                <a:latin typeface="Comfortaa"/>
                <a:ea typeface="Comfortaa"/>
                <a:cs typeface="Comfortaa"/>
                <a:sym typeface="Comfortaa"/>
              </a:defRPr>
            </a:lvl1pPr>
            <a:lvl2pPr marL="914400" lvl="1"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2pPr>
            <a:lvl3pPr marL="1371600" lvl="2"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3pPr>
            <a:lvl4pPr marL="1828800" lvl="3"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4pPr>
            <a:lvl5pPr marL="2286000" lvl="4"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5pPr>
            <a:lvl6pPr marL="2743200" lvl="5"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6pPr>
            <a:lvl7pPr marL="3200400" lvl="6"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7pPr>
            <a:lvl8pPr marL="3657600" lvl="7" indent="-298450">
              <a:lnSpc>
                <a:spcPct val="115000"/>
              </a:lnSpc>
              <a:spcBef>
                <a:spcPts val="1600"/>
              </a:spcBef>
              <a:spcAft>
                <a:spcPts val="0"/>
              </a:spcAft>
              <a:buSzPts val="1100"/>
              <a:buFont typeface="Comfortaa"/>
              <a:buChar char="○"/>
              <a:defRPr sz="1100">
                <a:latin typeface="Comfortaa"/>
                <a:ea typeface="Comfortaa"/>
                <a:cs typeface="Comfortaa"/>
                <a:sym typeface="Comfortaa"/>
              </a:defRPr>
            </a:lvl8pPr>
            <a:lvl9pPr marL="4114800" lvl="8" indent="-298450">
              <a:lnSpc>
                <a:spcPct val="115000"/>
              </a:lnSpc>
              <a:spcBef>
                <a:spcPts val="1600"/>
              </a:spcBef>
              <a:spcAft>
                <a:spcPts val="1600"/>
              </a:spcAft>
              <a:buSzPts val="1100"/>
              <a:buFont typeface="Comfortaa"/>
              <a:buChar char="■"/>
              <a:defRPr sz="1100">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3" r:id="rId15"/>
    <p:sldLayoutId id="2147483665" r:id="rId16"/>
    <p:sldLayoutId id="2147483666" r:id="rId1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7"/>
        <p:cNvGrpSpPr/>
        <p:nvPr/>
      </p:nvGrpSpPr>
      <p:grpSpPr>
        <a:xfrm>
          <a:off x="0" y="0"/>
          <a:ext cx="0" cy="0"/>
          <a:chOff x="0" y="0"/>
          <a:chExt cx="0" cy="0"/>
        </a:xfrm>
      </p:grpSpPr>
      <p:sp>
        <p:nvSpPr>
          <p:cNvPr id="328" name="Google Shape;328;p23"/>
          <p:cNvSpPr txBox="1">
            <a:spLocks noGrp="1"/>
          </p:cNvSpPr>
          <p:nvPr>
            <p:ph type="ctrTitle"/>
          </p:nvPr>
        </p:nvSpPr>
        <p:spPr>
          <a:xfrm>
            <a:off x="311700" y="1447800"/>
            <a:ext cx="8520600" cy="1456500"/>
          </a:xfrm>
          <a:prstGeom prst="rect">
            <a:avLst/>
          </a:prstGeom>
        </p:spPr>
        <p:txBody>
          <a:bodyPr spcFirstLastPara="1" wrap="square" lIns="91425" tIns="91425" rIns="91425" bIns="91425" anchor="b" anchorCtr="0">
            <a:noAutofit/>
          </a:bodyPr>
          <a:lstStyle/>
          <a:p>
            <a:pPr>
              <a:lnSpc>
                <a:spcPct val="107000"/>
              </a:lnSpc>
              <a:spcAft>
                <a:spcPts val="800"/>
              </a:spcAft>
            </a:pPr>
            <a:r>
              <a:rPr lang="en-IN" b="1" kern="100" dirty="0">
                <a:solidFill>
                  <a:srgbClr val="414143"/>
                </a:solidFill>
                <a:effectLst/>
                <a:latin typeface="Cooper"/>
                <a:ea typeface="Cooper"/>
                <a:cs typeface="Cooper"/>
              </a:rPr>
              <a:t>GROUP NO: 14 </a:t>
            </a:r>
            <a:endParaRPr lang="en-IN" kern="100" dirty="0">
              <a:solidFill>
                <a:srgbClr val="000000"/>
              </a:solidFill>
              <a:effectLst/>
              <a:latin typeface="Calibri" panose="020F0502020204030204" pitchFamily="34" charset="0"/>
              <a:ea typeface="Calibri" panose="020F0502020204030204" pitchFamily="34" charset="0"/>
            </a:endParaRPr>
          </a:p>
        </p:txBody>
      </p:sp>
      <p:sp>
        <p:nvSpPr>
          <p:cNvPr id="329" name="Google Shape;329;p23"/>
          <p:cNvSpPr txBox="1">
            <a:spLocks noGrp="1"/>
          </p:cNvSpPr>
          <p:nvPr>
            <p:ph type="subTitle" idx="1"/>
          </p:nvPr>
        </p:nvSpPr>
        <p:spPr>
          <a:xfrm>
            <a:off x="311700" y="288740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mfortaa Light"/>
                <a:ea typeface="Comfortaa Light"/>
                <a:cs typeface="Comfortaa Light"/>
                <a:sym typeface="Comfortaa Light"/>
              </a:rPr>
              <a:t>Here is where your presentation begins</a:t>
            </a:r>
            <a:endParaRPr>
              <a:latin typeface="Comfortaa Light"/>
              <a:ea typeface="Comfortaa Light"/>
              <a:cs typeface="Comfortaa Light"/>
              <a:sym typeface="Comfortaa Light"/>
            </a:endParaRPr>
          </a:p>
        </p:txBody>
      </p:sp>
      <p:grpSp>
        <p:nvGrpSpPr>
          <p:cNvPr id="330" name="Google Shape;330;p23"/>
          <p:cNvGrpSpPr/>
          <p:nvPr/>
        </p:nvGrpSpPr>
        <p:grpSpPr>
          <a:xfrm>
            <a:off x="-75881" y="2283499"/>
            <a:ext cx="772313" cy="497910"/>
            <a:chOff x="-75881" y="2283499"/>
            <a:chExt cx="772313" cy="497910"/>
          </a:xfrm>
        </p:grpSpPr>
        <p:sp>
          <p:nvSpPr>
            <p:cNvPr id="331" name="Google Shape;331;p23"/>
            <p:cNvSpPr/>
            <p:nvPr/>
          </p:nvSpPr>
          <p:spPr>
            <a:xfrm>
              <a:off x="36336" y="2283499"/>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75881" y="22836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3"/>
          <p:cNvGrpSpPr/>
          <p:nvPr/>
        </p:nvGrpSpPr>
        <p:grpSpPr>
          <a:xfrm>
            <a:off x="5350141" y="100301"/>
            <a:ext cx="420904" cy="498241"/>
            <a:chOff x="5350141" y="100301"/>
            <a:chExt cx="420904" cy="498241"/>
          </a:xfrm>
        </p:grpSpPr>
        <p:sp>
          <p:nvSpPr>
            <p:cNvPr id="334" name="Google Shape;334;p23"/>
            <p:cNvSpPr/>
            <p:nvPr/>
          </p:nvSpPr>
          <p:spPr>
            <a:xfrm>
              <a:off x="5379886" y="136118"/>
              <a:ext cx="286978" cy="165098"/>
            </a:xfrm>
            <a:custGeom>
              <a:avLst/>
              <a:gdLst/>
              <a:ahLst/>
              <a:cxnLst/>
              <a:rect l="l" t="t" r="r" b="b"/>
              <a:pathLst>
                <a:path w="8672" h="4989" extrusionOk="0">
                  <a:moveTo>
                    <a:pt x="6242" y="1710"/>
                  </a:moveTo>
                  <a:lnTo>
                    <a:pt x="6242" y="1710"/>
                  </a:lnTo>
                  <a:cubicBezTo>
                    <a:pt x="6071" y="1796"/>
                    <a:pt x="5899" y="1880"/>
                    <a:pt x="5726" y="1960"/>
                  </a:cubicBezTo>
                  <a:cubicBezTo>
                    <a:pt x="5898" y="1877"/>
                    <a:pt x="6069" y="1793"/>
                    <a:pt x="6242" y="1710"/>
                  </a:cubicBezTo>
                  <a:close/>
                  <a:moveTo>
                    <a:pt x="7348" y="1"/>
                  </a:moveTo>
                  <a:cubicBezTo>
                    <a:pt x="7282" y="1"/>
                    <a:pt x="7214" y="8"/>
                    <a:pt x="7146" y="24"/>
                  </a:cubicBezTo>
                  <a:cubicBezTo>
                    <a:pt x="6725" y="119"/>
                    <a:pt x="6287" y="534"/>
                    <a:pt x="5902" y="742"/>
                  </a:cubicBezTo>
                  <a:cubicBezTo>
                    <a:pt x="5381" y="1024"/>
                    <a:pt x="4844" y="1271"/>
                    <a:pt x="4305" y="1514"/>
                  </a:cubicBezTo>
                  <a:cubicBezTo>
                    <a:pt x="3069" y="2075"/>
                    <a:pt x="1824" y="2611"/>
                    <a:pt x="526" y="3012"/>
                  </a:cubicBezTo>
                  <a:cubicBezTo>
                    <a:pt x="1" y="3175"/>
                    <a:pt x="70" y="3862"/>
                    <a:pt x="453" y="4038"/>
                  </a:cubicBezTo>
                  <a:cubicBezTo>
                    <a:pt x="468" y="4146"/>
                    <a:pt x="514" y="4245"/>
                    <a:pt x="586" y="4326"/>
                  </a:cubicBezTo>
                  <a:cubicBezTo>
                    <a:pt x="1035" y="4810"/>
                    <a:pt x="1514" y="4989"/>
                    <a:pt x="2003" y="4989"/>
                  </a:cubicBezTo>
                  <a:cubicBezTo>
                    <a:pt x="2531" y="4989"/>
                    <a:pt x="3071" y="4782"/>
                    <a:pt x="3603" y="4527"/>
                  </a:cubicBezTo>
                  <a:cubicBezTo>
                    <a:pt x="3613" y="4527"/>
                    <a:pt x="3623" y="4527"/>
                    <a:pt x="3633" y="4527"/>
                  </a:cubicBezTo>
                  <a:cubicBezTo>
                    <a:pt x="3664" y="4527"/>
                    <a:pt x="3695" y="4525"/>
                    <a:pt x="3726" y="4521"/>
                  </a:cubicBezTo>
                  <a:cubicBezTo>
                    <a:pt x="4923" y="4348"/>
                    <a:pt x="7363" y="3737"/>
                    <a:pt x="8147" y="2453"/>
                  </a:cubicBezTo>
                  <a:cubicBezTo>
                    <a:pt x="8342" y="2254"/>
                    <a:pt x="8478" y="2024"/>
                    <a:pt x="8530" y="1758"/>
                  </a:cubicBezTo>
                  <a:cubicBezTo>
                    <a:pt x="8671" y="1013"/>
                    <a:pt x="8114" y="1"/>
                    <a:pt x="734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3"/>
            <p:cNvSpPr/>
            <p:nvPr/>
          </p:nvSpPr>
          <p:spPr>
            <a:xfrm>
              <a:off x="5350141" y="100301"/>
              <a:ext cx="420904" cy="498241"/>
            </a:xfrm>
            <a:custGeom>
              <a:avLst/>
              <a:gdLst/>
              <a:ahLst/>
              <a:cxnLst/>
              <a:rect l="l" t="t" r="r" b="b"/>
              <a:pathLst>
                <a:path w="12719" h="15056" extrusionOk="0">
                  <a:moveTo>
                    <a:pt x="8495" y="811"/>
                  </a:moveTo>
                  <a:cubicBezTo>
                    <a:pt x="8825" y="1461"/>
                    <a:pt x="9135" y="2114"/>
                    <a:pt x="9430" y="2769"/>
                  </a:cubicBezTo>
                  <a:cubicBezTo>
                    <a:pt x="7200" y="4197"/>
                    <a:pt x="5258" y="5404"/>
                    <a:pt x="2592" y="5932"/>
                  </a:cubicBezTo>
                  <a:cubicBezTo>
                    <a:pt x="2590" y="5932"/>
                    <a:pt x="2589" y="5935"/>
                    <a:pt x="2587" y="5935"/>
                  </a:cubicBezTo>
                  <a:cubicBezTo>
                    <a:pt x="2146" y="5298"/>
                    <a:pt x="1667" y="4690"/>
                    <a:pt x="1149" y="4116"/>
                  </a:cubicBezTo>
                  <a:cubicBezTo>
                    <a:pt x="1151" y="4115"/>
                    <a:pt x="1153" y="4115"/>
                    <a:pt x="1155" y="4115"/>
                  </a:cubicBezTo>
                  <a:cubicBezTo>
                    <a:pt x="1157" y="4115"/>
                    <a:pt x="1159" y="4115"/>
                    <a:pt x="1161" y="4114"/>
                  </a:cubicBezTo>
                  <a:cubicBezTo>
                    <a:pt x="3738" y="3350"/>
                    <a:pt x="6202" y="2207"/>
                    <a:pt x="8495" y="811"/>
                  </a:cubicBezTo>
                  <a:close/>
                  <a:moveTo>
                    <a:pt x="10656" y="8126"/>
                  </a:moveTo>
                  <a:cubicBezTo>
                    <a:pt x="10936" y="8126"/>
                    <a:pt x="11222" y="8168"/>
                    <a:pt x="11510" y="8225"/>
                  </a:cubicBezTo>
                  <a:cubicBezTo>
                    <a:pt x="11668" y="8724"/>
                    <a:pt x="11821" y="9227"/>
                    <a:pt x="11967" y="9738"/>
                  </a:cubicBezTo>
                  <a:cubicBezTo>
                    <a:pt x="11990" y="9822"/>
                    <a:pt x="12043" y="9894"/>
                    <a:pt x="12117" y="9942"/>
                  </a:cubicBezTo>
                  <a:cubicBezTo>
                    <a:pt x="11912" y="10848"/>
                    <a:pt x="10993" y="11516"/>
                    <a:pt x="10156" y="11516"/>
                  </a:cubicBezTo>
                  <a:cubicBezTo>
                    <a:pt x="9586" y="11516"/>
                    <a:pt x="9055" y="11207"/>
                    <a:pt x="8812" y="10453"/>
                  </a:cubicBezTo>
                  <a:cubicBezTo>
                    <a:pt x="8600" y="9802"/>
                    <a:pt x="8862" y="9034"/>
                    <a:pt x="9366" y="8589"/>
                  </a:cubicBezTo>
                  <a:cubicBezTo>
                    <a:pt x="9763" y="8239"/>
                    <a:pt x="10201" y="8126"/>
                    <a:pt x="10656" y="8126"/>
                  </a:cubicBezTo>
                  <a:close/>
                  <a:moveTo>
                    <a:pt x="3445" y="11407"/>
                  </a:moveTo>
                  <a:cubicBezTo>
                    <a:pt x="3785" y="11407"/>
                    <a:pt x="4095" y="11506"/>
                    <a:pt x="4303" y="11734"/>
                  </a:cubicBezTo>
                  <a:cubicBezTo>
                    <a:pt x="4351" y="11789"/>
                    <a:pt x="4423" y="11821"/>
                    <a:pt x="4496" y="11821"/>
                  </a:cubicBezTo>
                  <a:cubicBezTo>
                    <a:pt x="4508" y="11821"/>
                    <a:pt x="4520" y="11820"/>
                    <a:pt x="4532" y="11818"/>
                  </a:cubicBezTo>
                  <a:cubicBezTo>
                    <a:pt x="4667" y="12274"/>
                    <a:pt x="4793" y="12739"/>
                    <a:pt x="4900" y="13212"/>
                  </a:cubicBezTo>
                  <a:cubicBezTo>
                    <a:pt x="4925" y="13322"/>
                    <a:pt x="5003" y="13394"/>
                    <a:pt x="5096" y="13434"/>
                  </a:cubicBezTo>
                  <a:cubicBezTo>
                    <a:pt x="4733" y="14057"/>
                    <a:pt x="4063" y="14389"/>
                    <a:pt x="3367" y="14389"/>
                  </a:cubicBezTo>
                  <a:cubicBezTo>
                    <a:pt x="2798" y="14389"/>
                    <a:pt x="2210" y="14167"/>
                    <a:pt x="1756" y="13703"/>
                  </a:cubicBezTo>
                  <a:cubicBezTo>
                    <a:pt x="687" y="12614"/>
                    <a:pt x="2255" y="11407"/>
                    <a:pt x="3445" y="11407"/>
                  </a:cubicBezTo>
                  <a:close/>
                  <a:moveTo>
                    <a:pt x="8464" y="1"/>
                  </a:moveTo>
                  <a:cubicBezTo>
                    <a:pt x="8337" y="1"/>
                    <a:pt x="8214" y="110"/>
                    <a:pt x="8230" y="252"/>
                  </a:cubicBezTo>
                  <a:cubicBezTo>
                    <a:pt x="8211" y="256"/>
                    <a:pt x="8194" y="262"/>
                    <a:pt x="8178" y="270"/>
                  </a:cubicBezTo>
                  <a:cubicBezTo>
                    <a:pt x="5883" y="1618"/>
                    <a:pt x="3520" y="2697"/>
                    <a:pt x="1028" y="3630"/>
                  </a:cubicBezTo>
                  <a:cubicBezTo>
                    <a:pt x="941" y="3661"/>
                    <a:pt x="877" y="3737"/>
                    <a:pt x="863" y="3829"/>
                  </a:cubicBezTo>
                  <a:cubicBezTo>
                    <a:pt x="840" y="3821"/>
                    <a:pt x="816" y="3817"/>
                    <a:pt x="792" y="3817"/>
                  </a:cubicBezTo>
                  <a:cubicBezTo>
                    <a:pt x="623" y="3817"/>
                    <a:pt x="450" y="4006"/>
                    <a:pt x="575" y="4171"/>
                  </a:cubicBezTo>
                  <a:cubicBezTo>
                    <a:pt x="2148" y="6261"/>
                    <a:pt x="3388" y="8455"/>
                    <a:pt x="4228" y="10868"/>
                  </a:cubicBezTo>
                  <a:cubicBezTo>
                    <a:pt x="3994" y="10751"/>
                    <a:pt x="3725" y="10698"/>
                    <a:pt x="3443" y="10698"/>
                  </a:cubicBezTo>
                  <a:cubicBezTo>
                    <a:pt x="1923" y="10698"/>
                    <a:pt x="0" y="12248"/>
                    <a:pt x="889" y="13752"/>
                  </a:cubicBezTo>
                  <a:cubicBezTo>
                    <a:pt x="1404" y="14626"/>
                    <a:pt x="2407" y="15056"/>
                    <a:pt x="3367" y="15056"/>
                  </a:cubicBezTo>
                  <a:cubicBezTo>
                    <a:pt x="4595" y="15056"/>
                    <a:pt x="5752" y="14351"/>
                    <a:pt x="5722" y="12968"/>
                  </a:cubicBezTo>
                  <a:cubicBezTo>
                    <a:pt x="5722" y="12958"/>
                    <a:pt x="5729" y="12947"/>
                    <a:pt x="5727" y="12936"/>
                  </a:cubicBezTo>
                  <a:cubicBezTo>
                    <a:pt x="5726" y="12930"/>
                    <a:pt x="5722" y="12924"/>
                    <a:pt x="5721" y="12918"/>
                  </a:cubicBezTo>
                  <a:cubicBezTo>
                    <a:pt x="5718" y="12807"/>
                    <a:pt x="5707" y="12697"/>
                    <a:pt x="5689" y="12588"/>
                  </a:cubicBezTo>
                  <a:cubicBezTo>
                    <a:pt x="5676" y="12503"/>
                    <a:pt x="5618" y="12470"/>
                    <a:pt x="5556" y="12470"/>
                  </a:cubicBezTo>
                  <a:cubicBezTo>
                    <a:pt x="5553" y="12470"/>
                    <a:pt x="5551" y="12470"/>
                    <a:pt x="5548" y="12471"/>
                  </a:cubicBezTo>
                  <a:cubicBezTo>
                    <a:pt x="5502" y="12380"/>
                    <a:pt x="5456" y="12290"/>
                    <a:pt x="5418" y="12202"/>
                  </a:cubicBezTo>
                  <a:cubicBezTo>
                    <a:pt x="5412" y="12189"/>
                    <a:pt x="5404" y="12178"/>
                    <a:pt x="5393" y="12167"/>
                  </a:cubicBezTo>
                  <a:cubicBezTo>
                    <a:pt x="5341" y="11965"/>
                    <a:pt x="5292" y="11763"/>
                    <a:pt x="5231" y="11562"/>
                  </a:cubicBezTo>
                  <a:cubicBezTo>
                    <a:pt x="5121" y="11178"/>
                    <a:pt x="4998" y="10796"/>
                    <a:pt x="4863" y="10420"/>
                  </a:cubicBezTo>
                  <a:cubicBezTo>
                    <a:pt x="4585" y="9636"/>
                    <a:pt x="4260" y="8868"/>
                    <a:pt x="3889" y="8124"/>
                  </a:cubicBezTo>
                  <a:cubicBezTo>
                    <a:pt x="3584" y="7523"/>
                    <a:pt x="3247" y="6940"/>
                    <a:pt x="2878" y="6376"/>
                  </a:cubicBezTo>
                  <a:cubicBezTo>
                    <a:pt x="5263" y="6042"/>
                    <a:pt x="7959" y="5097"/>
                    <a:pt x="9695" y="3367"/>
                  </a:cubicBezTo>
                  <a:cubicBezTo>
                    <a:pt x="10284" y="4718"/>
                    <a:pt x="10801" y="6090"/>
                    <a:pt x="11268" y="7494"/>
                  </a:cubicBezTo>
                  <a:cubicBezTo>
                    <a:pt x="11083" y="7447"/>
                    <a:pt x="10896" y="7425"/>
                    <a:pt x="10710" y="7425"/>
                  </a:cubicBezTo>
                  <a:cubicBezTo>
                    <a:pt x="8966" y="7425"/>
                    <a:pt x="7318" y="9384"/>
                    <a:pt x="8361" y="11120"/>
                  </a:cubicBezTo>
                  <a:cubicBezTo>
                    <a:pt x="8771" y="11798"/>
                    <a:pt x="9512" y="12210"/>
                    <a:pt x="10274" y="12210"/>
                  </a:cubicBezTo>
                  <a:cubicBezTo>
                    <a:pt x="10537" y="12210"/>
                    <a:pt x="10802" y="12161"/>
                    <a:pt x="11057" y="12057"/>
                  </a:cubicBezTo>
                  <a:cubicBezTo>
                    <a:pt x="11947" y="11694"/>
                    <a:pt x="12719" y="10766"/>
                    <a:pt x="12642" y="9789"/>
                  </a:cubicBezTo>
                  <a:cubicBezTo>
                    <a:pt x="12682" y="9712"/>
                    <a:pt x="12693" y="9625"/>
                    <a:pt x="12674" y="9542"/>
                  </a:cubicBezTo>
                  <a:cubicBezTo>
                    <a:pt x="11948" y="6206"/>
                    <a:pt x="10541" y="2950"/>
                    <a:pt x="8654" y="109"/>
                  </a:cubicBezTo>
                  <a:cubicBezTo>
                    <a:pt x="8603" y="33"/>
                    <a:pt x="8533" y="1"/>
                    <a:pt x="8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23"/>
          <p:cNvGrpSpPr/>
          <p:nvPr/>
        </p:nvGrpSpPr>
        <p:grpSpPr>
          <a:xfrm>
            <a:off x="7281641" y="1136546"/>
            <a:ext cx="892968" cy="986057"/>
            <a:chOff x="7281641" y="1136546"/>
            <a:chExt cx="892968" cy="986057"/>
          </a:xfrm>
        </p:grpSpPr>
        <p:sp>
          <p:nvSpPr>
            <p:cNvPr id="337" name="Google Shape;337;p23"/>
            <p:cNvSpPr/>
            <p:nvPr/>
          </p:nvSpPr>
          <p:spPr>
            <a:xfrm>
              <a:off x="7310663" y="1269842"/>
              <a:ext cx="643583" cy="541095"/>
            </a:xfrm>
            <a:custGeom>
              <a:avLst/>
              <a:gdLst/>
              <a:ahLst/>
              <a:cxnLst/>
              <a:rect l="l" t="t" r="r" b="b"/>
              <a:pathLst>
                <a:path w="19448" h="16351" extrusionOk="0">
                  <a:moveTo>
                    <a:pt x="8254" y="0"/>
                  </a:moveTo>
                  <a:cubicBezTo>
                    <a:pt x="8167" y="0"/>
                    <a:pt x="8077" y="4"/>
                    <a:pt x="7985" y="12"/>
                  </a:cubicBezTo>
                  <a:cubicBezTo>
                    <a:pt x="5271" y="252"/>
                    <a:pt x="3154" y="1864"/>
                    <a:pt x="1601" y="4058"/>
                  </a:cubicBezTo>
                  <a:cubicBezTo>
                    <a:pt x="1" y="6318"/>
                    <a:pt x="157" y="9119"/>
                    <a:pt x="1347" y="11537"/>
                  </a:cubicBezTo>
                  <a:cubicBezTo>
                    <a:pt x="2874" y="14639"/>
                    <a:pt x="6023" y="16351"/>
                    <a:pt x="9233" y="16351"/>
                  </a:cubicBezTo>
                  <a:cubicBezTo>
                    <a:pt x="10273" y="16351"/>
                    <a:pt x="11320" y="16171"/>
                    <a:pt x="12319" y="15801"/>
                  </a:cubicBezTo>
                  <a:cubicBezTo>
                    <a:pt x="12398" y="15809"/>
                    <a:pt x="12476" y="15813"/>
                    <a:pt x="12555" y="15813"/>
                  </a:cubicBezTo>
                  <a:cubicBezTo>
                    <a:pt x="12803" y="15813"/>
                    <a:pt x="13050" y="15775"/>
                    <a:pt x="13287" y="15700"/>
                  </a:cubicBezTo>
                  <a:cubicBezTo>
                    <a:pt x="18796" y="13998"/>
                    <a:pt x="19447" y="6073"/>
                    <a:pt x="15450" y="2524"/>
                  </a:cubicBezTo>
                  <a:cubicBezTo>
                    <a:pt x="14033" y="1266"/>
                    <a:pt x="11742" y="96"/>
                    <a:pt x="9672" y="96"/>
                  </a:cubicBezTo>
                  <a:cubicBezTo>
                    <a:pt x="9470" y="96"/>
                    <a:pt x="9270" y="107"/>
                    <a:pt x="9074" y="130"/>
                  </a:cubicBezTo>
                  <a:cubicBezTo>
                    <a:pt x="8830" y="47"/>
                    <a:pt x="8557" y="0"/>
                    <a:pt x="8254"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3"/>
            <p:cNvSpPr/>
            <p:nvPr/>
          </p:nvSpPr>
          <p:spPr>
            <a:xfrm>
              <a:off x="7305997" y="1358960"/>
              <a:ext cx="373581" cy="455948"/>
            </a:xfrm>
            <a:custGeom>
              <a:avLst/>
              <a:gdLst/>
              <a:ahLst/>
              <a:cxnLst/>
              <a:rect l="l" t="t" r="r" b="b"/>
              <a:pathLst>
                <a:path w="11289" h="13778" extrusionOk="0">
                  <a:moveTo>
                    <a:pt x="3561" y="0"/>
                  </a:moveTo>
                  <a:cubicBezTo>
                    <a:pt x="3365" y="0"/>
                    <a:pt x="3146" y="69"/>
                    <a:pt x="2900" y="221"/>
                  </a:cubicBezTo>
                  <a:cubicBezTo>
                    <a:pt x="2784" y="238"/>
                    <a:pt x="2678" y="293"/>
                    <a:pt x="2598" y="379"/>
                  </a:cubicBezTo>
                  <a:cubicBezTo>
                    <a:pt x="1699" y="1295"/>
                    <a:pt x="1" y="3850"/>
                    <a:pt x="450" y="5516"/>
                  </a:cubicBezTo>
                  <a:cubicBezTo>
                    <a:pt x="280" y="7058"/>
                    <a:pt x="722" y="8394"/>
                    <a:pt x="1852" y="9506"/>
                  </a:cubicBezTo>
                  <a:cubicBezTo>
                    <a:pt x="2012" y="10077"/>
                    <a:pt x="2258" y="10622"/>
                    <a:pt x="2603" y="11171"/>
                  </a:cubicBezTo>
                  <a:cubicBezTo>
                    <a:pt x="2692" y="11319"/>
                    <a:pt x="2846" y="11414"/>
                    <a:pt x="3020" y="11425"/>
                  </a:cubicBezTo>
                  <a:cubicBezTo>
                    <a:pt x="3252" y="11698"/>
                    <a:pt x="3536" y="11907"/>
                    <a:pt x="3882" y="12016"/>
                  </a:cubicBezTo>
                  <a:cubicBezTo>
                    <a:pt x="4029" y="12062"/>
                    <a:pt x="4181" y="12086"/>
                    <a:pt x="4334" y="12086"/>
                  </a:cubicBezTo>
                  <a:cubicBezTo>
                    <a:pt x="4348" y="12086"/>
                    <a:pt x="4362" y="12085"/>
                    <a:pt x="4377" y="12085"/>
                  </a:cubicBezTo>
                  <a:cubicBezTo>
                    <a:pt x="4395" y="12310"/>
                    <a:pt x="4545" y="12505"/>
                    <a:pt x="4759" y="12580"/>
                  </a:cubicBezTo>
                  <a:cubicBezTo>
                    <a:pt x="6675" y="13274"/>
                    <a:pt x="8611" y="13660"/>
                    <a:pt x="10644" y="13776"/>
                  </a:cubicBezTo>
                  <a:cubicBezTo>
                    <a:pt x="10656" y="13777"/>
                    <a:pt x="10668" y="13777"/>
                    <a:pt x="10680" y="13777"/>
                  </a:cubicBezTo>
                  <a:cubicBezTo>
                    <a:pt x="11168" y="13777"/>
                    <a:pt x="11288" y="13180"/>
                    <a:pt x="11027" y="12854"/>
                  </a:cubicBezTo>
                  <a:cubicBezTo>
                    <a:pt x="10095" y="11685"/>
                    <a:pt x="9031" y="10460"/>
                    <a:pt x="7463" y="10235"/>
                  </a:cubicBezTo>
                  <a:cubicBezTo>
                    <a:pt x="7344" y="10218"/>
                    <a:pt x="7232" y="10210"/>
                    <a:pt x="7124" y="10210"/>
                  </a:cubicBezTo>
                  <a:cubicBezTo>
                    <a:pt x="6694" y="10210"/>
                    <a:pt x="6323" y="10328"/>
                    <a:pt x="5879" y="10434"/>
                  </a:cubicBezTo>
                  <a:cubicBezTo>
                    <a:pt x="5468" y="10532"/>
                    <a:pt x="4823" y="10753"/>
                    <a:pt x="4304" y="10753"/>
                  </a:cubicBezTo>
                  <a:cubicBezTo>
                    <a:pt x="4134" y="10753"/>
                    <a:pt x="3977" y="10730"/>
                    <a:pt x="3847" y="10670"/>
                  </a:cubicBezTo>
                  <a:cubicBezTo>
                    <a:pt x="3759" y="10630"/>
                    <a:pt x="3681" y="10552"/>
                    <a:pt x="3612" y="10452"/>
                  </a:cubicBezTo>
                  <a:cubicBezTo>
                    <a:pt x="3592" y="9768"/>
                    <a:pt x="3465" y="9154"/>
                    <a:pt x="3225" y="8524"/>
                  </a:cubicBezTo>
                  <a:cubicBezTo>
                    <a:pt x="3674" y="7806"/>
                    <a:pt x="4303" y="6850"/>
                    <a:pt x="4242" y="6158"/>
                  </a:cubicBezTo>
                  <a:cubicBezTo>
                    <a:pt x="4778" y="5655"/>
                    <a:pt x="5138" y="4962"/>
                    <a:pt x="5147" y="4236"/>
                  </a:cubicBezTo>
                  <a:cubicBezTo>
                    <a:pt x="5159" y="3376"/>
                    <a:pt x="4942" y="0"/>
                    <a:pt x="356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a:off x="7675144" y="1298997"/>
              <a:ext cx="242403" cy="384568"/>
            </a:xfrm>
            <a:custGeom>
              <a:avLst/>
              <a:gdLst/>
              <a:ahLst/>
              <a:cxnLst/>
              <a:rect l="l" t="t" r="r" b="b"/>
              <a:pathLst>
                <a:path w="7325" h="11621" extrusionOk="0">
                  <a:moveTo>
                    <a:pt x="1841" y="1"/>
                  </a:moveTo>
                  <a:cubicBezTo>
                    <a:pt x="1795" y="1"/>
                    <a:pt x="1747" y="7"/>
                    <a:pt x="1696" y="19"/>
                  </a:cubicBezTo>
                  <a:cubicBezTo>
                    <a:pt x="1071" y="179"/>
                    <a:pt x="693" y="402"/>
                    <a:pt x="256" y="874"/>
                  </a:cubicBezTo>
                  <a:cubicBezTo>
                    <a:pt x="0" y="1151"/>
                    <a:pt x="74" y="1698"/>
                    <a:pt x="495" y="1778"/>
                  </a:cubicBezTo>
                  <a:cubicBezTo>
                    <a:pt x="2285" y="2118"/>
                    <a:pt x="1227" y="3972"/>
                    <a:pt x="1100" y="5205"/>
                  </a:cubicBezTo>
                  <a:cubicBezTo>
                    <a:pt x="1005" y="6121"/>
                    <a:pt x="1642" y="6467"/>
                    <a:pt x="1690" y="7271"/>
                  </a:cubicBezTo>
                  <a:cubicBezTo>
                    <a:pt x="1705" y="7547"/>
                    <a:pt x="1935" y="7820"/>
                    <a:pt x="2218" y="7820"/>
                  </a:cubicBezTo>
                  <a:cubicBezTo>
                    <a:pt x="2269" y="7820"/>
                    <a:pt x="2321" y="7811"/>
                    <a:pt x="2374" y="7792"/>
                  </a:cubicBezTo>
                  <a:cubicBezTo>
                    <a:pt x="2797" y="7644"/>
                    <a:pt x="3054" y="7513"/>
                    <a:pt x="3315" y="7129"/>
                  </a:cubicBezTo>
                  <a:cubicBezTo>
                    <a:pt x="3420" y="6973"/>
                    <a:pt x="3615" y="6103"/>
                    <a:pt x="3658" y="6048"/>
                  </a:cubicBezTo>
                  <a:cubicBezTo>
                    <a:pt x="3824" y="5842"/>
                    <a:pt x="3935" y="5769"/>
                    <a:pt x="4032" y="5769"/>
                  </a:cubicBezTo>
                  <a:cubicBezTo>
                    <a:pt x="4183" y="5769"/>
                    <a:pt x="4298" y="5949"/>
                    <a:pt x="4529" y="6083"/>
                  </a:cubicBezTo>
                  <a:cubicBezTo>
                    <a:pt x="6601" y="7279"/>
                    <a:pt x="3595" y="8344"/>
                    <a:pt x="3725" y="9789"/>
                  </a:cubicBezTo>
                  <a:cubicBezTo>
                    <a:pt x="3791" y="10523"/>
                    <a:pt x="4534" y="11129"/>
                    <a:pt x="5269" y="11255"/>
                  </a:cubicBezTo>
                  <a:cubicBezTo>
                    <a:pt x="5337" y="11504"/>
                    <a:pt x="5566" y="11621"/>
                    <a:pt x="5794" y="11621"/>
                  </a:cubicBezTo>
                  <a:cubicBezTo>
                    <a:pt x="6080" y="11621"/>
                    <a:pt x="6365" y="11436"/>
                    <a:pt x="6327" y="11096"/>
                  </a:cubicBezTo>
                  <a:cubicBezTo>
                    <a:pt x="6324" y="11067"/>
                    <a:pt x="6318" y="11027"/>
                    <a:pt x="6310" y="10981"/>
                  </a:cubicBezTo>
                  <a:cubicBezTo>
                    <a:pt x="6701" y="10584"/>
                    <a:pt x="6758" y="9857"/>
                    <a:pt x="6762" y="9220"/>
                  </a:cubicBezTo>
                  <a:cubicBezTo>
                    <a:pt x="6886" y="9134"/>
                    <a:pt x="6978" y="8994"/>
                    <a:pt x="6997" y="8798"/>
                  </a:cubicBezTo>
                  <a:cubicBezTo>
                    <a:pt x="7324" y="5299"/>
                    <a:pt x="5473" y="1957"/>
                    <a:pt x="2334" y="376"/>
                  </a:cubicBezTo>
                  <a:cubicBezTo>
                    <a:pt x="2264" y="171"/>
                    <a:pt x="2088" y="1"/>
                    <a:pt x="184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3"/>
            <p:cNvSpPr/>
            <p:nvPr/>
          </p:nvSpPr>
          <p:spPr>
            <a:xfrm>
              <a:off x="7281641" y="1136546"/>
              <a:ext cx="892968" cy="986057"/>
            </a:xfrm>
            <a:custGeom>
              <a:avLst/>
              <a:gdLst/>
              <a:ahLst/>
              <a:cxnLst/>
              <a:rect l="l" t="t" r="r" b="b"/>
              <a:pathLst>
                <a:path w="26984" h="29797" extrusionOk="0">
                  <a:moveTo>
                    <a:pt x="9510" y="2753"/>
                  </a:moveTo>
                  <a:cubicBezTo>
                    <a:pt x="9651" y="3103"/>
                    <a:pt x="9779" y="3490"/>
                    <a:pt x="9946" y="3841"/>
                  </a:cubicBezTo>
                  <a:cubicBezTo>
                    <a:pt x="9767" y="3833"/>
                    <a:pt x="9587" y="3826"/>
                    <a:pt x="9407" y="3826"/>
                  </a:cubicBezTo>
                  <a:cubicBezTo>
                    <a:pt x="9374" y="3826"/>
                    <a:pt x="9342" y="3827"/>
                    <a:pt x="9309" y="3827"/>
                  </a:cubicBezTo>
                  <a:cubicBezTo>
                    <a:pt x="9124" y="3481"/>
                    <a:pt x="8874" y="3153"/>
                    <a:pt x="8649" y="2839"/>
                  </a:cubicBezTo>
                  <a:cubicBezTo>
                    <a:pt x="8935" y="2799"/>
                    <a:pt x="9223" y="2772"/>
                    <a:pt x="9510" y="2753"/>
                  </a:cubicBezTo>
                  <a:close/>
                  <a:moveTo>
                    <a:pt x="8839" y="4397"/>
                  </a:moveTo>
                  <a:cubicBezTo>
                    <a:pt x="8936" y="4397"/>
                    <a:pt x="9033" y="4398"/>
                    <a:pt x="9130" y="4400"/>
                  </a:cubicBezTo>
                  <a:cubicBezTo>
                    <a:pt x="9167" y="4430"/>
                    <a:pt x="9210" y="4444"/>
                    <a:pt x="9254" y="4444"/>
                  </a:cubicBezTo>
                  <a:cubicBezTo>
                    <a:pt x="9296" y="4444"/>
                    <a:pt x="9338" y="4431"/>
                    <a:pt x="9375" y="4409"/>
                  </a:cubicBezTo>
                  <a:cubicBezTo>
                    <a:pt x="12895" y="4544"/>
                    <a:pt x="16298" y="6054"/>
                    <a:pt x="17998" y="9391"/>
                  </a:cubicBezTo>
                  <a:cubicBezTo>
                    <a:pt x="19284" y="11920"/>
                    <a:pt x="19013" y="14490"/>
                    <a:pt x="17727" y="16492"/>
                  </a:cubicBezTo>
                  <a:cubicBezTo>
                    <a:pt x="17514" y="16087"/>
                    <a:pt x="17203" y="15905"/>
                    <a:pt x="16783" y="15726"/>
                  </a:cubicBezTo>
                  <a:cubicBezTo>
                    <a:pt x="16103" y="15440"/>
                    <a:pt x="14958" y="15283"/>
                    <a:pt x="15956" y="13910"/>
                  </a:cubicBezTo>
                  <a:cubicBezTo>
                    <a:pt x="16171" y="13614"/>
                    <a:pt x="16613" y="13403"/>
                    <a:pt x="16901" y="13170"/>
                  </a:cubicBezTo>
                  <a:cubicBezTo>
                    <a:pt x="17374" y="12787"/>
                    <a:pt x="18358" y="11631"/>
                    <a:pt x="17404" y="11197"/>
                  </a:cubicBezTo>
                  <a:cubicBezTo>
                    <a:pt x="17400" y="11196"/>
                    <a:pt x="17399" y="11196"/>
                    <a:pt x="17396" y="11194"/>
                  </a:cubicBezTo>
                  <a:cubicBezTo>
                    <a:pt x="17400" y="11189"/>
                    <a:pt x="17408" y="11186"/>
                    <a:pt x="17413" y="11180"/>
                  </a:cubicBezTo>
                  <a:cubicBezTo>
                    <a:pt x="17536" y="11040"/>
                    <a:pt x="17422" y="10873"/>
                    <a:pt x="17279" y="10873"/>
                  </a:cubicBezTo>
                  <a:cubicBezTo>
                    <a:pt x="17237" y="10873"/>
                    <a:pt x="17194" y="10887"/>
                    <a:pt x="17152" y="10920"/>
                  </a:cubicBezTo>
                  <a:cubicBezTo>
                    <a:pt x="17076" y="10981"/>
                    <a:pt x="17014" y="11007"/>
                    <a:pt x="16962" y="11007"/>
                  </a:cubicBezTo>
                  <a:cubicBezTo>
                    <a:pt x="16743" y="11007"/>
                    <a:pt x="16715" y="10552"/>
                    <a:pt x="16642" y="10388"/>
                  </a:cubicBezTo>
                  <a:cubicBezTo>
                    <a:pt x="16595" y="10275"/>
                    <a:pt x="16512" y="10180"/>
                    <a:pt x="16408" y="10117"/>
                  </a:cubicBezTo>
                  <a:cubicBezTo>
                    <a:pt x="16319" y="10067"/>
                    <a:pt x="16219" y="10045"/>
                    <a:pt x="16119" y="10045"/>
                  </a:cubicBezTo>
                  <a:cubicBezTo>
                    <a:pt x="15956" y="10045"/>
                    <a:pt x="15790" y="10102"/>
                    <a:pt x="15658" y="10186"/>
                  </a:cubicBezTo>
                  <a:cubicBezTo>
                    <a:pt x="15380" y="10362"/>
                    <a:pt x="15265" y="10653"/>
                    <a:pt x="15250" y="10972"/>
                  </a:cubicBezTo>
                  <a:cubicBezTo>
                    <a:pt x="15227" y="11407"/>
                    <a:pt x="15566" y="12315"/>
                    <a:pt x="14985" y="12537"/>
                  </a:cubicBezTo>
                  <a:cubicBezTo>
                    <a:pt x="14941" y="12553"/>
                    <a:pt x="14906" y="12586"/>
                    <a:pt x="14889" y="12629"/>
                  </a:cubicBezTo>
                  <a:cubicBezTo>
                    <a:pt x="14765" y="12663"/>
                    <a:pt x="14650" y="12679"/>
                    <a:pt x="14544" y="12679"/>
                  </a:cubicBezTo>
                  <a:cubicBezTo>
                    <a:pt x="13417" y="12679"/>
                    <a:pt x="13203" y="10911"/>
                    <a:pt x="13129" y="10044"/>
                  </a:cubicBezTo>
                  <a:cubicBezTo>
                    <a:pt x="13043" y="9031"/>
                    <a:pt x="13167" y="8048"/>
                    <a:pt x="14183" y="7547"/>
                  </a:cubicBezTo>
                  <a:cubicBezTo>
                    <a:pt x="14274" y="7503"/>
                    <a:pt x="14281" y="7402"/>
                    <a:pt x="14242" y="7325"/>
                  </a:cubicBezTo>
                  <a:cubicBezTo>
                    <a:pt x="14288" y="7275"/>
                    <a:pt x="14305" y="7201"/>
                    <a:pt x="14259" y="7119"/>
                  </a:cubicBezTo>
                  <a:cubicBezTo>
                    <a:pt x="14031" y="6710"/>
                    <a:pt x="13572" y="6496"/>
                    <a:pt x="13114" y="6496"/>
                  </a:cubicBezTo>
                  <a:cubicBezTo>
                    <a:pt x="13009" y="6496"/>
                    <a:pt x="12903" y="6507"/>
                    <a:pt x="12801" y="6530"/>
                  </a:cubicBezTo>
                  <a:cubicBezTo>
                    <a:pt x="12655" y="6564"/>
                    <a:pt x="12470" y="6661"/>
                    <a:pt x="12311" y="6661"/>
                  </a:cubicBezTo>
                  <a:cubicBezTo>
                    <a:pt x="12249" y="6661"/>
                    <a:pt x="12191" y="6647"/>
                    <a:pt x="12141" y="6608"/>
                  </a:cubicBezTo>
                  <a:cubicBezTo>
                    <a:pt x="12006" y="6506"/>
                    <a:pt x="12006" y="6276"/>
                    <a:pt x="12054" y="6134"/>
                  </a:cubicBezTo>
                  <a:cubicBezTo>
                    <a:pt x="12178" y="5755"/>
                    <a:pt x="12653" y="5587"/>
                    <a:pt x="12965" y="5400"/>
                  </a:cubicBezTo>
                  <a:cubicBezTo>
                    <a:pt x="13127" y="5303"/>
                    <a:pt x="13041" y="5066"/>
                    <a:pt x="12871" y="5066"/>
                  </a:cubicBezTo>
                  <a:cubicBezTo>
                    <a:pt x="12857" y="5066"/>
                    <a:pt x="12842" y="5067"/>
                    <a:pt x="12827" y="5071"/>
                  </a:cubicBezTo>
                  <a:cubicBezTo>
                    <a:pt x="12097" y="5247"/>
                    <a:pt x="11230" y="5847"/>
                    <a:pt x="11588" y="6708"/>
                  </a:cubicBezTo>
                  <a:cubicBezTo>
                    <a:pt x="11712" y="7007"/>
                    <a:pt x="11970" y="7194"/>
                    <a:pt x="12284" y="7194"/>
                  </a:cubicBezTo>
                  <a:cubicBezTo>
                    <a:pt x="12315" y="7194"/>
                    <a:pt x="12346" y="7193"/>
                    <a:pt x="12378" y="7189"/>
                  </a:cubicBezTo>
                  <a:cubicBezTo>
                    <a:pt x="12653" y="7157"/>
                    <a:pt x="12882" y="6990"/>
                    <a:pt x="13164" y="6990"/>
                  </a:cubicBezTo>
                  <a:cubicBezTo>
                    <a:pt x="13447" y="6991"/>
                    <a:pt x="13683" y="7126"/>
                    <a:pt x="13899" y="7296"/>
                  </a:cubicBezTo>
                  <a:cubicBezTo>
                    <a:pt x="11809" y="8190"/>
                    <a:pt x="12412" y="13071"/>
                    <a:pt x="14510" y="13071"/>
                  </a:cubicBezTo>
                  <a:cubicBezTo>
                    <a:pt x="14688" y="13071"/>
                    <a:pt x="14878" y="13036"/>
                    <a:pt x="15077" y="12960"/>
                  </a:cubicBezTo>
                  <a:cubicBezTo>
                    <a:pt x="15151" y="12934"/>
                    <a:pt x="15200" y="12863"/>
                    <a:pt x="15200" y="12785"/>
                  </a:cubicBezTo>
                  <a:cubicBezTo>
                    <a:pt x="15448" y="12675"/>
                    <a:pt x="15612" y="12459"/>
                    <a:pt x="15690" y="12183"/>
                  </a:cubicBezTo>
                  <a:cubicBezTo>
                    <a:pt x="15811" y="11753"/>
                    <a:pt x="15468" y="10791"/>
                    <a:pt x="15938" y="10565"/>
                  </a:cubicBezTo>
                  <a:cubicBezTo>
                    <a:pt x="15995" y="10537"/>
                    <a:pt x="16042" y="10525"/>
                    <a:pt x="16081" y="10525"/>
                  </a:cubicBezTo>
                  <a:cubicBezTo>
                    <a:pt x="16276" y="10525"/>
                    <a:pt x="16260" y="10831"/>
                    <a:pt x="16333" y="11001"/>
                  </a:cubicBezTo>
                  <a:cubicBezTo>
                    <a:pt x="16391" y="11142"/>
                    <a:pt x="16498" y="11257"/>
                    <a:pt x="16636" y="11324"/>
                  </a:cubicBezTo>
                  <a:cubicBezTo>
                    <a:pt x="16726" y="11368"/>
                    <a:pt x="16824" y="11390"/>
                    <a:pt x="16922" y="11390"/>
                  </a:cubicBezTo>
                  <a:cubicBezTo>
                    <a:pt x="17004" y="11390"/>
                    <a:pt x="17087" y="11374"/>
                    <a:pt x="17166" y="11343"/>
                  </a:cubicBezTo>
                  <a:cubicBezTo>
                    <a:pt x="17166" y="11396"/>
                    <a:pt x="17195" y="11445"/>
                    <a:pt x="17241" y="11473"/>
                  </a:cubicBezTo>
                  <a:cubicBezTo>
                    <a:pt x="18044" y="11994"/>
                    <a:pt x="15910" y="13308"/>
                    <a:pt x="15639" y="13596"/>
                  </a:cubicBezTo>
                  <a:cubicBezTo>
                    <a:pt x="15321" y="13934"/>
                    <a:pt x="15022" y="14380"/>
                    <a:pt x="15082" y="14870"/>
                  </a:cubicBezTo>
                  <a:cubicBezTo>
                    <a:pt x="15235" y="16117"/>
                    <a:pt x="16871" y="15787"/>
                    <a:pt x="17359" y="16723"/>
                  </a:cubicBezTo>
                  <a:cubicBezTo>
                    <a:pt x="17385" y="16778"/>
                    <a:pt x="17436" y="16817"/>
                    <a:pt x="17497" y="16827"/>
                  </a:cubicBezTo>
                  <a:cubicBezTo>
                    <a:pt x="16399" y="18348"/>
                    <a:pt x="14691" y="19498"/>
                    <a:pt x="12633" y="19976"/>
                  </a:cubicBezTo>
                  <a:cubicBezTo>
                    <a:pt x="12619" y="19967"/>
                    <a:pt x="12604" y="19959"/>
                    <a:pt x="12587" y="19953"/>
                  </a:cubicBezTo>
                  <a:cubicBezTo>
                    <a:pt x="11973" y="19794"/>
                    <a:pt x="11807" y="18867"/>
                    <a:pt x="11368" y="18461"/>
                  </a:cubicBezTo>
                  <a:cubicBezTo>
                    <a:pt x="10900" y="18033"/>
                    <a:pt x="10272" y="17766"/>
                    <a:pt x="9776" y="17360"/>
                  </a:cubicBezTo>
                  <a:cubicBezTo>
                    <a:pt x="9231" y="16912"/>
                    <a:pt x="8656" y="16482"/>
                    <a:pt x="8004" y="16482"/>
                  </a:cubicBezTo>
                  <a:cubicBezTo>
                    <a:pt x="7970" y="16482"/>
                    <a:pt x="7935" y="16483"/>
                    <a:pt x="7900" y="16486"/>
                  </a:cubicBezTo>
                  <a:cubicBezTo>
                    <a:pt x="7885" y="16394"/>
                    <a:pt x="7803" y="16307"/>
                    <a:pt x="7698" y="16307"/>
                  </a:cubicBezTo>
                  <a:cubicBezTo>
                    <a:pt x="7685" y="16307"/>
                    <a:pt x="7672" y="16308"/>
                    <a:pt x="7658" y="16311"/>
                  </a:cubicBezTo>
                  <a:cubicBezTo>
                    <a:pt x="7195" y="16408"/>
                    <a:pt x="6773" y="16634"/>
                    <a:pt x="6399" y="16919"/>
                  </a:cubicBezTo>
                  <a:cubicBezTo>
                    <a:pt x="6103" y="17142"/>
                    <a:pt x="5741" y="17589"/>
                    <a:pt x="5415" y="17589"/>
                  </a:cubicBezTo>
                  <a:cubicBezTo>
                    <a:pt x="5251" y="17589"/>
                    <a:pt x="5096" y="17476"/>
                    <a:pt x="4962" y="17164"/>
                  </a:cubicBezTo>
                  <a:cubicBezTo>
                    <a:pt x="4753" y="16668"/>
                    <a:pt x="4766" y="15996"/>
                    <a:pt x="4244" y="15766"/>
                  </a:cubicBezTo>
                  <a:cubicBezTo>
                    <a:pt x="4312" y="14671"/>
                    <a:pt x="4733" y="13905"/>
                    <a:pt x="5486" y="13105"/>
                  </a:cubicBezTo>
                  <a:cubicBezTo>
                    <a:pt x="5831" y="12741"/>
                    <a:pt x="6249" y="12352"/>
                    <a:pt x="6384" y="11842"/>
                  </a:cubicBezTo>
                  <a:cubicBezTo>
                    <a:pt x="6526" y="11301"/>
                    <a:pt x="6333" y="10738"/>
                    <a:pt x="5875" y="10479"/>
                  </a:cubicBezTo>
                  <a:cubicBezTo>
                    <a:pt x="5874" y="10465"/>
                    <a:pt x="5872" y="10453"/>
                    <a:pt x="5869" y="10441"/>
                  </a:cubicBezTo>
                  <a:cubicBezTo>
                    <a:pt x="5670" y="9878"/>
                    <a:pt x="6175" y="9247"/>
                    <a:pt x="6137" y="8647"/>
                  </a:cubicBezTo>
                  <a:cubicBezTo>
                    <a:pt x="6107" y="8181"/>
                    <a:pt x="5921" y="7740"/>
                    <a:pt x="5613" y="7390"/>
                  </a:cubicBezTo>
                  <a:cubicBezTo>
                    <a:pt x="5245" y="6977"/>
                    <a:pt x="4656" y="6728"/>
                    <a:pt x="4085" y="6728"/>
                  </a:cubicBezTo>
                  <a:cubicBezTo>
                    <a:pt x="3980" y="6728"/>
                    <a:pt x="3875" y="6737"/>
                    <a:pt x="3772" y="6754"/>
                  </a:cubicBezTo>
                  <a:cubicBezTo>
                    <a:pt x="4773" y="5830"/>
                    <a:pt x="6031" y="5135"/>
                    <a:pt x="7437" y="4755"/>
                  </a:cubicBezTo>
                  <a:cubicBezTo>
                    <a:pt x="7583" y="4717"/>
                    <a:pt x="7647" y="4579"/>
                    <a:pt x="7641" y="4449"/>
                  </a:cubicBezTo>
                  <a:cubicBezTo>
                    <a:pt x="8039" y="4414"/>
                    <a:pt x="8439" y="4397"/>
                    <a:pt x="8839" y="4397"/>
                  </a:cubicBezTo>
                  <a:close/>
                  <a:moveTo>
                    <a:pt x="4033" y="7188"/>
                  </a:moveTo>
                  <a:cubicBezTo>
                    <a:pt x="4800" y="7188"/>
                    <a:pt x="5484" y="7556"/>
                    <a:pt x="5618" y="8498"/>
                  </a:cubicBezTo>
                  <a:cubicBezTo>
                    <a:pt x="5711" y="9152"/>
                    <a:pt x="5077" y="9880"/>
                    <a:pt x="5361" y="10479"/>
                  </a:cubicBezTo>
                  <a:cubicBezTo>
                    <a:pt x="5330" y="10574"/>
                    <a:pt x="5382" y="10675"/>
                    <a:pt x="5477" y="10704"/>
                  </a:cubicBezTo>
                  <a:cubicBezTo>
                    <a:pt x="6914" y="11206"/>
                    <a:pt x="4691" y="13109"/>
                    <a:pt x="4290" y="13750"/>
                  </a:cubicBezTo>
                  <a:cubicBezTo>
                    <a:pt x="3889" y="14397"/>
                    <a:pt x="3677" y="15092"/>
                    <a:pt x="3821" y="15836"/>
                  </a:cubicBezTo>
                  <a:cubicBezTo>
                    <a:pt x="3817" y="15865"/>
                    <a:pt x="3823" y="15896"/>
                    <a:pt x="3837" y="15922"/>
                  </a:cubicBezTo>
                  <a:cubicBezTo>
                    <a:pt x="3838" y="15930"/>
                    <a:pt x="3838" y="15936"/>
                    <a:pt x="3840" y="15944"/>
                  </a:cubicBezTo>
                  <a:cubicBezTo>
                    <a:pt x="3863" y="16041"/>
                    <a:pt x="3939" y="16084"/>
                    <a:pt x="4019" y="16084"/>
                  </a:cubicBezTo>
                  <a:cubicBezTo>
                    <a:pt x="4040" y="16084"/>
                    <a:pt x="4061" y="16081"/>
                    <a:pt x="4082" y="16075"/>
                  </a:cubicBezTo>
                  <a:cubicBezTo>
                    <a:pt x="4740" y="16522"/>
                    <a:pt x="4259" y="17984"/>
                    <a:pt x="5313" y="18121"/>
                  </a:cubicBezTo>
                  <a:cubicBezTo>
                    <a:pt x="5346" y="18126"/>
                    <a:pt x="5378" y="18128"/>
                    <a:pt x="5410" y="18128"/>
                  </a:cubicBezTo>
                  <a:cubicBezTo>
                    <a:pt x="5724" y="18128"/>
                    <a:pt x="5971" y="17924"/>
                    <a:pt x="6203" y="17723"/>
                  </a:cubicBezTo>
                  <a:cubicBezTo>
                    <a:pt x="6542" y="17429"/>
                    <a:pt x="6909" y="17167"/>
                    <a:pt x="7298" y="16944"/>
                  </a:cubicBezTo>
                  <a:cubicBezTo>
                    <a:pt x="7325" y="16965"/>
                    <a:pt x="7358" y="16976"/>
                    <a:pt x="7392" y="16976"/>
                  </a:cubicBezTo>
                  <a:cubicBezTo>
                    <a:pt x="7408" y="16976"/>
                    <a:pt x="7425" y="16974"/>
                    <a:pt x="7441" y="16968"/>
                  </a:cubicBezTo>
                  <a:cubicBezTo>
                    <a:pt x="7605" y="16909"/>
                    <a:pt x="7761" y="16883"/>
                    <a:pt x="7909" y="16883"/>
                  </a:cubicBezTo>
                  <a:cubicBezTo>
                    <a:pt x="8609" y="16883"/>
                    <a:pt x="9139" y="17472"/>
                    <a:pt x="9674" y="17933"/>
                  </a:cubicBezTo>
                  <a:cubicBezTo>
                    <a:pt x="10032" y="18241"/>
                    <a:pt x="10453" y="18434"/>
                    <a:pt x="10825" y="18716"/>
                  </a:cubicBezTo>
                  <a:cubicBezTo>
                    <a:pt x="11309" y="19082"/>
                    <a:pt x="11496" y="19714"/>
                    <a:pt x="11899" y="20111"/>
                  </a:cubicBezTo>
                  <a:cubicBezTo>
                    <a:pt x="11383" y="20191"/>
                    <a:pt x="10867" y="20230"/>
                    <a:pt x="10356" y="20230"/>
                  </a:cubicBezTo>
                  <a:cubicBezTo>
                    <a:pt x="6531" y="20230"/>
                    <a:pt x="2961" y="18037"/>
                    <a:pt x="1754" y="14162"/>
                  </a:cubicBezTo>
                  <a:cubicBezTo>
                    <a:pt x="937" y="11540"/>
                    <a:pt x="1640" y="9094"/>
                    <a:pt x="3227" y="7311"/>
                  </a:cubicBezTo>
                  <a:cubicBezTo>
                    <a:pt x="3493" y="7232"/>
                    <a:pt x="3768" y="7188"/>
                    <a:pt x="4033" y="7188"/>
                  </a:cubicBezTo>
                  <a:close/>
                  <a:moveTo>
                    <a:pt x="10260" y="2735"/>
                  </a:moveTo>
                  <a:cubicBezTo>
                    <a:pt x="14668" y="2735"/>
                    <a:pt x="18761" y="5251"/>
                    <a:pt x="20136" y="9744"/>
                  </a:cubicBezTo>
                  <a:cubicBezTo>
                    <a:pt x="20888" y="12200"/>
                    <a:pt x="20704" y="15003"/>
                    <a:pt x="19494" y="17285"/>
                  </a:cubicBezTo>
                  <a:cubicBezTo>
                    <a:pt x="18632" y="18907"/>
                    <a:pt x="17341" y="19903"/>
                    <a:pt x="15854" y="20638"/>
                  </a:cubicBezTo>
                  <a:cubicBezTo>
                    <a:pt x="15757" y="20442"/>
                    <a:pt x="15618" y="20269"/>
                    <a:pt x="15497" y="20088"/>
                  </a:cubicBezTo>
                  <a:cubicBezTo>
                    <a:pt x="15416" y="19965"/>
                    <a:pt x="15334" y="19841"/>
                    <a:pt x="15255" y="19717"/>
                  </a:cubicBezTo>
                  <a:cubicBezTo>
                    <a:pt x="18767" y="17774"/>
                    <a:pt x="20657" y="13775"/>
                    <a:pt x="18882" y="9626"/>
                  </a:cubicBezTo>
                  <a:cubicBezTo>
                    <a:pt x="17417" y="6201"/>
                    <a:pt x="14063" y="4222"/>
                    <a:pt x="10513" y="3884"/>
                  </a:cubicBezTo>
                  <a:cubicBezTo>
                    <a:pt x="10364" y="3490"/>
                    <a:pt x="10135" y="3109"/>
                    <a:pt x="9926" y="2740"/>
                  </a:cubicBezTo>
                  <a:cubicBezTo>
                    <a:pt x="10038" y="2737"/>
                    <a:pt x="10149" y="2735"/>
                    <a:pt x="10260" y="2735"/>
                  </a:cubicBezTo>
                  <a:close/>
                  <a:moveTo>
                    <a:pt x="14895" y="19906"/>
                  </a:moveTo>
                  <a:cubicBezTo>
                    <a:pt x="14967" y="20042"/>
                    <a:pt x="15037" y="20178"/>
                    <a:pt x="15108" y="20316"/>
                  </a:cubicBezTo>
                  <a:cubicBezTo>
                    <a:pt x="15198" y="20495"/>
                    <a:pt x="15279" y="20685"/>
                    <a:pt x="15389" y="20855"/>
                  </a:cubicBezTo>
                  <a:cubicBezTo>
                    <a:pt x="15048" y="21008"/>
                    <a:pt x="14700" y="21151"/>
                    <a:pt x="14345" y="21286"/>
                  </a:cubicBezTo>
                  <a:cubicBezTo>
                    <a:pt x="14189" y="20973"/>
                    <a:pt x="13994" y="20667"/>
                    <a:pt x="13800" y="20371"/>
                  </a:cubicBezTo>
                  <a:cubicBezTo>
                    <a:pt x="14173" y="20240"/>
                    <a:pt x="14539" y="20083"/>
                    <a:pt x="14895" y="19906"/>
                  </a:cubicBezTo>
                  <a:close/>
                  <a:moveTo>
                    <a:pt x="10265" y="688"/>
                  </a:moveTo>
                  <a:cubicBezTo>
                    <a:pt x="15862" y="688"/>
                    <a:pt x="21016" y="3945"/>
                    <a:pt x="22415" y="9810"/>
                  </a:cubicBezTo>
                  <a:cubicBezTo>
                    <a:pt x="23959" y="16282"/>
                    <a:pt x="19658" y="22395"/>
                    <a:pt x="13227" y="23588"/>
                  </a:cubicBezTo>
                  <a:cubicBezTo>
                    <a:pt x="13213" y="23592"/>
                    <a:pt x="13199" y="23597"/>
                    <a:pt x="13187" y="23605"/>
                  </a:cubicBezTo>
                  <a:cubicBezTo>
                    <a:pt x="13057" y="23438"/>
                    <a:pt x="12939" y="23271"/>
                    <a:pt x="12859" y="23068"/>
                  </a:cubicBezTo>
                  <a:cubicBezTo>
                    <a:pt x="12797" y="22905"/>
                    <a:pt x="12766" y="22736"/>
                    <a:pt x="12734" y="22568"/>
                  </a:cubicBezTo>
                  <a:lnTo>
                    <a:pt x="12734" y="22568"/>
                  </a:lnTo>
                  <a:cubicBezTo>
                    <a:pt x="12742" y="22568"/>
                    <a:pt x="12750" y="22569"/>
                    <a:pt x="12758" y="22569"/>
                  </a:cubicBezTo>
                  <a:cubicBezTo>
                    <a:pt x="12790" y="22569"/>
                    <a:pt x="12823" y="22564"/>
                    <a:pt x="12853" y="22555"/>
                  </a:cubicBezTo>
                  <a:cubicBezTo>
                    <a:pt x="15791" y="21670"/>
                    <a:pt x="18629" y="20515"/>
                    <a:pt x="20134" y="17660"/>
                  </a:cubicBezTo>
                  <a:cubicBezTo>
                    <a:pt x="21436" y="15193"/>
                    <a:pt x="21651" y="12210"/>
                    <a:pt x="20853" y="9548"/>
                  </a:cubicBezTo>
                  <a:cubicBezTo>
                    <a:pt x="19503" y="5053"/>
                    <a:pt x="15189" y="2046"/>
                    <a:pt x="10652" y="2046"/>
                  </a:cubicBezTo>
                  <a:cubicBezTo>
                    <a:pt x="9684" y="2046"/>
                    <a:pt x="8706" y="2183"/>
                    <a:pt x="7744" y="2472"/>
                  </a:cubicBezTo>
                  <a:cubicBezTo>
                    <a:pt x="7736" y="2452"/>
                    <a:pt x="7727" y="2433"/>
                    <a:pt x="7713" y="2418"/>
                  </a:cubicBezTo>
                  <a:cubicBezTo>
                    <a:pt x="7497" y="2162"/>
                    <a:pt x="7365" y="1856"/>
                    <a:pt x="7350" y="1521"/>
                  </a:cubicBezTo>
                  <a:cubicBezTo>
                    <a:pt x="7339" y="1305"/>
                    <a:pt x="7398" y="1127"/>
                    <a:pt x="7462" y="943"/>
                  </a:cubicBezTo>
                  <a:cubicBezTo>
                    <a:pt x="7476" y="945"/>
                    <a:pt x="7490" y="947"/>
                    <a:pt x="7504" y="947"/>
                  </a:cubicBezTo>
                  <a:cubicBezTo>
                    <a:pt x="7518" y="947"/>
                    <a:pt x="7532" y="945"/>
                    <a:pt x="7546" y="943"/>
                  </a:cubicBezTo>
                  <a:cubicBezTo>
                    <a:pt x="8455" y="772"/>
                    <a:pt x="9366" y="688"/>
                    <a:pt x="10265" y="688"/>
                  </a:cubicBezTo>
                  <a:close/>
                  <a:moveTo>
                    <a:pt x="19150" y="21652"/>
                  </a:moveTo>
                  <a:cubicBezTo>
                    <a:pt x="19771" y="22902"/>
                    <a:pt x="20886" y="24294"/>
                    <a:pt x="22095" y="24954"/>
                  </a:cubicBezTo>
                  <a:cubicBezTo>
                    <a:pt x="21804" y="25326"/>
                    <a:pt x="21525" y="25654"/>
                    <a:pt x="21081" y="25876"/>
                  </a:cubicBezTo>
                  <a:cubicBezTo>
                    <a:pt x="20670" y="26083"/>
                    <a:pt x="20238" y="26142"/>
                    <a:pt x="19791" y="26152"/>
                  </a:cubicBezTo>
                  <a:cubicBezTo>
                    <a:pt x="19631" y="24770"/>
                    <a:pt x="19185" y="23403"/>
                    <a:pt x="18313" y="22305"/>
                  </a:cubicBezTo>
                  <a:lnTo>
                    <a:pt x="18313" y="22305"/>
                  </a:lnTo>
                  <a:cubicBezTo>
                    <a:pt x="18603" y="22100"/>
                    <a:pt x="18880" y="21880"/>
                    <a:pt x="19150" y="21652"/>
                  </a:cubicBezTo>
                  <a:close/>
                  <a:moveTo>
                    <a:pt x="23765" y="24179"/>
                  </a:moveTo>
                  <a:cubicBezTo>
                    <a:pt x="24566" y="24179"/>
                    <a:pt x="25362" y="24264"/>
                    <a:pt x="26189" y="24441"/>
                  </a:cubicBezTo>
                  <a:cubicBezTo>
                    <a:pt x="24049" y="27432"/>
                    <a:pt x="20785" y="29059"/>
                    <a:pt x="17178" y="29339"/>
                  </a:cubicBezTo>
                  <a:cubicBezTo>
                    <a:pt x="17423" y="28656"/>
                    <a:pt x="17592" y="27976"/>
                    <a:pt x="17958" y="27325"/>
                  </a:cubicBezTo>
                  <a:cubicBezTo>
                    <a:pt x="18286" y="26743"/>
                    <a:pt x="18693" y="26231"/>
                    <a:pt x="19116" y="25723"/>
                  </a:cubicBezTo>
                  <a:cubicBezTo>
                    <a:pt x="19150" y="25928"/>
                    <a:pt x="19180" y="26133"/>
                    <a:pt x="19199" y="26346"/>
                  </a:cubicBezTo>
                  <a:cubicBezTo>
                    <a:pt x="19216" y="26543"/>
                    <a:pt x="19379" y="26641"/>
                    <a:pt x="19533" y="26641"/>
                  </a:cubicBezTo>
                  <a:cubicBezTo>
                    <a:pt x="19607" y="26641"/>
                    <a:pt x="19679" y="26619"/>
                    <a:pt x="19732" y="26574"/>
                  </a:cubicBezTo>
                  <a:cubicBezTo>
                    <a:pt x="19894" y="26613"/>
                    <a:pt x="20061" y="26631"/>
                    <a:pt x="20230" y="26631"/>
                  </a:cubicBezTo>
                  <a:cubicBezTo>
                    <a:pt x="21224" y="26631"/>
                    <a:pt x="22272" y="26000"/>
                    <a:pt x="22637" y="25099"/>
                  </a:cubicBezTo>
                  <a:cubicBezTo>
                    <a:pt x="22677" y="25000"/>
                    <a:pt x="22634" y="24905"/>
                    <a:pt x="22560" y="24839"/>
                  </a:cubicBezTo>
                  <a:cubicBezTo>
                    <a:pt x="22614" y="24732"/>
                    <a:pt x="22591" y="24600"/>
                    <a:pt x="22502" y="24519"/>
                  </a:cubicBezTo>
                  <a:cubicBezTo>
                    <a:pt x="22419" y="24435"/>
                    <a:pt x="22331" y="24357"/>
                    <a:pt x="22243" y="24277"/>
                  </a:cubicBezTo>
                  <a:cubicBezTo>
                    <a:pt x="22759" y="24213"/>
                    <a:pt x="23263" y="24179"/>
                    <a:pt x="23765" y="24179"/>
                  </a:cubicBezTo>
                  <a:close/>
                  <a:moveTo>
                    <a:pt x="10748" y="1"/>
                  </a:moveTo>
                  <a:cubicBezTo>
                    <a:pt x="9671" y="1"/>
                    <a:pt x="8582" y="142"/>
                    <a:pt x="7506" y="439"/>
                  </a:cubicBezTo>
                  <a:cubicBezTo>
                    <a:pt x="7457" y="382"/>
                    <a:pt x="7381" y="348"/>
                    <a:pt x="7303" y="348"/>
                  </a:cubicBezTo>
                  <a:cubicBezTo>
                    <a:pt x="7242" y="348"/>
                    <a:pt x="7181" y="368"/>
                    <a:pt x="7130" y="415"/>
                  </a:cubicBezTo>
                  <a:cubicBezTo>
                    <a:pt x="6448" y="1035"/>
                    <a:pt x="6817" y="2263"/>
                    <a:pt x="7457" y="2749"/>
                  </a:cubicBezTo>
                  <a:cubicBezTo>
                    <a:pt x="7486" y="2772"/>
                    <a:pt x="7525" y="2786"/>
                    <a:pt x="7563" y="2786"/>
                  </a:cubicBezTo>
                  <a:cubicBezTo>
                    <a:pt x="7565" y="2786"/>
                    <a:pt x="7567" y="2786"/>
                    <a:pt x="7569" y="2786"/>
                  </a:cubicBezTo>
                  <a:cubicBezTo>
                    <a:pt x="7600" y="2889"/>
                    <a:pt x="7688" y="2976"/>
                    <a:pt x="7816" y="2976"/>
                  </a:cubicBezTo>
                  <a:cubicBezTo>
                    <a:pt x="7836" y="2976"/>
                    <a:pt x="7857" y="2974"/>
                    <a:pt x="7879" y="2969"/>
                  </a:cubicBezTo>
                  <a:cubicBezTo>
                    <a:pt x="8001" y="2943"/>
                    <a:pt x="8125" y="2922"/>
                    <a:pt x="8249" y="2901"/>
                  </a:cubicBezTo>
                  <a:cubicBezTo>
                    <a:pt x="8402" y="3202"/>
                    <a:pt x="8556" y="3536"/>
                    <a:pt x="8735" y="3846"/>
                  </a:cubicBezTo>
                  <a:cubicBezTo>
                    <a:pt x="8084" y="3882"/>
                    <a:pt x="7437" y="3977"/>
                    <a:pt x="6802" y="4127"/>
                  </a:cubicBezTo>
                  <a:cubicBezTo>
                    <a:pt x="6705" y="4150"/>
                    <a:pt x="6661" y="4215"/>
                    <a:pt x="6653" y="4285"/>
                  </a:cubicBezTo>
                  <a:cubicBezTo>
                    <a:pt x="2510" y="5127"/>
                    <a:pt x="0" y="9832"/>
                    <a:pt x="948" y="13848"/>
                  </a:cubicBezTo>
                  <a:cubicBezTo>
                    <a:pt x="1995" y="18271"/>
                    <a:pt x="6091" y="20943"/>
                    <a:pt x="10407" y="20943"/>
                  </a:cubicBezTo>
                  <a:cubicBezTo>
                    <a:pt x="11066" y="20943"/>
                    <a:pt x="11731" y="20881"/>
                    <a:pt x="12391" y="20753"/>
                  </a:cubicBezTo>
                  <a:cubicBezTo>
                    <a:pt x="12732" y="20687"/>
                    <a:pt x="13069" y="20601"/>
                    <a:pt x="13401" y="20500"/>
                  </a:cubicBezTo>
                  <a:cubicBezTo>
                    <a:pt x="13552" y="20820"/>
                    <a:pt x="13711" y="21148"/>
                    <a:pt x="13893" y="21451"/>
                  </a:cubicBezTo>
                  <a:cubicBezTo>
                    <a:pt x="13487" y="21597"/>
                    <a:pt x="13078" y="21736"/>
                    <a:pt x="12665" y="21872"/>
                  </a:cubicBezTo>
                  <a:cubicBezTo>
                    <a:pt x="12489" y="21930"/>
                    <a:pt x="12418" y="22079"/>
                    <a:pt x="12424" y="22223"/>
                  </a:cubicBezTo>
                  <a:cubicBezTo>
                    <a:pt x="12378" y="22243"/>
                    <a:pt x="12343" y="22281"/>
                    <a:pt x="12328" y="22329"/>
                  </a:cubicBezTo>
                  <a:cubicBezTo>
                    <a:pt x="12156" y="22920"/>
                    <a:pt x="12466" y="23738"/>
                    <a:pt x="12930" y="24127"/>
                  </a:cubicBezTo>
                  <a:cubicBezTo>
                    <a:pt x="12981" y="24173"/>
                    <a:pt x="13048" y="24198"/>
                    <a:pt x="13117" y="24198"/>
                  </a:cubicBezTo>
                  <a:cubicBezTo>
                    <a:pt x="13123" y="24198"/>
                    <a:pt x="13129" y="24198"/>
                    <a:pt x="13135" y="24197"/>
                  </a:cubicBezTo>
                  <a:cubicBezTo>
                    <a:pt x="13199" y="24244"/>
                    <a:pt x="13277" y="24269"/>
                    <a:pt x="13355" y="24269"/>
                  </a:cubicBezTo>
                  <a:cubicBezTo>
                    <a:pt x="13374" y="24269"/>
                    <a:pt x="13393" y="24268"/>
                    <a:pt x="13412" y="24265"/>
                  </a:cubicBezTo>
                  <a:cubicBezTo>
                    <a:pt x="15034" y="24024"/>
                    <a:pt x="16586" y="23436"/>
                    <a:pt x="17959" y="22543"/>
                  </a:cubicBezTo>
                  <a:cubicBezTo>
                    <a:pt x="18416" y="23422"/>
                    <a:pt x="18791" y="24286"/>
                    <a:pt x="19012" y="25220"/>
                  </a:cubicBezTo>
                  <a:cubicBezTo>
                    <a:pt x="17774" y="26130"/>
                    <a:pt x="16690" y="27832"/>
                    <a:pt x="16589" y="29376"/>
                  </a:cubicBezTo>
                  <a:cubicBezTo>
                    <a:pt x="16344" y="29392"/>
                    <a:pt x="16351" y="29743"/>
                    <a:pt x="16596" y="29763"/>
                  </a:cubicBezTo>
                  <a:cubicBezTo>
                    <a:pt x="16880" y="29786"/>
                    <a:pt x="17162" y="29797"/>
                    <a:pt x="17442" y="29797"/>
                  </a:cubicBezTo>
                  <a:cubicBezTo>
                    <a:pt x="21217" y="29797"/>
                    <a:pt x="24683" y="27788"/>
                    <a:pt x="26852" y="24700"/>
                  </a:cubicBezTo>
                  <a:cubicBezTo>
                    <a:pt x="26984" y="24513"/>
                    <a:pt x="26889" y="24332"/>
                    <a:pt x="26731" y="24248"/>
                  </a:cubicBezTo>
                  <a:cubicBezTo>
                    <a:pt x="26760" y="24115"/>
                    <a:pt x="26706" y="23966"/>
                    <a:pt x="26533" y="23915"/>
                  </a:cubicBezTo>
                  <a:cubicBezTo>
                    <a:pt x="25761" y="23688"/>
                    <a:pt x="24954" y="23571"/>
                    <a:pt x="24146" y="23571"/>
                  </a:cubicBezTo>
                  <a:cubicBezTo>
                    <a:pt x="23362" y="23571"/>
                    <a:pt x="22578" y="23681"/>
                    <a:pt x="21827" y="23906"/>
                  </a:cubicBezTo>
                  <a:cubicBezTo>
                    <a:pt x="21501" y="23629"/>
                    <a:pt x="21170" y="23355"/>
                    <a:pt x="20870" y="23044"/>
                  </a:cubicBezTo>
                  <a:cubicBezTo>
                    <a:pt x="20361" y="22514"/>
                    <a:pt x="19937" y="21926"/>
                    <a:pt x="19502" y="21336"/>
                  </a:cubicBezTo>
                  <a:cubicBezTo>
                    <a:pt x="22623" y="18471"/>
                    <a:pt x="24170" y="13985"/>
                    <a:pt x="23119" y="9613"/>
                  </a:cubicBezTo>
                  <a:cubicBezTo>
                    <a:pt x="21749" y="3911"/>
                    <a:pt x="16413" y="1"/>
                    <a:pt x="107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23"/>
          <p:cNvGrpSpPr/>
          <p:nvPr/>
        </p:nvGrpSpPr>
        <p:grpSpPr>
          <a:xfrm>
            <a:off x="8084663" y="3138245"/>
            <a:ext cx="1026629" cy="1056842"/>
            <a:chOff x="8084663" y="3138245"/>
            <a:chExt cx="1026629" cy="1056842"/>
          </a:xfrm>
        </p:grpSpPr>
        <p:sp>
          <p:nvSpPr>
            <p:cNvPr id="342" name="Google Shape;342;p23"/>
            <p:cNvSpPr/>
            <p:nvPr/>
          </p:nvSpPr>
          <p:spPr>
            <a:xfrm>
              <a:off x="8084663" y="3138245"/>
              <a:ext cx="1026629" cy="1056842"/>
            </a:xfrm>
            <a:custGeom>
              <a:avLst/>
              <a:gdLst/>
              <a:ahLst/>
              <a:cxnLst/>
              <a:rect l="l" t="t" r="r" b="b"/>
              <a:pathLst>
                <a:path w="31023" h="31936" extrusionOk="0">
                  <a:moveTo>
                    <a:pt x="28260" y="9044"/>
                  </a:moveTo>
                  <a:cubicBezTo>
                    <a:pt x="28830" y="10504"/>
                    <a:pt x="30083" y="12555"/>
                    <a:pt x="29842" y="14146"/>
                  </a:cubicBezTo>
                  <a:cubicBezTo>
                    <a:pt x="29357" y="13912"/>
                    <a:pt x="28865" y="13691"/>
                    <a:pt x="28373" y="13467"/>
                  </a:cubicBezTo>
                  <a:lnTo>
                    <a:pt x="27499" y="13071"/>
                  </a:lnTo>
                  <a:cubicBezTo>
                    <a:pt x="27085" y="12884"/>
                    <a:pt x="26672" y="12878"/>
                    <a:pt x="26673" y="12408"/>
                  </a:cubicBezTo>
                  <a:cubicBezTo>
                    <a:pt x="26675" y="11864"/>
                    <a:pt x="27220" y="11155"/>
                    <a:pt x="27457" y="10675"/>
                  </a:cubicBezTo>
                  <a:cubicBezTo>
                    <a:pt x="27725" y="10132"/>
                    <a:pt x="27992" y="9588"/>
                    <a:pt x="28260" y="9044"/>
                  </a:cubicBezTo>
                  <a:close/>
                  <a:moveTo>
                    <a:pt x="14012" y="639"/>
                  </a:moveTo>
                  <a:cubicBezTo>
                    <a:pt x="14025" y="656"/>
                    <a:pt x="14041" y="670"/>
                    <a:pt x="14058" y="683"/>
                  </a:cubicBezTo>
                  <a:cubicBezTo>
                    <a:pt x="16497" y="2209"/>
                    <a:pt x="18980" y="3670"/>
                    <a:pt x="21470" y="5111"/>
                  </a:cubicBezTo>
                  <a:cubicBezTo>
                    <a:pt x="23504" y="6289"/>
                    <a:pt x="25665" y="7840"/>
                    <a:pt x="27908" y="8661"/>
                  </a:cubicBezTo>
                  <a:cubicBezTo>
                    <a:pt x="27421" y="9501"/>
                    <a:pt x="26937" y="10341"/>
                    <a:pt x="26459" y="11185"/>
                  </a:cubicBezTo>
                  <a:cubicBezTo>
                    <a:pt x="26235" y="11582"/>
                    <a:pt x="25642" y="12276"/>
                    <a:pt x="25763" y="12797"/>
                  </a:cubicBezTo>
                  <a:cubicBezTo>
                    <a:pt x="25861" y="13219"/>
                    <a:pt x="26362" y="13360"/>
                    <a:pt x="26696" y="13521"/>
                  </a:cubicBezTo>
                  <a:cubicBezTo>
                    <a:pt x="27656" y="13985"/>
                    <a:pt x="28634" y="14435"/>
                    <a:pt x="29617" y="14850"/>
                  </a:cubicBezTo>
                  <a:cubicBezTo>
                    <a:pt x="28715" y="16681"/>
                    <a:pt x="27218" y="18401"/>
                    <a:pt x="26102" y="20110"/>
                  </a:cubicBezTo>
                  <a:cubicBezTo>
                    <a:pt x="24978" y="21830"/>
                    <a:pt x="23869" y="23561"/>
                    <a:pt x="22775" y="25302"/>
                  </a:cubicBezTo>
                  <a:cubicBezTo>
                    <a:pt x="22484" y="25765"/>
                    <a:pt x="20214" y="29491"/>
                    <a:pt x="19426" y="31049"/>
                  </a:cubicBezTo>
                  <a:lnTo>
                    <a:pt x="19371" y="31023"/>
                  </a:lnTo>
                  <a:cubicBezTo>
                    <a:pt x="19318" y="30995"/>
                    <a:pt x="19260" y="30981"/>
                    <a:pt x="19202" y="30981"/>
                  </a:cubicBezTo>
                  <a:cubicBezTo>
                    <a:pt x="19144" y="30981"/>
                    <a:pt x="19086" y="30995"/>
                    <a:pt x="19034" y="31023"/>
                  </a:cubicBezTo>
                  <a:cubicBezTo>
                    <a:pt x="12558" y="28687"/>
                    <a:pt x="7360" y="24060"/>
                    <a:pt x="1054" y="21410"/>
                  </a:cubicBezTo>
                  <a:lnTo>
                    <a:pt x="7511" y="11199"/>
                  </a:lnTo>
                  <a:cubicBezTo>
                    <a:pt x="9709" y="7722"/>
                    <a:pt x="12125" y="4299"/>
                    <a:pt x="14012" y="639"/>
                  </a:cubicBezTo>
                  <a:close/>
                  <a:moveTo>
                    <a:pt x="14233" y="0"/>
                  </a:moveTo>
                  <a:cubicBezTo>
                    <a:pt x="14097" y="0"/>
                    <a:pt x="13984" y="94"/>
                    <a:pt x="13927" y="216"/>
                  </a:cubicBezTo>
                  <a:cubicBezTo>
                    <a:pt x="13901" y="203"/>
                    <a:pt x="13874" y="197"/>
                    <a:pt x="13847" y="197"/>
                  </a:cubicBezTo>
                  <a:cubicBezTo>
                    <a:pt x="13789" y="197"/>
                    <a:pt x="13733" y="225"/>
                    <a:pt x="13699" y="276"/>
                  </a:cubicBezTo>
                  <a:cubicBezTo>
                    <a:pt x="11229" y="3498"/>
                    <a:pt x="9198" y="7088"/>
                    <a:pt x="7029" y="10518"/>
                  </a:cubicBezTo>
                  <a:cubicBezTo>
                    <a:pt x="4735" y="14143"/>
                    <a:pt x="2442" y="17770"/>
                    <a:pt x="149" y="21395"/>
                  </a:cubicBezTo>
                  <a:cubicBezTo>
                    <a:pt x="1" y="21628"/>
                    <a:pt x="172" y="21873"/>
                    <a:pt x="388" y="21960"/>
                  </a:cubicBezTo>
                  <a:cubicBezTo>
                    <a:pt x="6854" y="24548"/>
                    <a:pt x="12076" y="29840"/>
                    <a:pt x="18835" y="31735"/>
                  </a:cubicBezTo>
                  <a:cubicBezTo>
                    <a:pt x="18838" y="31741"/>
                    <a:pt x="18838" y="31745"/>
                    <a:pt x="18841" y="31752"/>
                  </a:cubicBezTo>
                  <a:cubicBezTo>
                    <a:pt x="18897" y="31877"/>
                    <a:pt x="19046" y="31935"/>
                    <a:pt x="19181" y="31935"/>
                  </a:cubicBezTo>
                  <a:cubicBezTo>
                    <a:pt x="19215" y="31935"/>
                    <a:pt x="19247" y="31932"/>
                    <a:pt x="19277" y="31925"/>
                  </a:cubicBezTo>
                  <a:cubicBezTo>
                    <a:pt x="19792" y="31801"/>
                    <a:pt x="19943" y="31359"/>
                    <a:pt x="20210" y="30928"/>
                  </a:cubicBezTo>
                  <a:cubicBezTo>
                    <a:pt x="20930" y="29760"/>
                    <a:pt x="21637" y="28587"/>
                    <a:pt x="22360" y="27423"/>
                  </a:cubicBezTo>
                  <a:cubicBezTo>
                    <a:pt x="23867" y="24999"/>
                    <a:pt x="25404" y="22591"/>
                    <a:pt x="26966" y="20203"/>
                  </a:cubicBezTo>
                  <a:cubicBezTo>
                    <a:pt x="27715" y="19056"/>
                    <a:pt x="28470" y="17912"/>
                    <a:pt x="29228" y="16771"/>
                  </a:cubicBezTo>
                  <a:cubicBezTo>
                    <a:pt x="29736" y="16010"/>
                    <a:pt x="30545" y="15148"/>
                    <a:pt x="30721" y="14213"/>
                  </a:cubicBezTo>
                  <a:cubicBezTo>
                    <a:pt x="31023" y="12611"/>
                    <a:pt x="29467" y="10207"/>
                    <a:pt x="28767" y="8724"/>
                  </a:cubicBezTo>
                  <a:cubicBezTo>
                    <a:pt x="28785" y="8658"/>
                    <a:pt x="28764" y="8588"/>
                    <a:pt x="28712" y="8543"/>
                  </a:cubicBezTo>
                  <a:cubicBezTo>
                    <a:pt x="26756" y="6859"/>
                    <a:pt x="24065" y="5762"/>
                    <a:pt x="21832" y="4469"/>
                  </a:cubicBezTo>
                  <a:cubicBezTo>
                    <a:pt x="19340" y="3028"/>
                    <a:pt x="16879" y="1536"/>
                    <a:pt x="14411" y="54"/>
                  </a:cubicBezTo>
                  <a:cubicBezTo>
                    <a:pt x="14350" y="16"/>
                    <a:pt x="14289" y="0"/>
                    <a:pt x="14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3"/>
            <p:cNvSpPr/>
            <p:nvPr/>
          </p:nvSpPr>
          <p:spPr>
            <a:xfrm>
              <a:off x="8533166" y="3299372"/>
              <a:ext cx="302929" cy="174232"/>
            </a:xfrm>
            <a:custGeom>
              <a:avLst/>
              <a:gdLst/>
              <a:ahLst/>
              <a:cxnLst/>
              <a:rect l="l" t="t" r="r" b="b"/>
              <a:pathLst>
                <a:path w="9154" h="5265" extrusionOk="0">
                  <a:moveTo>
                    <a:pt x="294" y="0"/>
                  </a:moveTo>
                  <a:cubicBezTo>
                    <a:pt x="111" y="0"/>
                    <a:pt x="1" y="241"/>
                    <a:pt x="191" y="362"/>
                  </a:cubicBezTo>
                  <a:cubicBezTo>
                    <a:pt x="2900" y="2091"/>
                    <a:pt x="5792" y="3615"/>
                    <a:pt x="8578" y="5221"/>
                  </a:cubicBezTo>
                  <a:cubicBezTo>
                    <a:pt x="8630" y="5252"/>
                    <a:pt x="8682" y="5265"/>
                    <a:pt x="8730" y="5265"/>
                  </a:cubicBezTo>
                  <a:cubicBezTo>
                    <a:pt x="8992" y="5265"/>
                    <a:pt x="9153" y="4867"/>
                    <a:pt x="8875" y="4690"/>
                  </a:cubicBezTo>
                  <a:cubicBezTo>
                    <a:pt x="6190" y="2982"/>
                    <a:pt x="3320" y="1256"/>
                    <a:pt x="382" y="19"/>
                  </a:cubicBezTo>
                  <a:cubicBezTo>
                    <a:pt x="351" y="6"/>
                    <a:pt x="322" y="0"/>
                    <a:pt x="2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3"/>
            <p:cNvSpPr/>
            <p:nvPr/>
          </p:nvSpPr>
          <p:spPr>
            <a:xfrm>
              <a:off x="8481443" y="3415692"/>
              <a:ext cx="443539" cy="302796"/>
            </a:xfrm>
            <a:custGeom>
              <a:avLst/>
              <a:gdLst/>
              <a:ahLst/>
              <a:cxnLst/>
              <a:rect l="l" t="t" r="r" b="b"/>
              <a:pathLst>
                <a:path w="13403" h="9150" extrusionOk="0">
                  <a:moveTo>
                    <a:pt x="248" y="1"/>
                  </a:moveTo>
                  <a:cubicBezTo>
                    <a:pt x="89" y="1"/>
                    <a:pt x="1" y="247"/>
                    <a:pt x="161" y="366"/>
                  </a:cubicBezTo>
                  <a:cubicBezTo>
                    <a:pt x="4270" y="3412"/>
                    <a:pt x="8563" y="6254"/>
                    <a:pt x="12816" y="9096"/>
                  </a:cubicBezTo>
                  <a:cubicBezTo>
                    <a:pt x="12872" y="9134"/>
                    <a:pt x="12927" y="9150"/>
                    <a:pt x="12978" y="9150"/>
                  </a:cubicBezTo>
                  <a:cubicBezTo>
                    <a:pt x="13238" y="9150"/>
                    <a:pt x="13403" y="8735"/>
                    <a:pt x="13126" y="8545"/>
                  </a:cubicBezTo>
                  <a:cubicBezTo>
                    <a:pt x="8917" y="5652"/>
                    <a:pt x="4694" y="2717"/>
                    <a:pt x="349" y="32"/>
                  </a:cubicBezTo>
                  <a:cubicBezTo>
                    <a:pt x="314" y="10"/>
                    <a:pt x="279" y="1"/>
                    <a:pt x="2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3"/>
            <p:cNvSpPr/>
            <p:nvPr/>
          </p:nvSpPr>
          <p:spPr>
            <a:xfrm>
              <a:off x="8416515" y="3524964"/>
              <a:ext cx="456577" cy="285423"/>
            </a:xfrm>
            <a:custGeom>
              <a:avLst/>
              <a:gdLst/>
              <a:ahLst/>
              <a:cxnLst/>
              <a:rect l="l" t="t" r="r" b="b"/>
              <a:pathLst>
                <a:path w="13797" h="8625" extrusionOk="0">
                  <a:moveTo>
                    <a:pt x="213" y="1"/>
                  </a:moveTo>
                  <a:cubicBezTo>
                    <a:pt x="101" y="1"/>
                    <a:pt x="1" y="137"/>
                    <a:pt x="109" y="225"/>
                  </a:cubicBezTo>
                  <a:cubicBezTo>
                    <a:pt x="2012" y="1780"/>
                    <a:pt x="4259" y="2985"/>
                    <a:pt x="6338" y="4292"/>
                  </a:cubicBezTo>
                  <a:cubicBezTo>
                    <a:pt x="8620" y="5728"/>
                    <a:pt x="10876" y="7228"/>
                    <a:pt x="13210" y="8579"/>
                  </a:cubicBezTo>
                  <a:cubicBezTo>
                    <a:pt x="13265" y="8611"/>
                    <a:pt x="13319" y="8625"/>
                    <a:pt x="13369" y="8625"/>
                  </a:cubicBezTo>
                  <a:cubicBezTo>
                    <a:pt x="13637" y="8625"/>
                    <a:pt x="13796" y="8219"/>
                    <a:pt x="13516" y="8032"/>
                  </a:cubicBezTo>
                  <a:cubicBezTo>
                    <a:pt x="11369" y="6603"/>
                    <a:pt x="9128" y="5303"/>
                    <a:pt x="6930" y="3955"/>
                  </a:cubicBezTo>
                  <a:cubicBezTo>
                    <a:pt x="4754" y="2621"/>
                    <a:pt x="2591" y="1069"/>
                    <a:pt x="268" y="12"/>
                  </a:cubicBezTo>
                  <a:cubicBezTo>
                    <a:pt x="250" y="4"/>
                    <a:pt x="231"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3"/>
            <p:cNvSpPr/>
            <p:nvPr/>
          </p:nvSpPr>
          <p:spPr>
            <a:xfrm>
              <a:off x="8364659" y="3646678"/>
              <a:ext cx="443539" cy="268612"/>
            </a:xfrm>
            <a:custGeom>
              <a:avLst/>
              <a:gdLst/>
              <a:ahLst/>
              <a:cxnLst/>
              <a:rect l="l" t="t" r="r" b="b"/>
              <a:pathLst>
                <a:path w="13403" h="8117" extrusionOk="0">
                  <a:moveTo>
                    <a:pt x="330" y="1"/>
                  </a:moveTo>
                  <a:cubicBezTo>
                    <a:pt x="127" y="1"/>
                    <a:pt x="1" y="300"/>
                    <a:pt x="218" y="428"/>
                  </a:cubicBezTo>
                  <a:cubicBezTo>
                    <a:pt x="4434" y="2940"/>
                    <a:pt x="8594" y="5544"/>
                    <a:pt x="12803" y="8066"/>
                  </a:cubicBezTo>
                  <a:cubicBezTo>
                    <a:pt x="12860" y="8101"/>
                    <a:pt x="12916" y="8116"/>
                    <a:pt x="12968" y="8116"/>
                  </a:cubicBezTo>
                  <a:cubicBezTo>
                    <a:pt x="13239" y="8116"/>
                    <a:pt x="13402" y="7699"/>
                    <a:pt x="13117" y="7507"/>
                  </a:cubicBezTo>
                  <a:cubicBezTo>
                    <a:pt x="9061" y="4783"/>
                    <a:pt x="4756" y="2320"/>
                    <a:pt x="441" y="30"/>
                  </a:cubicBezTo>
                  <a:cubicBezTo>
                    <a:pt x="403" y="10"/>
                    <a:pt x="365" y="1"/>
                    <a:pt x="3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3"/>
            <p:cNvSpPr/>
            <p:nvPr/>
          </p:nvSpPr>
          <p:spPr>
            <a:xfrm>
              <a:off x="8307773" y="3769087"/>
              <a:ext cx="428051" cy="257559"/>
            </a:xfrm>
            <a:custGeom>
              <a:avLst/>
              <a:gdLst/>
              <a:ahLst/>
              <a:cxnLst/>
              <a:rect l="l" t="t" r="r" b="b"/>
              <a:pathLst>
                <a:path w="12935" h="7783" extrusionOk="0">
                  <a:moveTo>
                    <a:pt x="272" y="1"/>
                  </a:moveTo>
                  <a:cubicBezTo>
                    <a:pt x="102" y="1"/>
                    <a:pt x="0" y="259"/>
                    <a:pt x="178" y="378"/>
                  </a:cubicBezTo>
                  <a:cubicBezTo>
                    <a:pt x="2414" y="1876"/>
                    <a:pt x="4715" y="3282"/>
                    <a:pt x="7017" y="4677"/>
                  </a:cubicBezTo>
                  <a:cubicBezTo>
                    <a:pt x="8118" y="5345"/>
                    <a:pt x="9224" y="6006"/>
                    <a:pt x="10331" y="6662"/>
                  </a:cubicBezTo>
                  <a:cubicBezTo>
                    <a:pt x="11007" y="7061"/>
                    <a:pt x="11730" y="7761"/>
                    <a:pt x="12535" y="7783"/>
                  </a:cubicBezTo>
                  <a:cubicBezTo>
                    <a:pt x="12537" y="7783"/>
                    <a:pt x="12539" y="7783"/>
                    <a:pt x="12541" y="7783"/>
                  </a:cubicBezTo>
                  <a:cubicBezTo>
                    <a:pt x="12683" y="7783"/>
                    <a:pt x="12845" y="7668"/>
                    <a:pt x="12871" y="7523"/>
                  </a:cubicBezTo>
                  <a:cubicBezTo>
                    <a:pt x="12878" y="7484"/>
                    <a:pt x="12884" y="7446"/>
                    <a:pt x="12892" y="7408"/>
                  </a:cubicBezTo>
                  <a:cubicBezTo>
                    <a:pt x="12934" y="7175"/>
                    <a:pt x="12740" y="6992"/>
                    <a:pt x="12548" y="6992"/>
                  </a:cubicBezTo>
                  <a:cubicBezTo>
                    <a:pt x="12448" y="6992"/>
                    <a:pt x="12349" y="7042"/>
                    <a:pt x="12284" y="7161"/>
                  </a:cubicBezTo>
                  <a:cubicBezTo>
                    <a:pt x="12373" y="6999"/>
                    <a:pt x="1384" y="620"/>
                    <a:pt x="373" y="30"/>
                  </a:cubicBezTo>
                  <a:cubicBezTo>
                    <a:pt x="338" y="10"/>
                    <a:pt x="304" y="1"/>
                    <a:pt x="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23"/>
          <p:cNvGrpSpPr/>
          <p:nvPr/>
        </p:nvGrpSpPr>
        <p:grpSpPr>
          <a:xfrm>
            <a:off x="1960499" y="1511252"/>
            <a:ext cx="690310" cy="1154730"/>
            <a:chOff x="1960499" y="1511252"/>
            <a:chExt cx="690310" cy="1154730"/>
          </a:xfrm>
        </p:grpSpPr>
        <p:sp>
          <p:nvSpPr>
            <p:cNvPr id="349" name="Google Shape;349;p23"/>
            <p:cNvSpPr/>
            <p:nvPr/>
          </p:nvSpPr>
          <p:spPr>
            <a:xfrm>
              <a:off x="2276433" y="1802367"/>
              <a:ext cx="230886" cy="126347"/>
            </a:xfrm>
            <a:custGeom>
              <a:avLst/>
              <a:gdLst/>
              <a:ahLst/>
              <a:cxnLst/>
              <a:rect l="l" t="t" r="r" b="b"/>
              <a:pathLst>
                <a:path w="6977" h="3818" extrusionOk="0">
                  <a:moveTo>
                    <a:pt x="276" y="1"/>
                  </a:moveTo>
                  <a:cubicBezTo>
                    <a:pt x="139" y="1"/>
                    <a:pt x="1" y="93"/>
                    <a:pt x="23" y="254"/>
                  </a:cubicBezTo>
                  <a:cubicBezTo>
                    <a:pt x="330" y="2383"/>
                    <a:pt x="2225" y="3818"/>
                    <a:pt x="4168" y="3818"/>
                  </a:cubicBezTo>
                  <a:cubicBezTo>
                    <a:pt x="5069" y="3818"/>
                    <a:pt x="5980" y="3509"/>
                    <a:pt x="6748" y="2818"/>
                  </a:cubicBezTo>
                  <a:cubicBezTo>
                    <a:pt x="6976" y="2612"/>
                    <a:pt x="6750" y="2279"/>
                    <a:pt x="6495" y="2279"/>
                  </a:cubicBezTo>
                  <a:cubicBezTo>
                    <a:pt x="6441" y="2279"/>
                    <a:pt x="6387" y="2293"/>
                    <a:pt x="6335" y="2327"/>
                  </a:cubicBezTo>
                  <a:cubicBezTo>
                    <a:pt x="5574" y="2813"/>
                    <a:pt x="4765" y="3049"/>
                    <a:pt x="3997" y="3049"/>
                  </a:cubicBezTo>
                  <a:cubicBezTo>
                    <a:pt x="2412" y="3049"/>
                    <a:pt x="996" y="2047"/>
                    <a:pt x="515" y="172"/>
                  </a:cubicBezTo>
                  <a:cubicBezTo>
                    <a:pt x="484" y="54"/>
                    <a:pt x="381" y="1"/>
                    <a:pt x="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3"/>
            <p:cNvSpPr/>
            <p:nvPr/>
          </p:nvSpPr>
          <p:spPr>
            <a:xfrm>
              <a:off x="1960499" y="1705670"/>
              <a:ext cx="614064" cy="960311"/>
            </a:xfrm>
            <a:custGeom>
              <a:avLst/>
              <a:gdLst/>
              <a:ahLst/>
              <a:cxnLst/>
              <a:rect l="l" t="t" r="r" b="b"/>
              <a:pathLst>
                <a:path w="18556" h="29019" extrusionOk="0">
                  <a:moveTo>
                    <a:pt x="10334" y="766"/>
                  </a:moveTo>
                  <a:cubicBezTo>
                    <a:pt x="10935" y="766"/>
                    <a:pt x="11549" y="893"/>
                    <a:pt x="12091" y="1054"/>
                  </a:cubicBezTo>
                  <a:cubicBezTo>
                    <a:pt x="14232" y="1688"/>
                    <a:pt x="16436" y="2668"/>
                    <a:pt x="17628" y="4644"/>
                  </a:cubicBezTo>
                  <a:cubicBezTo>
                    <a:pt x="17654" y="4687"/>
                    <a:pt x="17689" y="4723"/>
                    <a:pt x="17730" y="4749"/>
                  </a:cubicBezTo>
                  <a:cubicBezTo>
                    <a:pt x="18146" y="6589"/>
                    <a:pt x="16423" y="7814"/>
                    <a:pt x="14642" y="7814"/>
                  </a:cubicBezTo>
                  <a:cubicBezTo>
                    <a:pt x="14327" y="7814"/>
                    <a:pt x="14011" y="7776"/>
                    <a:pt x="13704" y="7696"/>
                  </a:cubicBezTo>
                  <a:cubicBezTo>
                    <a:pt x="13671" y="7687"/>
                    <a:pt x="13639" y="7683"/>
                    <a:pt x="13610" y="7683"/>
                  </a:cubicBezTo>
                  <a:cubicBezTo>
                    <a:pt x="13259" y="7683"/>
                    <a:pt x="13168" y="8251"/>
                    <a:pt x="13555" y="8361"/>
                  </a:cubicBezTo>
                  <a:cubicBezTo>
                    <a:pt x="13978" y="8481"/>
                    <a:pt x="14415" y="8542"/>
                    <a:pt x="14854" y="8542"/>
                  </a:cubicBezTo>
                  <a:cubicBezTo>
                    <a:pt x="14963" y="8542"/>
                    <a:pt x="15073" y="8538"/>
                    <a:pt x="15182" y="8531"/>
                  </a:cubicBezTo>
                  <a:lnTo>
                    <a:pt x="15182" y="8531"/>
                  </a:lnTo>
                  <a:cubicBezTo>
                    <a:pt x="14571" y="11778"/>
                    <a:pt x="13001" y="14918"/>
                    <a:pt x="11802" y="17979"/>
                  </a:cubicBezTo>
                  <a:cubicBezTo>
                    <a:pt x="11210" y="19488"/>
                    <a:pt x="10615" y="20996"/>
                    <a:pt x="10030" y="22508"/>
                  </a:cubicBezTo>
                  <a:cubicBezTo>
                    <a:pt x="9417" y="24090"/>
                    <a:pt x="8957" y="25910"/>
                    <a:pt x="7893" y="27262"/>
                  </a:cubicBezTo>
                  <a:cubicBezTo>
                    <a:pt x="7863" y="27250"/>
                    <a:pt x="7832" y="27244"/>
                    <a:pt x="7801" y="27244"/>
                  </a:cubicBezTo>
                  <a:cubicBezTo>
                    <a:pt x="7744" y="27244"/>
                    <a:pt x="7687" y="27264"/>
                    <a:pt x="7640" y="27300"/>
                  </a:cubicBezTo>
                  <a:cubicBezTo>
                    <a:pt x="6817" y="27949"/>
                    <a:pt x="5842" y="28267"/>
                    <a:pt x="4897" y="28267"/>
                  </a:cubicBezTo>
                  <a:cubicBezTo>
                    <a:pt x="3221" y="28267"/>
                    <a:pt x="1637" y="27266"/>
                    <a:pt x="1157" y="25326"/>
                  </a:cubicBezTo>
                  <a:cubicBezTo>
                    <a:pt x="563" y="22925"/>
                    <a:pt x="2064" y="20134"/>
                    <a:pt x="2874" y="17962"/>
                  </a:cubicBezTo>
                  <a:cubicBezTo>
                    <a:pt x="4456" y="13726"/>
                    <a:pt x="6355" y="9471"/>
                    <a:pt x="7556" y="5106"/>
                  </a:cubicBezTo>
                  <a:cubicBezTo>
                    <a:pt x="7767" y="5445"/>
                    <a:pt x="8032" y="5748"/>
                    <a:pt x="8342" y="6004"/>
                  </a:cubicBezTo>
                  <a:cubicBezTo>
                    <a:pt x="8381" y="6036"/>
                    <a:pt x="8427" y="6050"/>
                    <a:pt x="8473" y="6050"/>
                  </a:cubicBezTo>
                  <a:cubicBezTo>
                    <a:pt x="8631" y="6050"/>
                    <a:pt x="8787" y="5884"/>
                    <a:pt x="8665" y="5731"/>
                  </a:cubicBezTo>
                  <a:cubicBezTo>
                    <a:pt x="7761" y="4608"/>
                    <a:pt x="7199" y="2841"/>
                    <a:pt x="8268" y="1602"/>
                  </a:cubicBezTo>
                  <a:cubicBezTo>
                    <a:pt x="8807" y="978"/>
                    <a:pt x="9559" y="766"/>
                    <a:pt x="10334" y="766"/>
                  </a:cubicBezTo>
                  <a:close/>
                  <a:moveTo>
                    <a:pt x="10402" y="0"/>
                  </a:moveTo>
                  <a:cubicBezTo>
                    <a:pt x="10151" y="0"/>
                    <a:pt x="9900" y="21"/>
                    <a:pt x="9653" y="66"/>
                  </a:cubicBezTo>
                  <a:cubicBezTo>
                    <a:pt x="7317" y="492"/>
                    <a:pt x="6502" y="2813"/>
                    <a:pt x="7317" y="4656"/>
                  </a:cubicBezTo>
                  <a:cubicBezTo>
                    <a:pt x="7302" y="4671"/>
                    <a:pt x="7288" y="4688"/>
                    <a:pt x="7279" y="4706"/>
                  </a:cubicBezTo>
                  <a:cubicBezTo>
                    <a:pt x="5717" y="7878"/>
                    <a:pt x="4634" y="11337"/>
                    <a:pt x="3376" y="14639"/>
                  </a:cubicBezTo>
                  <a:cubicBezTo>
                    <a:pt x="2307" y="17446"/>
                    <a:pt x="702" y="20479"/>
                    <a:pt x="359" y="23496"/>
                  </a:cubicBezTo>
                  <a:cubicBezTo>
                    <a:pt x="1" y="26640"/>
                    <a:pt x="2315" y="29019"/>
                    <a:pt x="4930" y="29019"/>
                  </a:cubicBezTo>
                  <a:cubicBezTo>
                    <a:pt x="5972" y="29019"/>
                    <a:pt x="7062" y="28641"/>
                    <a:pt x="8049" y="27784"/>
                  </a:cubicBezTo>
                  <a:cubicBezTo>
                    <a:pt x="8091" y="27748"/>
                    <a:pt x="8120" y="27696"/>
                    <a:pt x="8129" y="27639"/>
                  </a:cubicBezTo>
                  <a:cubicBezTo>
                    <a:pt x="9117" y="26827"/>
                    <a:pt x="9529" y="25652"/>
                    <a:pt x="10019" y="24447"/>
                  </a:cubicBezTo>
                  <a:cubicBezTo>
                    <a:pt x="10805" y="22517"/>
                    <a:pt x="11567" y="20580"/>
                    <a:pt x="12336" y="18642"/>
                  </a:cubicBezTo>
                  <a:cubicBezTo>
                    <a:pt x="13623" y="15398"/>
                    <a:pt x="15563" y="11903"/>
                    <a:pt x="15961" y="8398"/>
                  </a:cubicBezTo>
                  <a:cubicBezTo>
                    <a:pt x="16608" y="8220"/>
                    <a:pt x="17204" y="7877"/>
                    <a:pt x="17658" y="7335"/>
                  </a:cubicBezTo>
                  <a:cubicBezTo>
                    <a:pt x="18349" y="6512"/>
                    <a:pt x="18556" y="5397"/>
                    <a:pt x="18190" y="4435"/>
                  </a:cubicBezTo>
                  <a:cubicBezTo>
                    <a:pt x="18187" y="4391"/>
                    <a:pt x="18175" y="4348"/>
                    <a:pt x="18155" y="4310"/>
                  </a:cubicBezTo>
                  <a:cubicBezTo>
                    <a:pt x="17357" y="2706"/>
                    <a:pt x="15926" y="1795"/>
                    <a:pt x="14323" y="1101"/>
                  </a:cubicBezTo>
                  <a:cubicBezTo>
                    <a:pt x="13129" y="585"/>
                    <a:pt x="11748" y="0"/>
                    <a:pt x="104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3"/>
            <p:cNvSpPr/>
            <p:nvPr/>
          </p:nvSpPr>
          <p:spPr>
            <a:xfrm>
              <a:off x="2040749" y="2214401"/>
              <a:ext cx="274932" cy="375269"/>
            </a:xfrm>
            <a:custGeom>
              <a:avLst/>
              <a:gdLst/>
              <a:ahLst/>
              <a:cxnLst/>
              <a:rect l="l" t="t" r="r" b="b"/>
              <a:pathLst>
                <a:path w="8308" h="11340" extrusionOk="0">
                  <a:moveTo>
                    <a:pt x="2929" y="545"/>
                  </a:moveTo>
                  <a:cubicBezTo>
                    <a:pt x="3422" y="1283"/>
                    <a:pt x="3465" y="2425"/>
                    <a:pt x="4515" y="2609"/>
                  </a:cubicBezTo>
                  <a:cubicBezTo>
                    <a:pt x="4575" y="2620"/>
                    <a:pt x="4637" y="2625"/>
                    <a:pt x="4700" y="2625"/>
                  </a:cubicBezTo>
                  <a:cubicBezTo>
                    <a:pt x="5372" y="2625"/>
                    <a:pt x="6187" y="2073"/>
                    <a:pt x="6861" y="2073"/>
                  </a:cubicBezTo>
                  <a:cubicBezTo>
                    <a:pt x="7084" y="2073"/>
                    <a:pt x="7293" y="2134"/>
                    <a:pt x="7474" y="2297"/>
                  </a:cubicBezTo>
                  <a:cubicBezTo>
                    <a:pt x="6984" y="3715"/>
                    <a:pt x="6497" y="5135"/>
                    <a:pt x="6010" y="6555"/>
                  </a:cubicBezTo>
                  <a:cubicBezTo>
                    <a:pt x="5496" y="8060"/>
                    <a:pt x="5035" y="10028"/>
                    <a:pt x="3382" y="10543"/>
                  </a:cubicBezTo>
                  <a:cubicBezTo>
                    <a:pt x="3338" y="10494"/>
                    <a:pt x="3276" y="10468"/>
                    <a:pt x="3213" y="10468"/>
                  </a:cubicBezTo>
                  <a:cubicBezTo>
                    <a:pt x="3179" y="10468"/>
                    <a:pt x="3145" y="10475"/>
                    <a:pt x="3114" y="10491"/>
                  </a:cubicBezTo>
                  <a:cubicBezTo>
                    <a:pt x="2727" y="10663"/>
                    <a:pt x="2404" y="10738"/>
                    <a:pt x="2135" y="10738"/>
                  </a:cubicBezTo>
                  <a:cubicBezTo>
                    <a:pt x="374" y="10738"/>
                    <a:pt x="919" y="7496"/>
                    <a:pt x="1069" y="6694"/>
                  </a:cubicBezTo>
                  <a:cubicBezTo>
                    <a:pt x="1183" y="6089"/>
                    <a:pt x="1330" y="5489"/>
                    <a:pt x="1486" y="4894"/>
                  </a:cubicBezTo>
                  <a:cubicBezTo>
                    <a:pt x="1876" y="3413"/>
                    <a:pt x="2405" y="1981"/>
                    <a:pt x="2929" y="545"/>
                  </a:cubicBezTo>
                  <a:close/>
                  <a:moveTo>
                    <a:pt x="2829" y="1"/>
                  </a:moveTo>
                  <a:cubicBezTo>
                    <a:pt x="2768" y="1"/>
                    <a:pt x="2706" y="32"/>
                    <a:pt x="2662" y="108"/>
                  </a:cubicBezTo>
                  <a:cubicBezTo>
                    <a:pt x="1275" y="2525"/>
                    <a:pt x="0" y="5852"/>
                    <a:pt x="111" y="8677"/>
                  </a:cubicBezTo>
                  <a:cubicBezTo>
                    <a:pt x="161" y="9993"/>
                    <a:pt x="1071" y="11339"/>
                    <a:pt x="2284" y="11339"/>
                  </a:cubicBezTo>
                  <a:cubicBezTo>
                    <a:pt x="2565" y="11339"/>
                    <a:pt x="2862" y="11267"/>
                    <a:pt x="3169" y="11105"/>
                  </a:cubicBezTo>
                  <a:cubicBezTo>
                    <a:pt x="4344" y="11077"/>
                    <a:pt x="5208" y="10313"/>
                    <a:pt x="5784" y="9223"/>
                  </a:cubicBezTo>
                  <a:cubicBezTo>
                    <a:pt x="6891" y="7120"/>
                    <a:pt x="7459" y="4590"/>
                    <a:pt x="8228" y="2349"/>
                  </a:cubicBezTo>
                  <a:cubicBezTo>
                    <a:pt x="8308" y="2116"/>
                    <a:pt x="8151" y="1964"/>
                    <a:pt x="7961" y="1932"/>
                  </a:cubicBezTo>
                  <a:cubicBezTo>
                    <a:pt x="7666" y="1600"/>
                    <a:pt x="7304" y="1477"/>
                    <a:pt x="6918" y="1477"/>
                  </a:cubicBezTo>
                  <a:cubicBezTo>
                    <a:pt x="6616" y="1477"/>
                    <a:pt x="6300" y="1552"/>
                    <a:pt x="5989" y="1661"/>
                  </a:cubicBezTo>
                  <a:cubicBezTo>
                    <a:pt x="5571" y="1808"/>
                    <a:pt x="5155" y="2040"/>
                    <a:pt x="4752" y="2040"/>
                  </a:cubicBezTo>
                  <a:cubicBezTo>
                    <a:pt x="4505" y="2040"/>
                    <a:pt x="4264" y="1952"/>
                    <a:pt x="4031" y="1704"/>
                  </a:cubicBezTo>
                  <a:cubicBezTo>
                    <a:pt x="3642" y="1291"/>
                    <a:pt x="3576" y="684"/>
                    <a:pt x="3149" y="278"/>
                  </a:cubicBezTo>
                  <a:cubicBezTo>
                    <a:pt x="3121" y="251"/>
                    <a:pt x="3083" y="236"/>
                    <a:pt x="3044" y="236"/>
                  </a:cubicBezTo>
                  <a:cubicBezTo>
                    <a:pt x="3039" y="236"/>
                    <a:pt x="3033" y="236"/>
                    <a:pt x="3028" y="237"/>
                  </a:cubicBezTo>
                  <a:cubicBezTo>
                    <a:pt x="3044" y="104"/>
                    <a:pt x="2939" y="1"/>
                    <a:pt x="28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3"/>
            <p:cNvSpPr/>
            <p:nvPr/>
          </p:nvSpPr>
          <p:spPr>
            <a:xfrm>
              <a:off x="2175965" y="2156390"/>
              <a:ext cx="75252" cy="67840"/>
            </a:xfrm>
            <a:custGeom>
              <a:avLst/>
              <a:gdLst/>
              <a:ahLst/>
              <a:cxnLst/>
              <a:rect l="l" t="t" r="r" b="b"/>
              <a:pathLst>
                <a:path w="2274" h="2050" extrusionOk="0">
                  <a:moveTo>
                    <a:pt x="1286" y="474"/>
                  </a:moveTo>
                  <a:cubicBezTo>
                    <a:pt x="1302" y="474"/>
                    <a:pt x="1317" y="474"/>
                    <a:pt x="1333" y="475"/>
                  </a:cubicBezTo>
                  <a:cubicBezTo>
                    <a:pt x="1345" y="500"/>
                    <a:pt x="1362" y="521"/>
                    <a:pt x="1382" y="541"/>
                  </a:cubicBezTo>
                  <a:cubicBezTo>
                    <a:pt x="1619" y="768"/>
                    <a:pt x="1730" y="1175"/>
                    <a:pt x="1443" y="1429"/>
                  </a:cubicBezTo>
                  <a:cubicBezTo>
                    <a:pt x="1369" y="1495"/>
                    <a:pt x="1284" y="1522"/>
                    <a:pt x="1197" y="1522"/>
                  </a:cubicBezTo>
                  <a:cubicBezTo>
                    <a:pt x="1030" y="1522"/>
                    <a:pt x="859" y="1420"/>
                    <a:pt x="754" y="1290"/>
                  </a:cubicBezTo>
                  <a:lnTo>
                    <a:pt x="754" y="1288"/>
                  </a:lnTo>
                  <a:cubicBezTo>
                    <a:pt x="386" y="831"/>
                    <a:pt x="837" y="474"/>
                    <a:pt x="1286" y="474"/>
                  </a:cubicBezTo>
                  <a:close/>
                  <a:moveTo>
                    <a:pt x="1147" y="1"/>
                  </a:moveTo>
                  <a:cubicBezTo>
                    <a:pt x="915" y="1"/>
                    <a:pt x="679" y="73"/>
                    <a:pt x="495" y="209"/>
                  </a:cubicBezTo>
                  <a:cubicBezTo>
                    <a:pt x="4" y="572"/>
                    <a:pt x="1" y="1235"/>
                    <a:pt x="391" y="1673"/>
                  </a:cubicBezTo>
                  <a:cubicBezTo>
                    <a:pt x="604" y="1912"/>
                    <a:pt x="908" y="2050"/>
                    <a:pt x="1207" y="2050"/>
                  </a:cubicBezTo>
                  <a:cubicBezTo>
                    <a:pt x="1456" y="2050"/>
                    <a:pt x="1701" y="1954"/>
                    <a:pt x="1887" y="1742"/>
                  </a:cubicBezTo>
                  <a:cubicBezTo>
                    <a:pt x="2273" y="1301"/>
                    <a:pt x="2270" y="394"/>
                    <a:pt x="1664" y="134"/>
                  </a:cubicBezTo>
                  <a:cubicBezTo>
                    <a:pt x="1661" y="134"/>
                    <a:pt x="1658" y="134"/>
                    <a:pt x="1655" y="132"/>
                  </a:cubicBezTo>
                  <a:cubicBezTo>
                    <a:pt x="1504" y="43"/>
                    <a:pt x="1327" y="1"/>
                    <a:pt x="11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3"/>
            <p:cNvSpPr/>
            <p:nvPr/>
          </p:nvSpPr>
          <p:spPr>
            <a:xfrm>
              <a:off x="2269285" y="2051322"/>
              <a:ext cx="103977" cy="101064"/>
            </a:xfrm>
            <a:custGeom>
              <a:avLst/>
              <a:gdLst/>
              <a:ahLst/>
              <a:cxnLst/>
              <a:rect l="l" t="t" r="r" b="b"/>
              <a:pathLst>
                <a:path w="3142" h="3054" extrusionOk="0">
                  <a:moveTo>
                    <a:pt x="1603" y="483"/>
                  </a:moveTo>
                  <a:cubicBezTo>
                    <a:pt x="1606" y="483"/>
                    <a:pt x="1610" y="483"/>
                    <a:pt x="1613" y="483"/>
                  </a:cubicBezTo>
                  <a:cubicBezTo>
                    <a:pt x="1644" y="512"/>
                    <a:pt x="1682" y="532"/>
                    <a:pt x="1723" y="539"/>
                  </a:cubicBezTo>
                  <a:cubicBezTo>
                    <a:pt x="1892" y="573"/>
                    <a:pt x="2046" y="659"/>
                    <a:pt x="2163" y="784"/>
                  </a:cubicBezTo>
                  <a:cubicBezTo>
                    <a:pt x="2184" y="817"/>
                    <a:pt x="2204" y="849"/>
                    <a:pt x="2221" y="883"/>
                  </a:cubicBezTo>
                  <a:cubicBezTo>
                    <a:pt x="2233" y="910"/>
                    <a:pt x="2255" y="932"/>
                    <a:pt x="2281" y="945"/>
                  </a:cubicBezTo>
                  <a:cubicBezTo>
                    <a:pt x="2612" y="1524"/>
                    <a:pt x="2317" y="2492"/>
                    <a:pt x="1627" y="2492"/>
                  </a:cubicBezTo>
                  <a:cubicBezTo>
                    <a:pt x="1548" y="2492"/>
                    <a:pt x="1464" y="2480"/>
                    <a:pt x="1376" y="2452"/>
                  </a:cubicBezTo>
                  <a:cubicBezTo>
                    <a:pt x="836" y="2285"/>
                    <a:pt x="696" y="1520"/>
                    <a:pt x="849" y="1045"/>
                  </a:cubicBezTo>
                  <a:cubicBezTo>
                    <a:pt x="962" y="695"/>
                    <a:pt x="1286" y="483"/>
                    <a:pt x="1603" y="483"/>
                  </a:cubicBezTo>
                  <a:close/>
                  <a:moveTo>
                    <a:pt x="1513" y="1"/>
                  </a:moveTo>
                  <a:cubicBezTo>
                    <a:pt x="1163" y="1"/>
                    <a:pt x="802" y="146"/>
                    <a:pt x="570" y="426"/>
                  </a:cubicBezTo>
                  <a:cubicBezTo>
                    <a:pt x="0" y="1114"/>
                    <a:pt x="158" y="2432"/>
                    <a:pt x="957" y="2889"/>
                  </a:cubicBezTo>
                  <a:cubicBezTo>
                    <a:pt x="1157" y="3003"/>
                    <a:pt x="1367" y="3054"/>
                    <a:pt x="1573" y="3054"/>
                  </a:cubicBezTo>
                  <a:cubicBezTo>
                    <a:pt x="2205" y="3054"/>
                    <a:pt x="2798" y="2571"/>
                    <a:pt x="2953" y="1927"/>
                  </a:cubicBezTo>
                  <a:cubicBezTo>
                    <a:pt x="3141" y="1146"/>
                    <a:pt x="2716" y="46"/>
                    <a:pt x="1803" y="36"/>
                  </a:cubicBezTo>
                  <a:cubicBezTo>
                    <a:pt x="1709" y="12"/>
                    <a:pt x="1612" y="1"/>
                    <a:pt x="15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p:nvPr/>
          </p:nvSpPr>
          <p:spPr>
            <a:xfrm>
              <a:off x="2330209" y="1578331"/>
              <a:ext cx="118570" cy="102487"/>
            </a:xfrm>
            <a:custGeom>
              <a:avLst/>
              <a:gdLst/>
              <a:ahLst/>
              <a:cxnLst/>
              <a:rect l="l" t="t" r="r" b="b"/>
              <a:pathLst>
                <a:path w="3583" h="3097" extrusionOk="0">
                  <a:moveTo>
                    <a:pt x="1633" y="439"/>
                  </a:moveTo>
                  <a:cubicBezTo>
                    <a:pt x="1738" y="439"/>
                    <a:pt x="1843" y="460"/>
                    <a:pt x="1942" y="506"/>
                  </a:cubicBezTo>
                  <a:cubicBezTo>
                    <a:pt x="2307" y="857"/>
                    <a:pt x="2719" y="1233"/>
                    <a:pt x="2745" y="1774"/>
                  </a:cubicBezTo>
                  <a:cubicBezTo>
                    <a:pt x="2769" y="2290"/>
                    <a:pt x="2324" y="2576"/>
                    <a:pt x="1874" y="2576"/>
                  </a:cubicBezTo>
                  <a:cubicBezTo>
                    <a:pt x="1723" y="2576"/>
                    <a:pt x="1572" y="2544"/>
                    <a:pt x="1437" y="2477"/>
                  </a:cubicBezTo>
                  <a:cubicBezTo>
                    <a:pt x="962" y="2243"/>
                    <a:pt x="683" y="1704"/>
                    <a:pt x="766" y="1183"/>
                  </a:cubicBezTo>
                  <a:cubicBezTo>
                    <a:pt x="837" y="741"/>
                    <a:pt x="1236" y="439"/>
                    <a:pt x="1633" y="439"/>
                  </a:cubicBezTo>
                  <a:close/>
                  <a:moveTo>
                    <a:pt x="1962" y="1"/>
                  </a:moveTo>
                  <a:cubicBezTo>
                    <a:pt x="1895" y="1"/>
                    <a:pt x="1830" y="32"/>
                    <a:pt x="1788" y="88"/>
                  </a:cubicBezTo>
                  <a:cubicBezTo>
                    <a:pt x="1694" y="65"/>
                    <a:pt x="1597" y="54"/>
                    <a:pt x="1500" y="54"/>
                  </a:cubicBezTo>
                  <a:cubicBezTo>
                    <a:pt x="1146" y="54"/>
                    <a:pt x="789" y="203"/>
                    <a:pt x="555" y="501"/>
                  </a:cubicBezTo>
                  <a:cubicBezTo>
                    <a:pt x="0" y="1206"/>
                    <a:pt x="271" y="2273"/>
                    <a:pt x="959" y="2779"/>
                  </a:cubicBezTo>
                  <a:cubicBezTo>
                    <a:pt x="1242" y="2987"/>
                    <a:pt x="1586" y="3097"/>
                    <a:pt x="1923" y="3097"/>
                  </a:cubicBezTo>
                  <a:cubicBezTo>
                    <a:pt x="2399" y="3097"/>
                    <a:pt x="2861" y="2878"/>
                    <a:pt x="3117" y="2411"/>
                  </a:cubicBezTo>
                  <a:cubicBezTo>
                    <a:pt x="3583" y="1564"/>
                    <a:pt x="2867" y="370"/>
                    <a:pt x="2056" y="22"/>
                  </a:cubicBezTo>
                  <a:cubicBezTo>
                    <a:pt x="2026" y="8"/>
                    <a:pt x="1994" y="1"/>
                    <a:pt x="19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3"/>
            <p:cNvSpPr/>
            <p:nvPr/>
          </p:nvSpPr>
          <p:spPr>
            <a:xfrm>
              <a:off x="2512912" y="1511252"/>
              <a:ext cx="137896" cy="132072"/>
            </a:xfrm>
            <a:custGeom>
              <a:avLst/>
              <a:gdLst/>
              <a:ahLst/>
              <a:cxnLst/>
              <a:rect l="l" t="t" r="r" b="b"/>
              <a:pathLst>
                <a:path w="4167" h="3991" extrusionOk="0">
                  <a:moveTo>
                    <a:pt x="1945" y="518"/>
                  </a:moveTo>
                  <a:cubicBezTo>
                    <a:pt x="2313" y="518"/>
                    <a:pt x="2682" y="701"/>
                    <a:pt x="2996" y="948"/>
                  </a:cubicBezTo>
                  <a:cubicBezTo>
                    <a:pt x="2938" y="1032"/>
                    <a:pt x="2920" y="1142"/>
                    <a:pt x="2983" y="1240"/>
                  </a:cubicBezTo>
                  <a:cubicBezTo>
                    <a:pt x="3316" y="1750"/>
                    <a:pt x="3707" y="2510"/>
                    <a:pt x="3202" y="3055"/>
                  </a:cubicBezTo>
                  <a:cubicBezTo>
                    <a:pt x="2982" y="3291"/>
                    <a:pt x="2704" y="3393"/>
                    <a:pt x="2420" y="3393"/>
                  </a:cubicBezTo>
                  <a:cubicBezTo>
                    <a:pt x="1984" y="3393"/>
                    <a:pt x="1537" y="3153"/>
                    <a:pt x="1276" y="2792"/>
                  </a:cubicBezTo>
                  <a:cubicBezTo>
                    <a:pt x="877" y="2239"/>
                    <a:pt x="653" y="1271"/>
                    <a:pt x="1243" y="781"/>
                  </a:cubicBezTo>
                  <a:cubicBezTo>
                    <a:pt x="1466" y="595"/>
                    <a:pt x="1705" y="518"/>
                    <a:pt x="1945" y="518"/>
                  </a:cubicBezTo>
                  <a:close/>
                  <a:moveTo>
                    <a:pt x="1891" y="0"/>
                  </a:moveTo>
                  <a:cubicBezTo>
                    <a:pt x="1617" y="0"/>
                    <a:pt x="1335" y="70"/>
                    <a:pt x="1059" y="229"/>
                  </a:cubicBezTo>
                  <a:cubicBezTo>
                    <a:pt x="1" y="839"/>
                    <a:pt x="195" y="2340"/>
                    <a:pt x="838" y="3184"/>
                  </a:cubicBezTo>
                  <a:cubicBezTo>
                    <a:pt x="1220" y="3686"/>
                    <a:pt x="1822" y="3990"/>
                    <a:pt x="2423" y="3990"/>
                  </a:cubicBezTo>
                  <a:cubicBezTo>
                    <a:pt x="2802" y="3990"/>
                    <a:pt x="3181" y="3869"/>
                    <a:pt x="3503" y="3600"/>
                  </a:cubicBezTo>
                  <a:cubicBezTo>
                    <a:pt x="4166" y="3048"/>
                    <a:pt x="4122" y="2201"/>
                    <a:pt x="3785" y="1496"/>
                  </a:cubicBezTo>
                  <a:cubicBezTo>
                    <a:pt x="3842" y="1447"/>
                    <a:pt x="3869" y="1366"/>
                    <a:pt x="3817" y="1276"/>
                  </a:cubicBezTo>
                  <a:cubicBezTo>
                    <a:pt x="3409" y="575"/>
                    <a:pt x="2678" y="0"/>
                    <a:pt x="18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3"/>
          <p:cNvGrpSpPr/>
          <p:nvPr/>
        </p:nvGrpSpPr>
        <p:grpSpPr>
          <a:xfrm>
            <a:off x="734290" y="251983"/>
            <a:ext cx="800177" cy="752193"/>
            <a:chOff x="734290" y="251983"/>
            <a:chExt cx="800177" cy="752193"/>
          </a:xfrm>
        </p:grpSpPr>
        <p:sp>
          <p:nvSpPr>
            <p:cNvPr id="357" name="Google Shape;357;p23"/>
            <p:cNvSpPr/>
            <p:nvPr/>
          </p:nvSpPr>
          <p:spPr>
            <a:xfrm>
              <a:off x="864310" y="336336"/>
              <a:ext cx="515085" cy="529745"/>
            </a:xfrm>
            <a:custGeom>
              <a:avLst/>
              <a:gdLst/>
              <a:ahLst/>
              <a:cxnLst/>
              <a:rect l="l" t="t" r="r" b="b"/>
              <a:pathLst>
                <a:path w="15565" h="16008" extrusionOk="0">
                  <a:moveTo>
                    <a:pt x="7696" y="0"/>
                  </a:moveTo>
                  <a:cubicBezTo>
                    <a:pt x="7290" y="0"/>
                    <a:pt x="6861" y="98"/>
                    <a:pt x="6424" y="320"/>
                  </a:cubicBezTo>
                  <a:cubicBezTo>
                    <a:pt x="4980" y="1054"/>
                    <a:pt x="3346" y="1662"/>
                    <a:pt x="2250" y="2890"/>
                  </a:cubicBezTo>
                  <a:cubicBezTo>
                    <a:pt x="1852" y="3337"/>
                    <a:pt x="1665" y="3971"/>
                    <a:pt x="1457" y="4561"/>
                  </a:cubicBezTo>
                  <a:cubicBezTo>
                    <a:pt x="1278" y="4739"/>
                    <a:pt x="1120" y="4939"/>
                    <a:pt x="988" y="5155"/>
                  </a:cubicBezTo>
                  <a:cubicBezTo>
                    <a:pt x="895" y="5313"/>
                    <a:pt x="811" y="5475"/>
                    <a:pt x="736" y="5642"/>
                  </a:cubicBezTo>
                  <a:lnTo>
                    <a:pt x="400" y="6283"/>
                  </a:lnTo>
                  <a:cubicBezTo>
                    <a:pt x="53" y="6949"/>
                    <a:pt x="1" y="7620"/>
                    <a:pt x="152" y="8220"/>
                  </a:cubicBezTo>
                  <a:cubicBezTo>
                    <a:pt x="94" y="9669"/>
                    <a:pt x="416" y="11167"/>
                    <a:pt x="1067" y="12291"/>
                  </a:cubicBezTo>
                  <a:cubicBezTo>
                    <a:pt x="2227" y="14290"/>
                    <a:pt x="4508" y="15429"/>
                    <a:pt x="6718" y="15843"/>
                  </a:cubicBezTo>
                  <a:cubicBezTo>
                    <a:pt x="7278" y="15947"/>
                    <a:pt x="7852" y="16007"/>
                    <a:pt x="8421" y="16007"/>
                  </a:cubicBezTo>
                  <a:cubicBezTo>
                    <a:pt x="10139" y="16007"/>
                    <a:pt x="11808" y="15463"/>
                    <a:pt x="12881" y="13979"/>
                  </a:cubicBezTo>
                  <a:cubicBezTo>
                    <a:pt x="13002" y="13812"/>
                    <a:pt x="13105" y="13634"/>
                    <a:pt x="13217" y="13463"/>
                  </a:cubicBezTo>
                  <a:cubicBezTo>
                    <a:pt x="13708" y="13063"/>
                    <a:pt x="14151" y="12735"/>
                    <a:pt x="14489" y="12178"/>
                  </a:cubicBezTo>
                  <a:cubicBezTo>
                    <a:pt x="15174" y="11052"/>
                    <a:pt x="15413" y="9617"/>
                    <a:pt x="15468" y="8315"/>
                  </a:cubicBezTo>
                  <a:cubicBezTo>
                    <a:pt x="15565" y="6031"/>
                    <a:pt x="14940" y="2763"/>
                    <a:pt x="12808" y="1493"/>
                  </a:cubicBezTo>
                  <a:cubicBezTo>
                    <a:pt x="11688" y="827"/>
                    <a:pt x="10351" y="414"/>
                    <a:pt x="9025" y="371"/>
                  </a:cubicBezTo>
                  <a:cubicBezTo>
                    <a:pt x="8630" y="139"/>
                    <a:pt x="8179" y="0"/>
                    <a:pt x="769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3"/>
            <p:cNvSpPr/>
            <p:nvPr/>
          </p:nvSpPr>
          <p:spPr>
            <a:xfrm>
              <a:off x="734290" y="251983"/>
              <a:ext cx="800177" cy="752193"/>
            </a:xfrm>
            <a:custGeom>
              <a:avLst/>
              <a:gdLst/>
              <a:ahLst/>
              <a:cxnLst/>
              <a:rect l="l" t="t" r="r" b="b"/>
              <a:pathLst>
                <a:path w="24180" h="22730" extrusionOk="0">
                  <a:moveTo>
                    <a:pt x="12323" y="3022"/>
                  </a:moveTo>
                  <a:cubicBezTo>
                    <a:pt x="12788" y="3022"/>
                    <a:pt x="13258" y="3065"/>
                    <a:pt x="13726" y="3154"/>
                  </a:cubicBezTo>
                  <a:cubicBezTo>
                    <a:pt x="17826" y="3937"/>
                    <a:pt x="20123" y="8357"/>
                    <a:pt x="19065" y="12265"/>
                  </a:cubicBezTo>
                  <a:cubicBezTo>
                    <a:pt x="18120" y="15756"/>
                    <a:pt x="15239" y="17764"/>
                    <a:pt x="11926" y="18511"/>
                  </a:cubicBezTo>
                  <a:cubicBezTo>
                    <a:pt x="11897" y="18406"/>
                    <a:pt x="11814" y="18309"/>
                    <a:pt x="11693" y="18300"/>
                  </a:cubicBezTo>
                  <a:cubicBezTo>
                    <a:pt x="7189" y="17948"/>
                    <a:pt x="3611" y="14644"/>
                    <a:pt x="4291" y="9865"/>
                  </a:cubicBezTo>
                  <a:cubicBezTo>
                    <a:pt x="4845" y="5972"/>
                    <a:pt x="8462" y="3022"/>
                    <a:pt x="12323" y="3022"/>
                  </a:cubicBezTo>
                  <a:close/>
                  <a:moveTo>
                    <a:pt x="8370" y="1"/>
                  </a:moveTo>
                  <a:cubicBezTo>
                    <a:pt x="8206" y="1"/>
                    <a:pt x="8026" y="180"/>
                    <a:pt x="8053" y="373"/>
                  </a:cubicBezTo>
                  <a:cubicBezTo>
                    <a:pt x="8172" y="1247"/>
                    <a:pt x="8518" y="2172"/>
                    <a:pt x="8818" y="3002"/>
                  </a:cubicBezTo>
                  <a:cubicBezTo>
                    <a:pt x="7324" y="3655"/>
                    <a:pt x="6029" y="4692"/>
                    <a:pt x="5066" y="6006"/>
                  </a:cubicBezTo>
                  <a:cubicBezTo>
                    <a:pt x="4709" y="5676"/>
                    <a:pt x="4332" y="5369"/>
                    <a:pt x="3949" y="5070"/>
                  </a:cubicBezTo>
                  <a:cubicBezTo>
                    <a:pt x="3525" y="4738"/>
                    <a:pt x="3087" y="4347"/>
                    <a:pt x="2596" y="4123"/>
                  </a:cubicBezTo>
                  <a:cubicBezTo>
                    <a:pt x="2553" y="4104"/>
                    <a:pt x="2509" y="4095"/>
                    <a:pt x="2466" y="4095"/>
                  </a:cubicBezTo>
                  <a:cubicBezTo>
                    <a:pt x="2226" y="4095"/>
                    <a:pt x="2024" y="4373"/>
                    <a:pt x="2242" y="4583"/>
                  </a:cubicBezTo>
                  <a:cubicBezTo>
                    <a:pt x="2632" y="4960"/>
                    <a:pt x="3133" y="5238"/>
                    <a:pt x="3573" y="5560"/>
                  </a:cubicBezTo>
                  <a:cubicBezTo>
                    <a:pt x="3971" y="5853"/>
                    <a:pt x="4358" y="6164"/>
                    <a:pt x="4755" y="6461"/>
                  </a:cubicBezTo>
                  <a:cubicBezTo>
                    <a:pt x="4018" y="7614"/>
                    <a:pt x="3547" y="8942"/>
                    <a:pt x="3450" y="10368"/>
                  </a:cubicBezTo>
                  <a:cubicBezTo>
                    <a:pt x="3415" y="10901"/>
                    <a:pt x="3433" y="11435"/>
                    <a:pt x="3505" y="11965"/>
                  </a:cubicBezTo>
                  <a:cubicBezTo>
                    <a:pt x="2444" y="11967"/>
                    <a:pt x="1349" y="12051"/>
                    <a:pt x="318" y="12262"/>
                  </a:cubicBezTo>
                  <a:cubicBezTo>
                    <a:pt x="1" y="12328"/>
                    <a:pt x="54" y="12855"/>
                    <a:pt x="366" y="12855"/>
                  </a:cubicBezTo>
                  <a:cubicBezTo>
                    <a:pt x="376" y="12855"/>
                    <a:pt x="387" y="12855"/>
                    <a:pt x="398" y="12854"/>
                  </a:cubicBezTo>
                  <a:cubicBezTo>
                    <a:pt x="1465" y="12740"/>
                    <a:pt x="2530" y="12602"/>
                    <a:pt x="3597" y="12486"/>
                  </a:cubicBezTo>
                  <a:cubicBezTo>
                    <a:pt x="3946" y="14206"/>
                    <a:pt x="4841" y="15805"/>
                    <a:pt x="6101" y="16972"/>
                  </a:cubicBezTo>
                  <a:cubicBezTo>
                    <a:pt x="4741" y="17837"/>
                    <a:pt x="3309" y="18732"/>
                    <a:pt x="2081" y="19763"/>
                  </a:cubicBezTo>
                  <a:cubicBezTo>
                    <a:pt x="1845" y="19961"/>
                    <a:pt x="2061" y="20300"/>
                    <a:pt x="2316" y="20300"/>
                  </a:cubicBezTo>
                  <a:cubicBezTo>
                    <a:pt x="2365" y="20300"/>
                    <a:pt x="2415" y="20288"/>
                    <a:pt x="2464" y="20260"/>
                  </a:cubicBezTo>
                  <a:cubicBezTo>
                    <a:pt x="3884" y="19442"/>
                    <a:pt x="5247" y="18361"/>
                    <a:pt x="6547" y="17367"/>
                  </a:cubicBezTo>
                  <a:cubicBezTo>
                    <a:pt x="6550" y="17364"/>
                    <a:pt x="6552" y="17361"/>
                    <a:pt x="6553" y="17359"/>
                  </a:cubicBezTo>
                  <a:cubicBezTo>
                    <a:pt x="7731" y="18291"/>
                    <a:pt x="9170" y="18864"/>
                    <a:pt x="10750" y="18864"/>
                  </a:cubicBezTo>
                  <a:cubicBezTo>
                    <a:pt x="10775" y="18864"/>
                    <a:pt x="10800" y="18864"/>
                    <a:pt x="10825" y="18863"/>
                  </a:cubicBezTo>
                  <a:lnTo>
                    <a:pt x="10825" y="18863"/>
                  </a:lnTo>
                  <a:cubicBezTo>
                    <a:pt x="10809" y="18943"/>
                    <a:pt x="10823" y="19026"/>
                    <a:pt x="10863" y="19096"/>
                  </a:cubicBezTo>
                  <a:cubicBezTo>
                    <a:pt x="10623" y="20194"/>
                    <a:pt x="10517" y="21420"/>
                    <a:pt x="10676" y="22503"/>
                  </a:cubicBezTo>
                  <a:cubicBezTo>
                    <a:pt x="10700" y="22661"/>
                    <a:pt x="10813" y="22729"/>
                    <a:pt x="10937" y="22729"/>
                  </a:cubicBezTo>
                  <a:cubicBezTo>
                    <a:pt x="11101" y="22729"/>
                    <a:pt x="11283" y="22609"/>
                    <a:pt x="11295" y="22418"/>
                  </a:cubicBezTo>
                  <a:cubicBezTo>
                    <a:pt x="11361" y="21366"/>
                    <a:pt x="11378" y="20322"/>
                    <a:pt x="11456" y="19271"/>
                  </a:cubicBezTo>
                  <a:cubicBezTo>
                    <a:pt x="11479" y="19271"/>
                    <a:pt x="11503" y="19271"/>
                    <a:pt x="11527" y="19271"/>
                  </a:cubicBezTo>
                  <a:cubicBezTo>
                    <a:pt x="13402" y="19271"/>
                    <a:pt x="15194" y="18493"/>
                    <a:pt x="16652" y="17274"/>
                  </a:cubicBezTo>
                  <a:cubicBezTo>
                    <a:pt x="17129" y="18245"/>
                    <a:pt x="17623" y="19234"/>
                    <a:pt x="18178" y="20164"/>
                  </a:cubicBezTo>
                  <a:cubicBezTo>
                    <a:pt x="18245" y="20276"/>
                    <a:pt x="18342" y="20323"/>
                    <a:pt x="18438" y="20323"/>
                  </a:cubicBezTo>
                  <a:cubicBezTo>
                    <a:pt x="18653" y="20323"/>
                    <a:pt x="18865" y="20093"/>
                    <a:pt x="18737" y="19836"/>
                  </a:cubicBezTo>
                  <a:cubicBezTo>
                    <a:pt x="18253" y="18865"/>
                    <a:pt x="17686" y="17909"/>
                    <a:pt x="17124" y="16980"/>
                  </a:cubicBezTo>
                  <a:cubicBezTo>
                    <a:pt x="17107" y="16954"/>
                    <a:pt x="17087" y="16931"/>
                    <a:pt x="17063" y="16911"/>
                  </a:cubicBezTo>
                  <a:cubicBezTo>
                    <a:pt x="18175" y="15871"/>
                    <a:pt x="19048" y="14567"/>
                    <a:pt x="19567" y="13172"/>
                  </a:cubicBezTo>
                  <a:cubicBezTo>
                    <a:pt x="20448" y="13538"/>
                    <a:pt x="21399" y="13852"/>
                    <a:pt x="22322" y="14042"/>
                  </a:cubicBezTo>
                  <a:cubicBezTo>
                    <a:pt x="22347" y="14047"/>
                    <a:pt x="22371" y="14050"/>
                    <a:pt x="22394" y="14050"/>
                  </a:cubicBezTo>
                  <a:cubicBezTo>
                    <a:pt x="22721" y="14050"/>
                    <a:pt x="22838" y="13558"/>
                    <a:pt x="22483" y="13455"/>
                  </a:cubicBezTo>
                  <a:cubicBezTo>
                    <a:pt x="21573" y="13190"/>
                    <a:pt x="20644" y="12950"/>
                    <a:pt x="19723" y="12714"/>
                  </a:cubicBezTo>
                  <a:cubicBezTo>
                    <a:pt x="19860" y="12287"/>
                    <a:pt x="19959" y="11847"/>
                    <a:pt x="20023" y="11403"/>
                  </a:cubicBezTo>
                  <a:cubicBezTo>
                    <a:pt x="20216" y="9977"/>
                    <a:pt x="20034" y="8527"/>
                    <a:pt x="19498" y="7191"/>
                  </a:cubicBezTo>
                  <a:lnTo>
                    <a:pt x="19498" y="7191"/>
                  </a:lnTo>
                  <a:cubicBezTo>
                    <a:pt x="19542" y="7232"/>
                    <a:pt x="19599" y="7252"/>
                    <a:pt x="19657" y="7252"/>
                  </a:cubicBezTo>
                  <a:cubicBezTo>
                    <a:pt x="19669" y="7252"/>
                    <a:pt x="19682" y="7251"/>
                    <a:pt x="19694" y="7249"/>
                  </a:cubicBezTo>
                  <a:cubicBezTo>
                    <a:pt x="21086" y="7037"/>
                    <a:pt x="22597" y="6693"/>
                    <a:pt x="23886" y="6119"/>
                  </a:cubicBezTo>
                  <a:cubicBezTo>
                    <a:pt x="24179" y="5988"/>
                    <a:pt x="24010" y="5554"/>
                    <a:pt x="23729" y="5554"/>
                  </a:cubicBezTo>
                  <a:cubicBezTo>
                    <a:pt x="23705" y="5554"/>
                    <a:pt x="23679" y="5558"/>
                    <a:pt x="23653" y="5565"/>
                  </a:cubicBezTo>
                  <a:cubicBezTo>
                    <a:pt x="22287" y="5943"/>
                    <a:pt x="20942" y="6424"/>
                    <a:pt x="19573" y="6808"/>
                  </a:cubicBezTo>
                  <a:cubicBezTo>
                    <a:pt x="19469" y="6837"/>
                    <a:pt x="19420" y="6908"/>
                    <a:pt x="19412" y="6984"/>
                  </a:cubicBezTo>
                  <a:cubicBezTo>
                    <a:pt x="18685" y="5309"/>
                    <a:pt x="17417" y="3909"/>
                    <a:pt x="15790" y="3077"/>
                  </a:cubicBezTo>
                  <a:cubicBezTo>
                    <a:pt x="16081" y="2806"/>
                    <a:pt x="16349" y="2503"/>
                    <a:pt x="16622" y="2215"/>
                  </a:cubicBezTo>
                  <a:cubicBezTo>
                    <a:pt x="16930" y="1890"/>
                    <a:pt x="17270" y="1578"/>
                    <a:pt x="17530" y="1212"/>
                  </a:cubicBezTo>
                  <a:cubicBezTo>
                    <a:pt x="17676" y="1005"/>
                    <a:pt x="17479" y="808"/>
                    <a:pt x="17277" y="808"/>
                  </a:cubicBezTo>
                  <a:cubicBezTo>
                    <a:pt x="17212" y="808"/>
                    <a:pt x="17147" y="828"/>
                    <a:pt x="17092" y="875"/>
                  </a:cubicBezTo>
                  <a:cubicBezTo>
                    <a:pt x="16731" y="1181"/>
                    <a:pt x="16433" y="1584"/>
                    <a:pt x="16119" y="1941"/>
                  </a:cubicBezTo>
                  <a:cubicBezTo>
                    <a:pt x="15854" y="2243"/>
                    <a:pt x="15576" y="2540"/>
                    <a:pt x="15337" y="2863"/>
                  </a:cubicBezTo>
                  <a:cubicBezTo>
                    <a:pt x="14496" y="2503"/>
                    <a:pt x="13595" y="2299"/>
                    <a:pt x="12681" y="2264"/>
                  </a:cubicBezTo>
                  <a:cubicBezTo>
                    <a:pt x="12569" y="2260"/>
                    <a:pt x="12457" y="2258"/>
                    <a:pt x="12345" y="2258"/>
                  </a:cubicBezTo>
                  <a:cubicBezTo>
                    <a:pt x="11308" y="2258"/>
                    <a:pt x="10278" y="2443"/>
                    <a:pt x="9305" y="2805"/>
                  </a:cubicBezTo>
                  <a:cubicBezTo>
                    <a:pt x="9128" y="1930"/>
                    <a:pt x="8930" y="968"/>
                    <a:pt x="8575" y="152"/>
                  </a:cubicBezTo>
                  <a:cubicBezTo>
                    <a:pt x="8528" y="45"/>
                    <a:pt x="8451" y="1"/>
                    <a:pt x="83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3"/>
          <p:cNvGrpSpPr/>
          <p:nvPr/>
        </p:nvGrpSpPr>
        <p:grpSpPr>
          <a:xfrm>
            <a:off x="2857571" y="1302505"/>
            <a:ext cx="152954" cy="60030"/>
            <a:chOff x="2857571" y="1302505"/>
            <a:chExt cx="152954" cy="60030"/>
          </a:xfrm>
        </p:grpSpPr>
        <p:sp>
          <p:nvSpPr>
            <p:cNvPr id="360" name="Google Shape;360;p23"/>
            <p:cNvSpPr/>
            <p:nvPr/>
          </p:nvSpPr>
          <p:spPr>
            <a:xfrm>
              <a:off x="2857571" y="1331063"/>
              <a:ext cx="152954" cy="31471"/>
            </a:xfrm>
            <a:custGeom>
              <a:avLst/>
              <a:gdLst/>
              <a:ahLst/>
              <a:cxnLst/>
              <a:rect l="l" t="t" r="r" b="b"/>
              <a:pathLst>
                <a:path w="4622" h="951" extrusionOk="0">
                  <a:moveTo>
                    <a:pt x="4448" y="0"/>
                  </a:moveTo>
                  <a:cubicBezTo>
                    <a:pt x="4443" y="0"/>
                    <a:pt x="4437" y="1"/>
                    <a:pt x="4431" y="1"/>
                  </a:cubicBezTo>
                  <a:cubicBezTo>
                    <a:pt x="3025" y="162"/>
                    <a:pt x="1380" y="360"/>
                    <a:pt x="54" y="848"/>
                  </a:cubicBezTo>
                  <a:cubicBezTo>
                    <a:pt x="0" y="867"/>
                    <a:pt x="6" y="950"/>
                    <a:pt x="68" y="950"/>
                  </a:cubicBezTo>
                  <a:cubicBezTo>
                    <a:pt x="102" y="950"/>
                    <a:pt x="137" y="950"/>
                    <a:pt x="172" y="950"/>
                  </a:cubicBezTo>
                  <a:cubicBezTo>
                    <a:pt x="1559" y="950"/>
                    <a:pt x="3132" y="597"/>
                    <a:pt x="4471" y="288"/>
                  </a:cubicBezTo>
                  <a:cubicBezTo>
                    <a:pt x="4622" y="252"/>
                    <a:pt x="4600" y="0"/>
                    <a:pt x="4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2896289" y="1302505"/>
              <a:ext cx="106061" cy="10590"/>
            </a:xfrm>
            <a:custGeom>
              <a:avLst/>
              <a:gdLst/>
              <a:ahLst/>
              <a:cxnLst/>
              <a:rect l="l" t="t" r="r" b="b"/>
              <a:pathLst>
                <a:path w="3205" h="320" extrusionOk="0">
                  <a:moveTo>
                    <a:pt x="3005" y="1"/>
                  </a:moveTo>
                  <a:cubicBezTo>
                    <a:pt x="3003" y="1"/>
                    <a:pt x="3001" y="1"/>
                    <a:pt x="2999" y="1"/>
                  </a:cubicBezTo>
                  <a:cubicBezTo>
                    <a:pt x="2039" y="27"/>
                    <a:pt x="1074" y="22"/>
                    <a:pt x="114" y="73"/>
                  </a:cubicBezTo>
                  <a:cubicBezTo>
                    <a:pt x="0" y="77"/>
                    <a:pt x="0" y="243"/>
                    <a:pt x="114" y="249"/>
                  </a:cubicBezTo>
                  <a:cubicBezTo>
                    <a:pt x="1074" y="299"/>
                    <a:pt x="2039" y="293"/>
                    <a:pt x="2999" y="319"/>
                  </a:cubicBezTo>
                  <a:cubicBezTo>
                    <a:pt x="3001" y="319"/>
                    <a:pt x="3003" y="319"/>
                    <a:pt x="3005" y="319"/>
                  </a:cubicBezTo>
                  <a:cubicBezTo>
                    <a:pt x="3203" y="319"/>
                    <a:pt x="3204" y="1"/>
                    <a:pt x="30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23"/>
          <p:cNvGrpSpPr/>
          <p:nvPr/>
        </p:nvGrpSpPr>
        <p:grpSpPr>
          <a:xfrm>
            <a:off x="3168309" y="474596"/>
            <a:ext cx="1088181" cy="608604"/>
            <a:chOff x="3168309" y="474596"/>
            <a:chExt cx="1088181" cy="608604"/>
          </a:xfrm>
        </p:grpSpPr>
        <p:grpSp>
          <p:nvGrpSpPr>
            <p:cNvPr id="363" name="Google Shape;363;p23"/>
            <p:cNvGrpSpPr/>
            <p:nvPr/>
          </p:nvGrpSpPr>
          <p:grpSpPr>
            <a:xfrm>
              <a:off x="3168309" y="517749"/>
              <a:ext cx="1084309" cy="565452"/>
              <a:chOff x="3168309" y="517749"/>
              <a:chExt cx="1084309" cy="565452"/>
            </a:xfrm>
          </p:grpSpPr>
          <p:sp>
            <p:nvSpPr>
              <p:cNvPr id="364" name="Google Shape;364;p23"/>
              <p:cNvSpPr/>
              <p:nvPr/>
            </p:nvSpPr>
            <p:spPr>
              <a:xfrm>
                <a:off x="3179726" y="531913"/>
                <a:ext cx="1066571" cy="534378"/>
              </a:xfrm>
              <a:custGeom>
                <a:avLst/>
                <a:gdLst/>
                <a:ahLst/>
                <a:cxnLst/>
                <a:rect l="l" t="t" r="r" b="b"/>
                <a:pathLst>
                  <a:path w="32230" h="16148" extrusionOk="0">
                    <a:moveTo>
                      <a:pt x="22013" y="0"/>
                    </a:moveTo>
                    <a:cubicBezTo>
                      <a:pt x="20179" y="0"/>
                      <a:pt x="18037" y="563"/>
                      <a:pt x="16955" y="1789"/>
                    </a:cubicBezTo>
                    <a:cubicBezTo>
                      <a:pt x="16780" y="1988"/>
                      <a:pt x="16633" y="2210"/>
                      <a:pt x="16520" y="2449"/>
                    </a:cubicBezTo>
                    <a:cubicBezTo>
                      <a:pt x="16033" y="2843"/>
                      <a:pt x="15581" y="3278"/>
                      <a:pt x="15170" y="3750"/>
                    </a:cubicBezTo>
                    <a:cubicBezTo>
                      <a:pt x="14976" y="3973"/>
                      <a:pt x="14829" y="4232"/>
                      <a:pt x="14737" y="4514"/>
                    </a:cubicBezTo>
                    <a:cubicBezTo>
                      <a:pt x="14258" y="4643"/>
                      <a:pt x="13820" y="4950"/>
                      <a:pt x="13526" y="5479"/>
                    </a:cubicBezTo>
                    <a:cubicBezTo>
                      <a:pt x="13469" y="5583"/>
                      <a:pt x="13403" y="5704"/>
                      <a:pt x="13333" y="5836"/>
                    </a:cubicBezTo>
                    <a:cubicBezTo>
                      <a:pt x="12240" y="3949"/>
                      <a:pt x="10659" y="2446"/>
                      <a:pt x="8225" y="2446"/>
                    </a:cubicBezTo>
                    <a:cubicBezTo>
                      <a:pt x="8215" y="2446"/>
                      <a:pt x="8206" y="2446"/>
                      <a:pt x="8196" y="2446"/>
                    </a:cubicBezTo>
                    <a:cubicBezTo>
                      <a:pt x="6473" y="2456"/>
                      <a:pt x="5287" y="3270"/>
                      <a:pt x="4544" y="4450"/>
                    </a:cubicBezTo>
                    <a:cubicBezTo>
                      <a:pt x="3854" y="4735"/>
                      <a:pt x="3324" y="5369"/>
                      <a:pt x="3334" y="6366"/>
                    </a:cubicBezTo>
                    <a:cubicBezTo>
                      <a:pt x="3350" y="7729"/>
                      <a:pt x="3437" y="9078"/>
                      <a:pt x="3573" y="10426"/>
                    </a:cubicBezTo>
                    <a:cubicBezTo>
                      <a:pt x="3336" y="10400"/>
                      <a:pt x="3098" y="10378"/>
                      <a:pt x="2861" y="10351"/>
                    </a:cubicBezTo>
                    <a:cubicBezTo>
                      <a:pt x="2779" y="10341"/>
                      <a:pt x="2700" y="10337"/>
                      <a:pt x="2622" y="10337"/>
                    </a:cubicBezTo>
                    <a:cubicBezTo>
                      <a:pt x="408" y="10337"/>
                      <a:pt x="0" y="14107"/>
                      <a:pt x="2285" y="14601"/>
                    </a:cubicBezTo>
                    <a:cubicBezTo>
                      <a:pt x="2945" y="14743"/>
                      <a:pt x="3575" y="14817"/>
                      <a:pt x="4197" y="14818"/>
                    </a:cubicBezTo>
                    <a:cubicBezTo>
                      <a:pt x="12530" y="15713"/>
                      <a:pt x="20909" y="15943"/>
                      <a:pt x="29283" y="16146"/>
                    </a:cubicBezTo>
                    <a:cubicBezTo>
                      <a:pt x="29301" y="16147"/>
                      <a:pt x="29320" y="16147"/>
                      <a:pt x="29338" y="16147"/>
                    </a:cubicBezTo>
                    <a:cubicBezTo>
                      <a:pt x="31712" y="16147"/>
                      <a:pt x="32229" y="12465"/>
                      <a:pt x="29858" y="11896"/>
                    </a:cubicBezTo>
                    <a:lnTo>
                      <a:pt x="27828" y="11409"/>
                    </a:lnTo>
                    <a:cubicBezTo>
                      <a:pt x="28227" y="10547"/>
                      <a:pt x="28410" y="9530"/>
                      <a:pt x="28544" y="8530"/>
                    </a:cubicBezTo>
                    <a:cubicBezTo>
                      <a:pt x="28840" y="6353"/>
                      <a:pt x="28590" y="4111"/>
                      <a:pt x="27128" y="2439"/>
                    </a:cubicBezTo>
                    <a:cubicBezTo>
                      <a:pt x="26290" y="1296"/>
                      <a:pt x="25049" y="489"/>
                      <a:pt x="23596" y="161"/>
                    </a:cubicBezTo>
                    <a:cubicBezTo>
                      <a:pt x="23126" y="55"/>
                      <a:pt x="22584" y="0"/>
                      <a:pt x="22013"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3"/>
              <p:cNvSpPr/>
              <p:nvPr/>
            </p:nvSpPr>
            <p:spPr>
              <a:xfrm>
                <a:off x="3168309" y="517749"/>
                <a:ext cx="1084309" cy="565452"/>
              </a:xfrm>
              <a:custGeom>
                <a:avLst/>
                <a:gdLst/>
                <a:ahLst/>
                <a:cxnLst/>
                <a:rect l="l" t="t" r="r" b="b"/>
                <a:pathLst>
                  <a:path w="32766" h="17087" extrusionOk="0">
                    <a:moveTo>
                      <a:pt x="22601" y="764"/>
                    </a:moveTo>
                    <a:cubicBezTo>
                      <a:pt x="23317" y="764"/>
                      <a:pt x="24030" y="884"/>
                      <a:pt x="24717" y="1145"/>
                    </a:cubicBezTo>
                    <a:cubicBezTo>
                      <a:pt x="29369" y="2914"/>
                      <a:pt x="29387" y="8595"/>
                      <a:pt x="27194" y="12263"/>
                    </a:cubicBezTo>
                    <a:cubicBezTo>
                      <a:pt x="27017" y="12559"/>
                      <a:pt x="27279" y="12832"/>
                      <a:pt x="27543" y="12832"/>
                    </a:cubicBezTo>
                    <a:cubicBezTo>
                      <a:pt x="27638" y="12832"/>
                      <a:pt x="27733" y="12797"/>
                      <a:pt x="27808" y="12713"/>
                    </a:cubicBezTo>
                    <a:cubicBezTo>
                      <a:pt x="28352" y="12496"/>
                      <a:pt x="28936" y="12316"/>
                      <a:pt x="29506" y="12316"/>
                    </a:cubicBezTo>
                    <a:cubicBezTo>
                      <a:pt x="29983" y="12316"/>
                      <a:pt x="30449" y="12442"/>
                      <a:pt x="30871" y="12778"/>
                    </a:cubicBezTo>
                    <a:cubicBezTo>
                      <a:pt x="32152" y="13795"/>
                      <a:pt x="31389" y="15110"/>
                      <a:pt x="30700" y="16221"/>
                    </a:cubicBezTo>
                    <a:cubicBezTo>
                      <a:pt x="30683" y="16250"/>
                      <a:pt x="30671" y="16280"/>
                      <a:pt x="30666" y="16314"/>
                    </a:cubicBezTo>
                    <a:cubicBezTo>
                      <a:pt x="21461" y="16052"/>
                      <a:pt x="12267" y="15571"/>
                      <a:pt x="3067" y="15231"/>
                    </a:cubicBezTo>
                    <a:cubicBezTo>
                      <a:pt x="3058" y="15217"/>
                      <a:pt x="3045" y="15207"/>
                      <a:pt x="3033" y="15196"/>
                    </a:cubicBezTo>
                    <a:cubicBezTo>
                      <a:pt x="2090" y="14522"/>
                      <a:pt x="1143" y="13517"/>
                      <a:pt x="1388" y="12257"/>
                    </a:cubicBezTo>
                    <a:cubicBezTo>
                      <a:pt x="1542" y="11464"/>
                      <a:pt x="2140" y="10988"/>
                      <a:pt x="2774" y="10988"/>
                    </a:cubicBezTo>
                    <a:cubicBezTo>
                      <a:pt x="3156" y="10988"/>
                      <a:pt x="3550" y="11161"/>
                      <a:pt x="3868" y="11542"/>
                    </a:cubicBezTo>
                    <a:cubicBezTo>
                      <a:pt x="3871" y="11545"/>
                      <a:pt x="3874" y="11545"/>
                      <a:pt x="3877" y="11548"/>
                    </a:cubicBezTo>
                    <a:cubicBezTo>
                      <a:pt x="3894" y="11584"/>
                      <a:pt x="3908" y="11621"/>
                      <a:pt x="3924" y="11658"/>
                    </a:cubicBezTo>
                    <a:cubicBezTo>
                      <a:pt x="3971" y="11754"/>
                      <a:pt x="4057" y="11794"/>
                      <a:pt x="4147" y="11794"/>
                    </a:cubicBezTo>
                    <a:cubicBezTo>
                      <a:pt x="4323" y="11794"/>
                      <a:pt x="4512" y="11639"/>
                      <a:pt x="4439" y="11441"/>
                    </a:cubicBezTo>
                    <a:cubicBezTo>
                      <a:pt x="3313" y="8367"/>
                      <a:pt x="3382" y="4881"/>
                      <a:pt x="6859" y="3409"/>
                    </a:cubicBezTo>
                    <a:cubicBezTo>
                      <a:pt x="7480" y="3146"/>
                      <a:pt x="8095" y="3026"/>
                      <a:pt x="8687" y="3026"/>
                    </a:cubicBezTo>
                    <a:cubicBezTo>
                      <a:pt x="11160" y="3026"/>
                      <a:pt x="13229" y="5123"/>
                      <a:pt x="13688" y="7659"/>
                    </a:cubicBezTo>
                    <a:cubicBezTo>
                      <a:pt x="13719" y="7827"/>
                      <a:pt x="13862" y="7904"/>
                      <a:pt x="14009" y="7904"/>
                    </a:cubicBezTo>
                    <a:cubicBezTo>
                      <a:pt x="14193" y="7904"/>
                      <a:pt x="14382" y="7783"/>
                      <a:pt x="14364" y="7569"/>
                    </a:cubicBezTo>
                    <a:cubicBezTo>
                      <a:pt x="14353" y="7446"/>
                      <a:pt x="14338" y="7325"/>
                      <a:pt x="14319" y="7204"/>
                    </a:cubicBezTo>
                    <a:cubicBezTo>
                      <a:pt x="15288" y="3822"/>
                      <a:pt x="18986" y="764"/>
                      <a:pt x="22601" y="764"/>
                    </a:cubicBezTo>
                    <a:close/>
                    <a:moveTo>
                      <a:pt x="22670" y="0"/>
                    </a:moveTo>
                    <a:cubicBezTo>
                      <a:pt x="19011" y="0"/>
                      <a:pt x="15203" y="2784"/>
                      <a:pt x="14077" y="6233"/>
                    </a:cubicBezTo>
                    <a:cubicBezTo>
                      <a:pt x="13279" y="3933"/>
                      <a:pt x="11034" y="2265"/>
                      <a:pt x="8622" y="2265"/>
                    </a:cubicBezTo>
                    <a:cubicBezTo>
                      <a:pt x="8030" y="2265"/>
                      <a:pt x="7428" y="2365"/>
                      <a:pt x="6834" y="2582"/>
                    </a:cubicBezTo>
                    <a:cubicBezTo>
                      <a:pt x="3352" y="3851"/>
                      <a:pt x="2472" y="7230"/>
                      <a:pt x="3419" y="10359"/>
                    </a:cubicBezTo>
                    <a:cubicBezTo>
                      <a:pt x="3233" y="10296"/>
                      <a:pt x="3034" y="10266"/>
                      <a:pt x="2833" y="10266"/>
                    </a:cubicBezTo>
                    <a:cubicBezTo>
                      <a:pt x="2096" y="10266"/>
                      <a:pt x="1320" y="10671"/>
                      <a:pt x="953" y="11332"/>
                    </a:cubicBezTo>
                    <a:cubicBezTo>
                      <a:pt x="0" y="13046"/>
                      <a:pt x="1273" y="14830"/>
                      <a:pt x="2763" y="15658"/>
                    </a:cubicBezTo>
                    <a:cubicBezTo>
                      <a:pt x="2767" y="15662"/>
                      <a:pt x="2771" y="15660"/>
                      <a:pt x="2776" y="15663"/>
                    </a:cubicBezTo>
                    <a:cubicBezTo>
                      <a:pt x="2816" y="15698"/>
                      <a:pt x="2866" y="15720"/>
                      <a:pt x="2920" y="15724"/>
                    </a:cubicBezTo>
                    <a:cubicBezTo>
                      <a:pt x="12190" y="16507"/>
                      <a:pt x="21512" y="16838"/>
                      <a:pt x="30810" y="17086"/>
                    </a:cubicBezTo>
                    <a:cubicBezTo>
                      <a:pt x="30814" y="17086"/>
                      <a:pt x="30818" y="17086"/>
                      <a:pt x="30822" y="17086"/>
                    </a:cubicBezTo>
                    <a:cubicBezTo>
                      <a:pt x="31106" y="17086"/>
                      <a:pt x="31217" y="16826"/>
                      <a:pt x="31164" y="16608"/>
                    </a:cubicBezTo>
                    <a:cubicBezTo>
                      <a:pt x="31168" y="16602"/>
                      <a:pt x="31176" y="16599"/>
                      <a:pt x="31181" y="16593"/>
                    </a:cubicBezTo>
                    <a:cubicBezTo>
                      <a:pt x="32101" y="15401"/>
                      <a:pt x="32766" y="13811"/>
                      <a:pt x="31560" y="12563"/>
                    </a:cubicBezTo>
                    <a:cubicBezTo>
                      <a:pt x="30999" y="11982"/>
                      <a:pt x="30256" y="11725"/>
                      <a:pt x="29499" y="11725"/>
                    </a:cubicBezTo>
                    <a:cubicBezTo>
                      <a:pt x="29075" y="11725"/>
                      <a:pt x="28647" y="11805"/>
                      <a:pt x="28243" y="11954"/>
                    </a:cubicBezTo>
                    <a:cubicBezTo>
                      <a:pt x="30275" y="7939"/>
                      <a:pt x="29802" y="2266"/>
                      <a:pt x="25042" y="430"/>
                    </a:cubicBezTo>
                    <a:cubicBezTo>
                      <a:pt x="24279" y="136"/>
                      <a:pt x="23478" y="0"/>
                      <a:pt x="22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3"/>
            <p:cNvGrpSpPr/>
            <p:nvPr/>
          </p:nvGrpSpPr>
          <p:grpSpPr>
            <a:xfrm>
              <a:off x="4114622" y="474596"/>
              <a:ext cx="141868" cy="100403"/>
              <a:chOff x="4114622" y="474596"/>
              <a:chExt cx="141868" cy="100403"/>
            </a:xfrm>
          </p:grpSpPr>
          <p:sp>
            <p:nvSpPr>
              <p:cNvPr id="367" name="Google Shape;367;p23"/>
              <p:cNvSpPr/>
              <p:nvPr/>
            </p:nvSpPr>
            <p:spPr>
              <a:xfrm>
                <a:off x="4114622" y="474596"/>
                <a:ext cx="70851" cy="90839"/>
              </a:xfrm>
              <a:custGeom>
                <a:avLst/>
                <a:gdLst/>
                <a:ahLst/>
                <a:cxnLst/>
                <a:rect l="l" t="t" r="r" b="b"/>
                <a:pathLst>
                  <a:path w="2141" h="2745" extrusionOk="0">
                    <a:moveTo>
                      <a:pt x="117" y="0"/>
                    </a:moveTo>
                    <a:cubicBezTo>
                      <a:pt x="43" y="0"/>
                      <a:pt x="0" y="122"/>
                      <a:pt x="77" y="158"/>
                    </a:cubicBezTo>
                    <a:cubicBezTo>
                      <a:pt x="1111" y="639"/>
                      <a:pt x="1641" y="1527"/>
                      <a:pt x="1802" y="2624"/>
                    </a:cubicBezTo>
                    <a:cubicBezTo>
                      <a:pt x="1814" y="2707"/>
                      <a:pt x="1883" y="2745"/>
                      <a:pt x="1954" y="2745"/>
                    </a:cubicBezTo>
                    <a:cubicBezTo>
                      <a:pt x="2045" y="2745"/>
                      <a:pt x="2140" y="2685"/>
                      <a:pt x="2134" y="2579"/>
                    </a:cubicBezTo>
                    <a:cubicBezTo>
                      <a:pt x="2071" y="1420"/>
                      <a:pt x="1205" y="403"/>
                      <a:pt x="142" y="5"/>
                    </a:cubicBezTo>
                    <a:cubicBezTo>
                      <a:pt x="133" y="2"/>
                      <a:pt x="125" y="0"/>
                      <a:pt x="1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3"/>
              <p:cNvSpPr/>
              <p:nvPr/>
            </p:nvSpPr>
            <p:spPr>
              <a:xfrm>
                <a:off x="4199339" y="480752"/>
                <a:ext cx="57151" cy="94247"/>
              </a:xfrm>
              <a:custGeom>
                <a:avLst/>
                <a:gdLst/>
                <a:ahLst/>
                <a:cxnLst/>
                <a:rect l="l" t="t" r="r" b="b"/>
                <a:pathLst>
                  <a:path w="1727" h="2848" extrusionOk="0">
                    <a:moveTo>
                      <a:pt x="207" y="1"/>
                    </a:moveTo>
                    <a:cubicBezTo>
                      <a:pt x="75" y="1"/>
                      <a:pt x="0" y="200"/>
                      <a:pt x="132" y="300"/>
                    </a:cubicBezTo>
                    <a:cubicBezTo>
                      <a:pt x="898" y="879"/>
                      <a:pt x="1182" y="1693"/>
                      <a:pt x="1121" y="2626"/>
                    </a:cubicBezTo>
                    <a:cubicBezTo>
                      <a:pt x="1113" y="2766"/>
                      <a:pt x="1240" y="2847"/>
                      <a:pt x="1361" y="2847"/>
                    </a:cubicBezTo>
                    <a:cubicBezTo>
                      <a:pt x="1456" y="2847"/>
                      <a:pt x="1546" y="2797"/>
                      <a:pt x="1564" y="2686"/>
                    </a:cubicBezTo>
                    <a:cubicBezTo>
                      <a:pt x="1726" y="1643"/>
                      <a:pt x="1184" y="572"/>
                      <a:pt x="291" y="27"/>
                    </a:cubicBezTo>
                    <a:cubicBezTo>
                      <a:pt x="261" y="9"/>
                      <a:pt x="233" y="1"/>
                      <a:pt x="2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9" name="Google Shape;369;p23"/>
          <p:cNvGrpSpPr/>
          <p:nvPr/>
        </p:nvGrpSpPr>
        <p:grpSpPr>
          <a:xfrm>
            <a:off x="4554058" y="287028"/>
            <a:ext cx="820760" cy="899951"/>
            <a:chOff x="4554058" y="287028"/>
            <a:chExt cx="820760" cy="899951"/>
          </a:xfrm>
        </p:grpSpPr>
        <p:grpSp>
          <p:nvGrpSpPr>
            <p:cNvPr id="370" name="Google Shape;370;p23"/>
            <p:cNvGrpSpPr/>
            <p:nvPr/>
          </p:nvGrpSpPr>
          <p:grpSpPr>
            <a:xfrm>
              <a:off x="4554058" y="287028"/>
              <a:ext cx="820760" cy="807258"/>
              <a:chOff x="4554058" y="287028"/>
              <a:chExt cx="820760" cy="807258"/>
            </a:xfrm>
          </p:grpSpPr>
          <p:sp>
            <p:nvSpPr>
              <p:cNvPr id="371" name="Google Shape;371;p23"/>
              <p:cNvSpPr/>
              <p:nvPr/>
            </p:nvSpPr>
            <p:spPr>
              <a:xfrm>
                <a:off x="4642315" y="348977"/>
                <a:ext cx="463924" cy="360179"/>
              </a:xfrm>
              <a:custGeom>
                <a:avLst/>
                <a:gdLst/>
                <a:ahLst/>
                <a:cxnLst/>
                <a:rect l="l" t="t" r="r" b="b"/>
                <a:pathLst>
                  <a:path w="14019" h="10884" extrusionOk="0">
                    <a:moveTo>
                      <a:pt x="6184" y="691"/>
                    </a:moveTo>
                    <a:cubicBezTo>
                      <a:pt x="10445" y="691"/>
                      <a:pt x="14018" y="6447"/>
                      <a:pt x="9536" y="9535"/>
                    </a:cubicBezTo>
                    <a:lnTo>
                      <a:pt x="9537" y="9535"/>
                    </a:lnTo>
                    <a:cubicBezTo>
                      <a:pt x="9519" y="9550"/>
                      <a:pt x="9502" y="9569"/>
                      <a:pt x="9487" y="9587"/>
                    </a:cubicBezTo>
                    <a:cubicBezTo>
                      <a:pt x="8640" y="9967"/>
                      <a:pt x="7748" y="10160"/>
                      <a:pt x="6864" y="10160"/>
                    </a:cubicBezTo>
                    <a:cubicBezTo>
                      <a:pt x="5431" y="10160"/>
                      <a:pt x="4015" y="9652"/>
                      <a:pt x="2835" y="8608"/>
                    </a:cubicBezTo>
                    <a:cubicBezTo>
                      <a:pt x="709" y="6729"/>
                      <a:pt x="1051" y="3240"/>
                      <a:pt x="3327" y="1634"/>
                    </a:cubicBezTo>
                    <a:cubicBezTo>
                      <a:pt x="4259" y="975"/>
                      <a:pt x="5239" y="691"/>
                      <a:pt x="6184" y="691"/>
                    </a:cubicBezTo>
                    <a:close/>
                    <a:moveTo>
                      <a:pt x="6279" y="0"/>
                    </a:moveTo>
                    <a:cubicBezTo>
                      <a:pt x="5009" y="0"/>
                      <a:pt x="3744" y="397"/>
                      <a:pt x="2708" y="1238"/>
                    </a:cubicBezTo>
                    <a:cubicBezTo>
                      <a:pt x="426" y="3093"/>
                      <a:pt x="0" y="6574"/>
                      <a:pt x="2040" y="8777"/>
                    </a:cubicBezTo>
                    <a:cubicBezTo>
                      <a:pt x="3204" y="10033"/>
                      <a:pt x="5123" y="10883"/>
                      <a:pt x="6939" y="10883"/>
                    </a:cubicBezTo>
                    <a:cubicBezTo>
                      <a:pt x="7881" y="10883"/>
                      <a:pt x="8795" y="10655"/>
                      <a:pt x="9562" y="10135"/>
                    </a:cubicBezTo>
                    <a:cubicBezTo>
                      <a:pt x="9619" y="10175"/>
                      <a:pt x="9685" y="10198"/>
                      <a:pt x="9756" y="10198"/>
                    </a:cubicBezTo>
                    <a:cubicBezTo>
                      <a:pt x="9821" y="10198"/>
                      <a:pt x="9890" y="10178"/>
                      <a:pt x="9957" y="10132"/>
                    </a:cubicBezTo>
                    <a:cubicBezTo>
                      <a:pt x="12601" y="8316"/>
                      <a:pt x="13052" y="4786"/>
                      <a:pt x="11072" y="2280"/>
                    </a:cubicBezTo>
                    <a:cubicBezTo>
                      <a:pt x="9908" y="808"/>
                      <a:pt x="8090" y="0"/>
                      <a:pt x="62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a:off x="4554058" y="287028"/>
                <a:ext cx="820760" cy="807258"/>
              </a:xfrm>
              <a:custGeom>
                <a:avLst/>
                <a:gdLst/>
                <a:ahLst/>
                <a:cxnLst/>
                <a:rect l="l" t="t" r="r" b="b"/>
                <a:pathLst>
                  <a:path w="24802" h="24394" extrusionOk="0">
                    <a:moveTo>
                      <a:pt x="9264" y="721"/>
                    </a:moveTo>
                    <a:cubicBezTo>
                      <a:pt x="11400" y="721"/>
                      <a:pt x="13528" y="1569"/>
                      <a:pt x="14937" y="3265"/>
                    </a:cubicBezTo>
                    <a:cubicBezTo>
                      <a:pt x="16118" y="4685"/>
                      <a:pt x="16644" y="6645"/>
                      <a:pt x="16353" y="8466"/>
                    </a:cubicBezTo>
                    <a:cubicBezTo>
                      <a:pt x="15998" y="10689"/>
                      <a:pt x="14395" y="12153"/>
                      <a:pt x="12694" y="13462"/>
                    </a:cubicBezTo>
                    <a:cubicBezTo>
                      <a:pt x="12664" y="13488"/>
                      <a:pt x="12639" y="13518"/>
                      <a:pt x="12618" y="13550"/>
                    </a:cubicBezTo>
                    <a:cubicBezTo>
                      <a:pt x="11361" y="13984"/>
                      <a:pt x="10047" y="14249"/>
                      <a:pt x="8775" y="14249"/>
                    </a:cubicBezTo>
                    <a:cubicBezTo>
                      <a:pt x="6553" y="14249"/>
                      <a:pt x="4456" y="13443"/>
                      <a:pt x="3003" y="11326"/>
                    </a:cubicBezTo>
                    <a:cubicBezTo>
                      <a:pt x="832" y="8166"/>
                      <a:pt x="1814" y="4144"/>
                      <a:pt x="4920" y="2028"/>
                    </a:cubicBezTo>
                    <a:cubicBezTo>
                      <a:pt x="6198" y="1157"/>
                      <a:pt x="7733" y="721"/>
                      <a:pt x="9264" y="721"/>
                    </a:cubicBezTo>
                    <a:close/>
                    <a:moveTo>
                      <a:pt x="15451" y="11932"/>
                    </a:moveTo>
                    <a:cubicBezTo>
                      <a:pt x="16663" y="13613"/>
                      <a:pt x="18004" y="15196"/>
                      <a:pt x="19319" y="16797"/>
                    </a:cubicBezTo>
                    <a:cubicBezTo>
                      <a:pt x="20181" y="17844"/>
                      <a:pt x="23942" y="21362"/>
                      <a:pt x="22884" y="23133"/>
                    </a:cubicBezTo>
                    <a:cubicBezTo>
                      <a:pt x="22656" y="23319"/>
                      <a:pt x="22292" y="23393"/>
                      <a:pt x="21889" y="23393"/>
                    </a:cubicBezTo>
                    <a:cubicBezTo>
                      <a:pt x="21166" y="23393"/>
                      <a:pt x="20318" y="23152"/>
                      <a:pt x="19913" y="22879"/>
                    </a:cubicBezTo>
                    <a:cubicBezTo>
                      <a:pt x="19372" y="22514"/>
                      <a:pt x="18917" y="21877"/>
                      <a:pt x="18488" y="21393"/>
                    </a:cubicBezTo>
                    <a:cubicBezTo>
                      <a:pt x="17798" y="20616"/>
                      <a:pt x="17138" y="19814"/>
                      <a:pt x="16507" y="18987"/>
                    </a:cubicBezTo>
                    <a:cubicBezTo>
                      <a:pt x="15295" y="17400"/>
                      <a:pt x="14324" y="15634"/>
                      <a:pt x="13116" y="14052"/>
                    </a:cubicBezTo>
                    <a:cubicBezTo>
                      <a:pt x="13958" y="13404"/>
                      <a:pt x="14774" y="12718"/>
                      <a:pt x="15451" y="11932"/>
                    </a:cubicBezTo>
                    <a:close/>
                    <a:moveTo>
                      <a:pt x="9240" y="1"/>
                    </a:moveTo>
                    <a:cubicBezTo>
                      <a:pt x="7656" y="1"/>
                      <a:pt x="6066" y="429"/>
                      <a:pt x="4710" y="1294"/>
                    </a:cubicBezTo>
                    <a:cubicBezTo>
                      <a:pt x="1295" y="3475"/>
                      <a:pt x="1" y="7779"/>
                      <a:pt x="2125" y="11324"/>
                    </a:cubicBezTo>
                    <a:cubicBezTo>
                      <a:pt x="3552" y="13705"/>
                      <a:pt x="6259" y="15078"/>
                      <a:pt x="8964" y="15078"/>
                    </a:cubicBezTo>
                    <a:cubicBezTo>
                      <a:pt x="10259" y="15078"/>
                      <a:pt x="11554" y="14763"/>
                      <a:pt x="12708" y="14093"/>
                    </a:cubicBezTo>
                    <a:cubicBezTo>
                      <a:pt x="13477" y="16028"/>
                      <a:pt x="18426" y="24393"/>
                      <a:pt x="21721" y="24393"/>
                    </a:cubicBezTo>
                    <a:cubicBezTo>
                      <a:pt x="22063" y="24393"/>
                      <a:pt x="22387" y="24303"/>
                      <a:pt x="22687" y="24107"/>
                    </a:cubicBezTo>
                    <a:cubicBezTo>
                      <a:pt x="22719" y="24118"/>
                      <a:pt x="22753" y="24125"/>
                      <a:pt x="22788" y="24125"/>
                    </a:cubicBezTo>
                    <a:cubicBezTo>
                      <a:pt x="22850" y="24125"/>
                      <a:pt x="22916" y="24105"/>
                      <a:pt x="22982" y="24055"/>
                    </a:cubicBezTo>
                    <a:cubicBezTo>
                      <a:pt x="24802" y="22709"/>
                      <a:pt x="23491" y="20728"/>
                      <a:pt x="22396" y="19391"/>
                    </a:cubicBezTo>
                    <a:cubicBezTo>
                      <a:pt x="20231" y="16749"/>
                      <a:pt x="18113" y="14028"/>
                      <a:pt x="15767" y="11545"/>
                    </a:cubicBezTo>
                    <a:cubicBezTo>
                      <a:pt x="16367" y="10761"/>
                      <a:pt x="16824" y="9874"/>
                      <a:pt x="17026" y="8831"/>
                    </a:cubicBezTo>
                    <a:cubicBezTo>
                      <a:pt x="17398" y="6921"/>
                      <a:pt x="16943" y="4850"/>
                      <a:pt x="15825" y="3261"/>
                    </a:cubicBezTo>
                    <a:cubicBezTo>
                      <a:pt x="14304" y="1100"/>
                      <a:pt x="11779" y="1"/>
                      <a:pt x="92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3"/>
            <p:cNvGrpSpPr/>
            <p:nvPr/>
          </p:nvGrpSpPr>
          <p:grpSpPr>
            <a:xfrm>
              <a:off x="5063947" y="1041305"/>
              <a:ext cx="89912" cy="145673"/>
              <a:chOff x="5063947" y="1041305"/>
              <a:chExt cx="89912" cy="145673"/>
            </a:xfrm>
          </p:grpSpPr>
          <p:sp>
            <p:nvSpPr>
              <p:cNvPr id="374" name="Google Shape;374;p23"/>
              <p:cNvSpPr/>
              <p:nvPr/>
            </p:nvSpPr>
            <p:spPr>
              <a:xfrm>
                <a:off x="5063947" y="1041305"/>
                <a:ext cx="81110" cy="80481"/>
              </a:xfrm>
              <a:custGeom>
                <a:avLst/>
                <a:gdLst/>
                <a:ahLst/>
                <a:cxnLst/>
                <a:rect l="l" t="t" r="r" b="b"/>
                <a:pathLst>
                  <a:path w="2451" h="2432" extrusionOk="0">
                    <a:moveTo>
                      <a:pt x="176" y="1"/>
                    </a:moveTo>
                    <a:cubicBezTo>
                      <a:pt x="87" y="1"/>
                      <a:pt x="1" y="70"/>
                      <a:pt x="36" y="182"/>
                    </a:cubicBezTo>
                    <a:cubicBezTo>
                      <a:pt x="344" y="1198"/>
                      <a:pt x="1120" y="2083"/>
                      <a:pt x="2142" y="2423"/>
                    </a:cubicBezTo>
                    <a:cubicBezTo>
                      <a:pt x="2159" y="2429"/>
                      <a:pt x="2176" y="2431"/>
                      <a:pt x="2192" y="2431"/>
                    </a:cubicBezTo>
                    <a:cubicBezTo>
                      <a:pt x="2354" y="2431"/>
                      <a:pt x="2451" y="2170"/>
                      <a:pt x="2281" y="2094"/>
                    </a:cubicBezTo>
                    <a:cubicBezTo>
                      <a:pt x="1373" y="1688"/>
                      <a:pt x="674" y="1052"/>
                      <a:pt x="322" y="102"/>
                    </a:cubicBezTo>
                    <a:cubicBezTo>
                      <a:pt x="296" y="32"/>
                      <a:pt x="235" y="1"/>
                      <a:pt x="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5073643" y="1111958"/>
                <a:ext cx="80216" cy="75021"/>
              </a:xfrm>
              <a:custGeom>
                <a:avLst/>
                <a:gdLst/>
                <a:ahLst/>
                <a:cxnLst/>
                <a:rect l="l" t="t" r="r" b="b"/>
                <a:pathLst>
                  <a:path w="2424" h="2267" extrusionOk="0">
                    <a:moveTo>
                      <a:pt x="167" y="0"/>
                    </a:moveTo>
                    <a:cubicBezTo>
                      <a:pt x="84" y="0"/>
                      <a:pt x="1" y="54"/>
                      <a:pt x="11" y="152"/>
                    </a:cubicBezTo>
                    <a:cubicBezTo>
                      <a:pt x="133" y="1253"/>
                      <a:pt x="1029" y="2135"/>
                      <a:pt x="2127" y="2265"/>
                    </a:cubicBezTo>
                    <a:cubicBezTo>
                      <a:pt x="2136" y="2266"/>
                      <a:pt x="2144" y="2267"/>
                      <a:pt x="2152" y="2267"/>
                    </a:cubicBezTo>
                    <a:cubicBezTo>
                      <a:pt x="2376" y="2267"/>
                      <a:pt x="2424" y="1866"/>
                      <a:pt x="2186" y="1833"/>
                    </a:cubicBezTo>
                    <a:cubicBezTo>
                      <a:pt x="1242" y="1703"/>
                      <a:pt x="521" y="1047"/>
                      <a:pt x="317" y="110"/>
                    </a:cubicBezTo>
                    <a:cubicBezTo>
                      <a:pt x="301" y="35"/>
                      <a:pt x="234" y="0"/>
                      <a:pt x="1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3"/>
          <p:cNvGrpSpPr/>
          <p:nvPr/>
        </p:nvGrpSpPr>
        <p:grpSpPr>
          <a:xfrm>
            <a:off x="7100592" y="-366483"/>
            <a:ext cx="638917" cy="1022558"/>
            <a:chOff x="7100592" y="-366483"/>
            <a:chExt cx="638917" cy="1022558"/>
          </a:xfrm>
        </p:grpSpPr>
        <p:sp>
          <p:nvSpPr>
            <p:cNvPr id="377" name="Google Shape;377;p23"/>
            <p:cNvSpPr/>
            <p:nvPr/>
          </p:nvSpPr>
          <p:spPr>
            <a:xfrm>
              <a:off x="7100592" y="-366483"/>
              <a:ext cx="638917" cy="1022558"/>
            </a:xfrm>
            <a:custGeom>
              <a:avLst/>
              <a:gdLst/>
              <a:ahLst/>
              <a:cxnLst/>
              <a:rect l="l" t="t" r="r" b="b"/>
              <a:pathLst>
                <a:path w="19307" h="30900" extrusionOk="0">
                  <a:moveTo>
                    <a:pt x="17084" y="802"/>
                  </a:moveTo>
                  <a:cubicBezTo>
                    <a:pt x="17169" y="5620"/>
                    <a:pt x="17483" y="10439"/>
                    <a:pt x="17739" y="15251"/>
                  </a:cubicBezTo>
                  <a:cubicBezTo>
                    <a:pt x="17999" y="20175"/>
                    <a:pt x="18113" y="25147"/>
                    <a:pt x="18594" y="30054"/>
                  </a:cubicBezTo>
                  <a:cubicBezTo>
                    <a:pt x="17813" y="29155"/>
                    <a:pt x="17025" y="28262"/>
                    <a:pt x="16232" y="27375"/>
                  </a:cubicBezTo>
                  <a:cubicBezTo>
                    <a:pt x="16275" y="27328"/>
                    <a:pt x="16319" y="27283"/>
                    <a:pt x="16365" y="27242"/>
                  </a:cubicBezTo>
                  <a:cubicBezTo>
                    <a:pt x="16508" y="27119"/>
                    <a:pt x="16669" y="27043"/>
                    <a:pt x="16828" y="26949"/>
                  </a:cubicBezTo>
                  <a:cubicBezTo>
                    <a:pt x="17066" y="26811"/>
                    <a:pt x="16918" y="26503"/>
                    <a:pt x="16693" y="26503"/>
                  </a:cubicBezTo>
                  <a:cubicBezTo>
                    <a:pt x="16657" y="26503"/>
                    <a:pt x="16620" y="26511"/>
                    <a:pt x="16581" y="26528"/>
                  </a:cubicBezTo>
                  <a:cubicBezTo>
                    <a:pt x="16344" y="26637"/>
                    <a:pt x="16120" y="26831"/>
                    <a:pt x="15946" y="27055"/>
                  </a:cubicBezTo>
                  <a:cubicBezTo>
                    <a:pt x="15658" y="26732"/>
                    <a:pt x="15370" y="26409"/>
                    <a:pt x="15082" y="26087"/>
                  </a:cubicBezTo>
                  <a:cubicBezTo>
                    <a:pt x="15347" y="25866"/>
                    <a:pt x="15609" y="25640"/>
                    <a:pt x="15854" y="25402"/>
                  </a:cubicBezTo>
                  <a:cubicBezTo>
                    <a:pt x="15992" y="25267"/>
                    <a:pt x="15863" y="25086"/>
                    <a:pt x="15713" y="25086"/>
                  </a:cubicBezTo>
                  <a:cubicBezTo>
                    <a:pt x="15671" y="25086"/>
                    <a:pt x="15627" y="25101"/>
                    <a:pt x="15587" y="25134"/>
                  </a:cubicBezTo>
                  <a:cubicBezTo>
                    <a:pt x="15331" y="25350"/>
                    <a:pt x="15085" y="25583"/>
                    <a:pt x="14843" y="25819"/>
                  </a:cubicBezTo>
                  <a:cubicBezTo>
                    <a:pt x="14511" y="25450"/>
                    <a:pt x="14181" y="25078"/>
                    <a:pt x="13847" y="24709"/>
                  </a:cubicBezTo>
                  <a:cubicBezTo>
                    <a:pt x="14031" y="24499"/>
                    <a:pt x="14216" y="24287"/>
                    <a:pt x="14386" y="24067"/>
                  </a:cubicBezTo>
                  <a:cubicBezTo>
                    <a:pt x="14502" y="23918"/>
                    <a:pt x="14380" y="23721"/>
                    <a:pt x="14239" y="23721"/>
                  </a:cubicBezTo>
                  <a:cubicBezTo>
                    <a:pt x="14195" y="23721"/>
                    <a:pt x="14149" y="23740"/>
                    <a:pt x="14108" y="23787"/>
                  </a:cubicBezTo>
                  <a:cubicBezTo>
                    <a:pt x="13927" y="23992"/>
                    <a:pt x="13759" y="24206"/>
                    <a:pt x="13590" y="24422"/>
                  </a:cubicBezTo>
                  <a:cubicBezTo>
                    <a:pt x="13365" y="24174"/>
                    <a:pt x="13141" y="23921"/>
                    <a:pt x="12918" y="23673"/>
                  </a:cubicBezTo>
                  <a:cubicBezTo>
                    <a:pt x="13180" y="23482"/>
                    <a:pt x="13409" y="23234"/>
                    <a:pt x="13530" y="22943"/>
                  </a:cubicBezTo>
                  <a:cubicBezTo>
                    <a:pt x="13586" y="22808"/>
                    <a:pt x="13469" y="22717"/>
                    <a:pt x="13351" y="22717"/>
                  </a:cubicBezTo>
                  <a:cubicBezTo>
                    <a:pt x="13289" y="22717"/>
                    <a:pt x="13226" y="22742"/>
                    <a:pt x="13187" y="22799"/>
                  </a:cubicBezTo>
                  <a:cubicBezTo>
                    <a:pt x="13082" y="22956"/>
                    <a:pt x="12996" y="23117"/>
                    <a:pt x="12864" y="23257"/>
                  </a:cubicBezTo>
                  <a:cubicBezTo>
                    <a:pt x="12809" y="23313"/>
                    <a:pt x="12749" y="23367"/>
                    <a:pt x="12686" y="23417"/>
                  </a:cubicBezTo>
                  <a:cubicBezTo>
                    <a:pt x="12333" y="23025"/>
                    <a:pt x="11982" y="22633"/>
                    <a:pt x="11628" y="22243"/>
                  </a:cubicBezTo>
                  <a:cubicBezTo>
                    <a:pt x="11797" y="22099"/>
                    <a:pt x="11953" y="21943"/>
                    <a:pt x="12097" y="21773"/>
                  </a:cubicBezTo>
                  <a:cubicBezTo>
                    <a:pt x="12208" y="21641"/>
                    <a:pt x="12096" y="21465"/>
                    <a:pt x="11966" y="21465"/>
                  </a:cubicBezTo>
                  <a:cubicBezTo>
                    <a:pt x="11925" y="21465"/>
                    <a:pt x="11883" y="21481"/>
                    <a:pt x="11846" y="21521"/>
                  </a:cubicBezTo>
                  <a:cubicBezTo>
                    <a:pt x="11695" y="21679"/>
                    <a:pt x="11550" y="21837"/>
                    <a:pt x="11400" y="21992"/>
                  </a:cubicBezTo>
                  <a:cubicBezTo>
                    <a:pt x="11031" y="21584"/>
                    <a:pt x="10662" y="21178"/>
                    <a:pt x="10294" y="20772"/>
                  </a:cubicBezTo>
                  <a:cubicBezTo>
                    <a:pt x="10319" y="20751"/>
                    <a:pt x="10348" y="20734"/>
                    <a:pt x="10374" y="20711"/>
                  </a:cubicBezTo>
                  <a:cubicBezTo>
                    <a:pt x="10539" y="20566"/>
                    <a:pt x="10731" y="20402"/>
                    <a:pt x="10844" y="20209"/>
                  </a:cubicBezTo>
                  <a:cubicBezTo>
                    <a:pt x="10925" y="20069"/>
                    <a:pt x="10808" y="19938"/>
                    <a:pt x="10680" y="19938"/>
                  </a:cubicBezTo>
                  <a:cubicBezTo>
                    <a:pt x="10637" y="19938"/>
                    <a:pt x="10593" y="19952"/>
                    <a:pt x="10554" y="19987"/>
                  </a:cubicBezTo>
                  <a:cubicBezTo>
                    <a:pt x="10404" y="20118"/>
                    <a:pt x="10285" y="20293"/>
                    <a:pt x="10141" y="20434"/>
                  </a:cubicBezTo>
                  <a:cubicBezTo>
                    <a:pt x="10113" y="20461"/>
                    <a:pt x="10081" y="20483"/>
                    <a:pt x="10054" y="20509"/>
                  </a:cubicBezTo>
                  <a:lnTo>
                    <a:pt x="9805" y="20232"/>
                  </a:lnTo>
                  <a:cubicBezTo>
                    <a:pt x="9519" y="19918"/>
                    <a:pt x="9236" y="19601"/>
                    <a:pt x="8951" y="19287"/>
                  </a:cubicBezTo>
                  <a:cubicBezTo>
                    <a:pt x="9245" y="19010"/>
                    <a:pt x="9544" y="18726"/>
                    <a:pt x="9772" y="18409"/>
                  </a:cubicBezTo>
                  <a:cubicBezTo>
                    <a:pt x="9876" y="18265"/>
                    <a:pt x="9738" y="18131"/>
                    <a:pt x="9597" y="18131"/>
                  </a:cubicBezTo>
                  <a:cubicBezTo>
                    <a:pt x="9552" y="18131"/>
                    <a:pt x="9506" y="18145"/>
                    <a:pt x="9469" y="18176"/>
                  </a:cubicBezTo>
                  <a:cubicBezTo>
                    <a:pt x="9253" y="18352"/>
                    <a:pt x="9076" y="18591"/>
                    <a:pt x="8891" y="18800"/>
                  </a:cubicBezTo>
                  <a:lnTo>
                    <a:pt x="8703" y="19013"/>
                  </a:lnTo>
                  <a:cubicBezTo>
                    <a:pt x="8357" y="18628"/>
                    <a:pt x="8009" y="18247"/>
                    <a:pt x="7663" y="17861"/>
                  </a:cubicBezTo>
                  <a:cubicBezTo>
                    <a:pt x="7854" y="17672"/>
                    <a:pt x="8043" y="17479"/>
                    <a:pt x="8207" y="17273"/>
                  </a:cubicBezTo>
                  <a:cubicBezTo>
                    <a:pt x="8320" y="17129"/>
                    <a:pt x="8211" y="16947"/>
                    <a:pt x="8071" y="16947"/>
                  </a:cubicBezTo>
                  <a:cubicBezTo>
                    <a:pt x="8028" y="16947"/>
                    <a:pt x="7982" y="16964"/>
                    <a:pt x="7938" y="17005"/>
                  </a:cubicBezTo>
                  <a:cubicBezTo>
                    <a:pt x="7750" y="17181"/>
                    <a:pt x="7577" y="17378"/>
                    <a:pt x="7410" y="17581"/>
                  </a:cubicBezTo>
                  <a:cubicBezTo>
                    <a:pt x="7108" y="17245"/>
                    <a:pt x="6807" y="16911"/>
                    <a:pt x="6506" y="16577"/>
                  </a:cubicBezTo>
                  <a:cubicBezTo>
                    <a:pt x="6707" y="16403"/>
                    <a:pt x="6912" y="16227"/>
                    <a:pt x="7082" y="16029"/>
                  </a:cubicBezTo>
                  <a:cubicBezTo>
                    <a:pt x="7212" y="15877"/>
                    <a:pt x="7092" y="15700"/>
                    <a:pt x="6941" y="15700"/>
                  </a:cubicBezTo>
                  <a:cubicBezTo>
                    <a:pt x="6896" y="15700"/>
                    <a:pt x="6849" y="15715"/>
                    <a:pt x="6805" y="15750"/>
                  </a:cubicBezTo>
                  <a:cubicBezTo>
                    <a:pt x="6606" y="15910"/>
                    <a:pt x="6427" y="16103"/>
                    <a:pt x="6249" y="16294"/>
                  </a:cubicBezTo>
                  <a:cubicBezTo>
                    <a:pt x="5981" y="15998"/>
                    <a:pt x="5716" y="15701"/>
                    <a:pt x="5445" y="15406"/>
                  </a:cubicBezTo>
                  <a:cubicBezTo>
                    <a:pt x="5595" y="15298"/>
                    <a:pt x="5736" y="15182"/>
                    <a:pt x="5871" y="15057"/>
                  </a:cubicBezTo>
                  <a:cubicBezTo>
                    <a:pt x="5982" y="14952"/>
                    <a:pt x="5880" y="14769"/>
                    <a:pt x="5753" y="14769"/>
                  </a:cubicBezTo>
                  <a:cubicBezTo>
                    <a:pt x="5726" y="14769"/>
                    <a:pt x="5698" y="14777"/>
                    <a:pt x="5670" y="14796"/>
                  </a:cubicBezTo>
                  <a:cubicBezTo>
                    <a:pt x="5512" y="14908"/>
                    <a:pt x="5361" y="15030"/>
                    <a:pt x="5218" y="15161"/>
                  </a:cubicBezTo>
                  <a:cubicBezTo>
                    <a:pt x="4897" y="14810"/>
                    <a:pt x="4577" y="14459"/>
                    <a:pt x="4252" y="14113"/>
                  </a:cubicBezTo>
                  <a:cubicBezTo>
                    <a:pt x="4446" y="13969"/>
                    <a:pt x="4652" y="13842"/>
                    <a:pt x="4866" y="13732"/>
                  </a:cubicBezTo>
                  <a:cubicBezTo>
                    <a:pt x="5009" y="13655"/>
                    <a:pt x="4935" y="13423"/>
                    <a:pt x="4793" y="13423"/>
                  </a:cubicBezTo>
                  <a:cubicBezTo>
                    <a:pt x="4777" y="13423"/>
                    <a:pt x="4759" y="13426"/>
                    <a:pt x="4741" y="13433"/>
                  </a:cubicBezTo>
                  <a:cubicBezTo>
                    <a:pt x="4483" y="13534"/>
                    <a:pt x="4246" y="13696"/>
                    <a:pt x="4044" y="13891"/>
                  </a:cubicBezTo>
                  <a:cubicBezTo>
                    <a:pt x="3737" y="13565"/>
                    <a:pt x="3433" y="13235"/>
                    <a:pt x="3122" y="12914"/>
                  </a:cubicBezTo>
                  <a:cubicBezTo>
                    <a:pt x="3305" y="12756"/>
                    <a:pt x="3472" y="12578"/>
                    <a:pt x="3619" y="12388"/>
                  </a:cubicBezTo>
                  <a:cubicBezTo>
                    <a:pt x="3708" y="12274"/>
                    <a:pt x="3583" y="12133"/>
                    <a:pt x="3463" y="12133"/>
                  </a:cubicBezTo>
                  <a:cubicBezTo>
                    <a:pt x="3424" y="12133"/>
                    <a:pt x="3385" y="12148"/>
                    <a:pt x="3354" y="12183"/>
                  </a:cubicBezTo>
                  <a:cubicBezTo>
                    <a:pt x="3204" y="12355"/>
                    <a:pt x="3048" y="12516"/>
                    <a:pt x="2887" y="12669"/>
                  </a:cubicBezTo>
                  <a:cubicBezTo>
                    <a:pt x="2552" y="12324"/>
                    <a:pt x="2213" y="11983"/>
                    <a:pt x="1873" y="11643"/>
                  </a:cubicBezTo>
                  <a:cubicBezTo>
                    <a:pt x="2151" y="11419"/>
                    <a:pt x="2458" y="11266"/>
                    <a:pt x="2802" y="11142"/>
                  </a:cubicBezTo>
                  <a:cubicBezTo>
                    <a:pt x="3005" y="11067"/>
                    <a:pt x="2950" y="10776"/>
                    <a:pt x="2758" y="10776"/>
                  </a:cubicBezTo>
                  <a:cubicBezTo>
                    <a:pt x="2741" y="10776"/>
                    <a:pt x="2723" y="10778"/>
                    <a:pt x="2704" y="10783"/>
                  </a:cubicBezTo>
                  <a:cubicBezTo>
                    <a:pt x="2301" y="10889"/>
                    <a:pt x="1938" y="11123"/>
                    <a:pt x="1638" y="11413"/>
                  </a:cubicBezTo>
                  <a:cubicBezTo>
                    <a:pt x="1347" y="11128"/>
                    <a:pt x="1057" y="10842"/>
                    <a:pt x="761" y="10563"/>
                  </a:cubicBezTo>
                  <a:cubicBezTo>
                    <a:pt x="3561" y="9148"/>
                    <a:pt x="6214" y="7392"/>
                    <a:pt x="8896" y="5772"/>
                  </a:cubicBezTo>
                  <a:cubicBezTo>
                    <a:pt x="11625" y="4124"/>
                    <a:pt x="14413" y="2543"/>
                    <a:pt x="17084" y="802"/>
                  </a:cubicBezTo>
                  <a:close/>
                  <a:moveTo>
                    <a:pt x="17347" y="1"/>
                  </a:moveTo>
                  <a:cubicBezTo>
                    <a:pt x="17282" y="1"/>
                    <a:pt x="17217" y="21"/>
                    <a:pt x="17166" y="61"/>
                  </a:cubicBezTo>
                  <a:cubicBezTo>
                    <a:pt x="17132" y="48"/>
                    <a:pt x="17095" y="41"/>
                    <a:pt x="17056" y="41"/>
                  </a:cubicBezTo>
                  <a:cubicBezTo>
                    <a:pt x="17001" y="41"/>
                    <a:pt x="16941" y="56"/>
                    <a:pt x="16880" y="90"/>
                  </a:cubicBezTo>
                  <a:cubicBezTo>
                    <a:pt x="14037" y="1664"/>
                    <a:pt x="11290" y="3433"/>
                    <a:pt x="8508" y="5113"/>
                  </a:cubicBezTo>
                  <a:cubicBezTo>
                    <a:pt x="5733" y="6787"/>
                    <a:pt x="2841" y="8367"/>
                    <a:pt x="215" y="10267"/>
                  </a:cubicBezTo>
                  <a:cubicBezTo>
                    <a:pt x="0" y="10423"/>
                    <a:pt x="109" y="10710"/>
                    <a:pt x="317" y="10734"/>
                  </a:cubicBezTo>
                  <a:cubicBezTo>
                    <a:pt x="993" y="11571"/>
                    <a:pt x="1691" y="12392"/>
                    <a:pt x="2402" y="13202"/>
                  </a:cubicBezTo>
                  <a:cubicBezTo>
                    <a:pt x="2414" y="13237"/>
                    <a:pt x="2440" y="13266"/>
                    <a:pt x="2474" y="13284"/>
                  </a:cubicBezTo>
                  <a:cubicBezTo>
                    <a:pt x="3206" y="14119"/>
                    <a:pt x="3955" y="14940"/>
                    <a:pt x="4708" y="15760"/>
                  </a:cubicBezTo>
                  <a:cubicBezTo>
                    <a:pt x="4721" y="15782"/>
                    <a:pt x="4739" y="15802"/>
                    <a:pt x="4760" y="15816"/>
                  </a:cubicBezTo>
                  <a:cubicBezTo>
                    <a:pt x="6274" y="17460"/>
                    <a:pt x="7807" y="19086"/>
                    <a:pt x="9297" y="20739"/>
                  </a:cubicBezTo>
                  <a:cubicBezTo>
                    <a:pt x="9824" y="21322"/>
                    <a:pt x="10345" y="21910"/>
                    <a:pt x="10870" y="22495"/>
                  </a:cubicBezTo>
                  <a:cubicBezTo>
                    <a:pt x="10791" y="22581"/>
                    <a:pt x="10877" y="22726"/>
                    <a:pt x="10978" y="22726"/>
                  </a:cubicBezTo>
                  <a:cubicBezTo>
                    <a:pt x="11001" y="22726"/>
                    <a:pt x="11024" y="22719"/>
                    <a:pt x="11046" y="22702"/>
                  </a:cubicBezTo>
                  <a:lnTo>
                    <a:pt x="11051" y="22699"/>
                  </a:lnTo>
                  <a:cubicBezTo>
                    <a:pt x="13464" y="25395"/>
                    <a:pt x="15866" y="28101"/>
                    <a:pt x="18292" y="30786"/>
                  </a:cubicBezTo>
                  <a:cubicBezTo>
                    <a:pt x="18365" y="30866"/>
                    <a:pt x="18447" y="30900"/>
                    <a:pt x="18526" y="30900"/>
                  </a:cubicBezTo>
                  <a:cubicBezTo>
                    <a:pt x="18707" y="30900"/>
                    <a:pt x="18873" y="30727"/>
                    <a:pt x="18882" y="30533"/>
                  </a:cubicBezTo>
                  <a:cubicBezTo>
                    <a:pt x="18915" y="30542"/>
                    <a:pt x="18950" y="30547"/>
                    <a:pt x="18984" y="30547"/>
                  </a:cubicBezTo>
                  <a:cubicBezTo>
                    <a:pt x="19150" y="30547"/>
                    <a:pt x="19307" y="30440"/>
                    <a:pt x="19303" y="30215"/>
                  </a:cubicBezTo>
                  <a:cubicBezTo>
                    <a:pt x="19216" y="25229"/>
                    <a:pt x="18764" y="20229"/>
                    <a:pt x="18497" y="15249"/>
                  </a:cubicBezTo>
                  <a:cubicBezTo>
                    <a:pt x="18231" y="10261"/>
                    <a:pt x="18059" y="5260"/>
                    <a:pt x="17655" y="281"/>
                  </a:cubicBezTo>
                  <a:cubicBezTo>
                    <a:pt x="17639" y="95"/>
                    <a:pt x="17491" y="1"/>
                    <a:pt x="173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3"/>
            <p:cNvSpPr/>
            <p:nvPr/>
          </p:nvSpPr>
          <p:spPr>
            <a:xfrm>
              <a:off x="7316454" y="-154591"/>
              <a:ext cx="302929" cy="469417"/>
            </a:xfrm>
            <a:custGeom>
              <a:avLst/>
              <a:gdLst/>
              <a:ahLst/>
              <a:cxnLst/>
              <a:rect l="l" t="t" r="r" b="b"/>
              <a:pathLst>
                <a:path w="9154" h="14185" extrusionOk="0">
                  <a:moveTo>
                    <a:pt x="6932" y="755"/>
                  </a:moveTo>
                  <a:lnTo>
                    <a:pt x="6932" y="755"/>
                  </a:lnTo>
                  <a:cubicBezTo>
                    <a:pt x="6641" y="4878"/>
                    <a:pt x="8093" y="8902"/>
                    <a:pt x="7885" y="13043"/>
                  </a:cubicBezTo>
                  <a:cubicBezTo>
                    <a:pt x="6012" y="9891"/>
                    <a:pt x="3474" y="6776"/>
                    <a:pt x="588" y="4547"/>
                  </a:cubicBezTo>
                  <a:lnTo>
                    <a:pt x="588" y="4546"/>
                  </a:lnTo>
                  <a:cubicBezTo>
                    <a:pt x="608" y="4554"/>
                    <a:pt x="629" y="4559"/>
                    <a:pt x="650" y="4559"/>
                  </a:cubicBezTo>
                  <a:cubicBezTo>
                    <a:pt x="663" y="4559"/>
                    <a:pt x="676" y="4557"/>
                    <a:pt x="688" y="4553"/>
                  </a:cubicBezTo>
                  <a:cubicBezTo>
                    <a:pt x="1815" y="4272"/>
                    <a:pt x="2818" y="3408"/>
                    <a:pt x="3789" y="2786"/>
                  </a:cubicBezTo>
                  <a:cubicBezTo>
                    <a:pt x="4839" y="2112"/>
                    <a:pt x="5902" y="1455"/>
                    <a:pt x="6932" y="755"/>
                  </a:cubicBezTo>
                  <a:close/>
                  <a:moveTo>
                    <a:pt x="7017" y="1"/>
                  </a:moveTo>
                  <a:cubicBezTo>
                    <a:pt x="6968" y="1"/>
                    <a:pt x="6915" y="14"/>
                    <a:pt x="6860" y="48"/>
                  </a:cubicBezTo>
                  <a:cubicBezTo>
                    <a:pt x="5705" y="737"/>
                    <a:pt x="4586" y="1486"/>
                    <a:pt x="3454" y="2213"/>
                  </a:cubicBezTo>
                  <a:cubicBezTo>
                    <a:pt x="2481" y="2838"/>
                    <a:pt x="1270" y="3394"/>
                    <a:pt x="542" y="4302"/>
                  </a:cubicBezTo>
                  <a:cubicBezTo>
                    <a:pt x="488" y="4369"/>
                    <a:pt x="496" y="4459"/>
                    <a:pt x="544" y="4512"/>
                  </a:cubicBezTo>
                  <a:lnTo>
                    <a:pt x="544" y="4512"/>
                  </a:lnTo>
                  <a:cubicBezTo>
                    <a:pt x="481" y="4463"/>
                    <a:pt x="417" y="4413"/>
                    <a:pt x="354" y="4365"/>
                  </a:cubicBezTo>
                  <a:cubicBezTo>
                    <a:pt x="319" y="4339"/>
                    <a:pt x="284" y="4328"/>
                    <a:pt x="252" y="4328"/>
                  </a:cubicBezTo>
                  <a:cubicBezTo>
                    <a:pt x="107" y="4328"/>
                    <a:pt x="0" y="4544"/>
                    <a:pt x="115" y="4673"/>
                  </a:cubicBezTo>
                  <a:cubicBezTo>
                    <a:pt x="2838" y="7712"/>
                    <a:pt x="5398" y="10637"/>
                    <a:pt x="7686" y="14031"/>
                  </a:cubicBezTo>
                  <a:cubicBezTo>
                    <a:pt x="7759" y="14139"/>
                    <a:pt x="7860" y="14184"/>
                    <a:pt x="7960" y="14184"/>
                  </a:cubicBezTo>
                  <a:cubicBezTo>
                    <a:pt x="8076" y="14184"/>
                    <a:pt x="8191" y="14123"/>
                    <a:pt x="8254" y="14028"/>
                  </a:cubicBezTo>
                  <a:cubicBezTo>
                    <a:pt x="8363" y="14006"/>
                    <a:pt x="8456" y="13936"/>
                    <a:pt x="8475" y="13806"/>
                  </a:cubicBezTo>
                  <a:cubicBezTo>
                    <a:pt x="9153" y="9289"/>
                    <a:pt x="7516" y="4753"/>
                    <a:pt x="7398" y="239"/>
                  </a:cubicBezTo>
                  <a:cubicBezTo>
                    <a:pt x="7394" y="100"/>
                    <a:pt x="7298" y="36"/>
                    <a:pt x="7197" y="36"/>
                  </a:cubicBezTo>
                  <a:cubicBezTo>
                    <a:pt x="7184" y="36"/>
                    <a:pt x="7170" y="37"/>
                    <a:pt x="7156" y="40"/>
                  </a:cubicBezTo>
                  <a:cubicBezTo>
                    <a:pt x="7114" y="16"/>
                    <a:pt x="7068" y="1"/>
                    <a:pt x="7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3"/>
            <p:cNvSpPr/>
            <p:nvPr/>
          </p:nvSpPr>
          <p:spPr>
            <a:xfrm>
              <a:off x="7166347" y="-209426"/>
              <a:ext cx="119332" cy="80183"/>
            </a:xfrm>
            <a:custGeom>
              <a:avLst/>
              <a:gdLst/>
              <a:ahLst/>
              <a:cxnLst/>
              <a:rect l="l" t="t" r="r" b="b"/>
              <a:pathLst>
                <a:path w="3606" h="2423" extrusionOk="0">
                  <a:moveTo>
                    <a:pt x="3350" y="0"/>
                  </a:moveTo>
                  <a:cubicBezTo>
                    <a:pt x="3319" y="0"/>
                    <a:pt x="3287" y="10"/>
                    <a:pt x="3253" y="30"/>
                  </a:cubicBezTo>
                  <a:cubicBezTo>
                    <a:pt x="2184" y="704"/>
                    <a:pt x="1142" y="1446"/>
                    <a:pt x="112" y="2178"/>
                  </a:cubicBezTo>
                  <a:cubicBezTo>
                    <a:pt x="0" y="2257"/>
                    <a:pt x="65" y="2422"/>
                    <a:pt x="174" y="2422"/>
                  </a:cubicBezTo>
                  <a:cubicBezTo>
                    <a:pt x="195" y="2422"/>
                    <a:pt x="218" y="2416"/>
                    <a:pt x="242" y="2401"/>
                  </a:cubicBezTo>
                  <a:cubicBezTo>
                    <a:pt x="1318" y="1740"/>
                    <a:pt x="2404" y="1074"/>
                    <a:pt x="3441" y="354"/>
                  </a:cubicBezTo>
                  <a:cubicBezTo>
                    <a:pt x="3605" y="241"/>
                    <a:pt x="3508" y="0"/>
                    <a:pt x="33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7173991" y="-234708"/>
              <a:ext cx="72870" cy="53643"/>
            </a:xfrm>
            <a:custGeom>
              <a:avLst/>
              <a:gdLst/>
              <a:ahLst/>
              <a:cxnLst/>
              <a:rect l="l" t="t" r="r" b="b"/>
              <a:pathLst>
                <a:path w="2202" h="1621" extrusionOk="0">
                  <a:moveTo>
                    <a:pt x="1912" y="0"/>
                  </a:moveTo>
                  <a:cubicBezTo>
                    <a:pt x="1876" y="0"/>
                    <a:pt x="1839" y="13"/>
                    <a:pt x="1801" y="41"/>
                  </a:cubicBezTo>
                  <a:cubicBezTo>
                    <a:pt x="1241" y="468"/>
                    <a:pt x="682" y="899"/>
                    <a:pt x="124" y="1332"/>
                  </a:cubicBezTo>
                  <a:cubicBezTo>
                    <a:pt x="1" y="1428"/>
                    <a:pt x="115" y="1620"/>
                    <a:pt x="246" y="1620"/>
                  </a:cubicBezTo>
                  <a:cubicBezTo>
                    <a:pt x="273" y="1620"/>
                    <a:pt x="300" y="1612"/>
                    <a:pt x="326" y="1594"/>
                  </a:cubicBezTo>
                  <a:cubicBezTo>
                    <a:pt x="891" y="1200"/>
                    <a:pt x="1455" y="805"/>
                    <a:pt x="2017" y="409"/>
                  </a:cubicBezTo>
                  <a:cubicBezTo>
                    <a:pt x="2202" y="278"/>
                    <a:pt x="2081" y="0"/>
                    <a:pt x="19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23"/>
          <p:cNvGrpSpPr/>
          <p:nvPr/>
        </p:nvGrpSpPr>
        <p:grpSpPr>
          <a:xfrm>
            <a:off x="5910718" y="-131360"/>
            <a:ext cx="105830" cy="85015"/>
            <a:chOff x="5910718" y="-131360"/>
            <a:chExt cx="105830" cy="85015"/>
          </a:xfrm>
        </p:grpSpPr>
        <p:sp>
          <p:nvSpPr>
            <p:cNvPr id="382" name="Google Shape;382;p23"/>
            <p:cNvSpPr/>
            <p:nvPr/>
          </p:nvSpPr>
          <p:spPr>
            <a:xfrm>
              <a:off x="5910718" y="-129342"/>
              <a:ext cx="37097" cy="58342"/>
            </a:xfrm>
            <a:custGeom>
              <a:avLst/>
              <a:gdLst/>
              <a:ahLst/>
              <a:cxnLst/>
              <a:rect l="l" t="t" r="r" b="b"/>
              <a:pathLst>
                <a:path w="1121" h="1763" extrusionOk="0">
                  <a:moveTo>
                    <a:pt x="181" y="1"/>
                  </a:moveTo>
                  <a:cubicBezTo>
                    <a:pt x="92" y="1"/>
                    <a:pt x="1" y="100"/>
                    <a:pt x="51" y="208"/>
                  </a:cubicBezTo>
                  <a:lnTo>
                    <a:pt x="737" y="1672"/>
                  </a:lnTo>
                  <a:cubicBezTo>
                    <a:pt x="767" y="1736"/>
                    <a:pt x="819" y="1763"/>
                    <a:pt x="873" y="1763"/>
                  </a:cubicBezTo>
                  <a:cubicBezTo>
                    <a:pt x="992" y="1763"/>
                    <a:pt x="1120" y="1633"/>
                    <a:pt x="1045" y="1492"/>
                  </a:cubicBezTo>
                  <a:lnTo>
                    <a:pt x="287" y="70"/>
                  </a:lnTo>
                  <a:cubicBezTo>
                    <a:pt x="261" y="21"/>
                    <a:pt x="221" y="1"/>
                    <a:pt x="1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3"/>
            <p:cNvSpPr/>
            <p:nvPr/>
          </p:nvSpPr>
          <p:spPr>
            <a:xfrm>
              <a:off x="5974255" y="-131360"/>
              <a:ext cx="42292" cy="85015"/>
            </a:xfrm>
            <a:custGeom>
              <a:avLst/>
              <a:gdLst/>
              <a:ahLst/>
              <a:cxnLst/>
              <a:rect l="l" t="t" r="r" b="b"/>
              <a:pathLst>
                <a:path w="1278" h="2569" extrusionOk="0">
                  <a:moveTo>
                    <a:pt x="215" y="1"/>
                  </a:moveTo>
                  <a:cubicBezTo>
                    <a:pt x="98" y="1"/>
                    <a:pt x="0" y="146"/>
                    <a:pt x="102" y="258"/>
                  </a:cubicBezTo>
                  <a:cubicBezTo>
                    <a:pt x="634" y="837"/>
                    <a:pt x="812" y="1546"/>
                    <a:pt x="658" y="2312"/>
                  </a:cubicBezTo>
                  <a:cubicBezTo>
                    <a:pt x="627" y="2466"/>
                    <a:pt x="753" y="2568"/>
                    <a:pt x="873" y="2568"/>
                  </a:cubicBezTo>
                  <a:cubicBezTo>
                    <a:pt x="952" y="2568"/>
                    <a:pt x="1028" y="2524"/>
                    <a:pt x="1055" y="2421"/>
                  </a:cubicBezTo>
                  <a:cubicBezTo>
                    <a:pt x="1277" y="1565"/>
                    <a:pt x="978" y="627"/>
                    <a:pt x="318" y="42"/>
                  </a:cubicBezTo>
                  <a:cubicBezTo>
                    <a:pt x="285" y="13"/>
                    <a:pt x="24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23"/>
          <p:cNvGrpSpPr/>
          <p:nvPr/>
        </p:nvGrpSpPr>
        <p:grpSpPr>
          <a:xfrm>
            <a:off x="3894690" y="-306155"/>
            <a:ext cx="432221" cy="578920"/>
            <a:chOff x="3894690" y="-306155"/>
            <a:chExt cx="432221" cy="578920"/>
          </a:xfrm>
        </p:grpSpPr>
        <p:sp>
          <p:nvSpPr>
            <p:cNvPr id="385" name="Google Shape;385;p23"/>
            <p:cNvSpPr/>
            <p:nvPr/>
          </p:nvSpPr>
          <p:spPr>
            <a:xfrm>
              <a:off x="3975568" y="-294506"/>
              <a:ext cx="351343" cy="567272"/>
            </a:xfrm>
            <a:custGeom>
              <a:avLst/>
              <a:gdLst/>
              <a:ahLst/>
              <a:cxnLst/>
              <a:rect l="l" t="t" r="r" b="b"/>
              <a:pathLst>
                <a:path w="10617" h="17142" extrusionOk="0">
                  <a:moveTo>
                    <a:pt x="5069" y="801"/>
                  </a:moveTo>
                  <a:cubicBezTo>
                    <a:pt x="5234" y="801"/>
                    <a:pt x="5366" y="893"/>
                    <a:pt x="5604" y="1176"/>
                  </a:cubicBezTo>
                  <a:cubicBezTo>
                    <a:pt x="6229" y="1915"/>
                    <a:pt x="6375" y="3445"/>
                    <a:pt x="6629" y="4358"/>
                  </a:cubicBezTo>
                  <a:cubicBezTo>
                    <a:pt x="7672" y="8120"/>
                    <a:pt x="8686" y="11891"/>
                    <a:pt x="9769" y="15641"/>
                  </a:cubicBezTo>
                  <a:cubicBezTo>
                    <a:pt x="9190" y="15832"/>
                    <a:pt x="8427" y="16198"/>
                    <a:pt x="7801" y="16198"/>
                  </a:cubicBezTo>
                  <a:cubicBezTo>
                    <a:pt x="7598" y="16198"/>
                    <a:pt x="7409" y="16160"/>
                    <a:pt x="7246" y="16064"/>
                  </a:cubicBezTo>
                  <a:cubicBezTo>
                    <a:pt x="6512" y="15635"/>
                    <a:pt x="6312" y="13529"/>
                    <a:pt x="6107" y="12713"/>
                  </a:cubicBezTo>
                  <a:cubicBezTo>
                    <a:pt x="5552" y="10518"/>
                    <a:pt x="4999" y="8324"/>
                    <a:pt x="4445" y="6129"/>
                  </a:cubicBezTo>
                  <a:cubicBezTo>
                    <a:pt x="4405" y="5970"/>
                    <a:pt x="4259" y="5885"/>
                    <a:pt x="4114" y="5885"/>
                  </a:cubicBezTo>
                  <a:cubicBezTo>
                    <a:pt x="4000" y="5885"/>
                    <a:pt x="3887" y="5937"/>
                    <a:pt x="3824" y="6048"/>
                  </a:cubicBezTo>
                  <a:cubicBezTo>
                    <a:pt x="3448" y="6720"/>
                    <a:pt x="3207" y="7615"/>
                    <a:pt x="2252" y="7615"/>
                  </a:cubicBezTo>
                  <a:cubicBezTo>
                    <a:pt x="2236" y="7615"/>
                    <a:pt x="2221" y="7615"/>
                    <a:pt x="2206" y="7614"/>
                  </a:cubicBezTo>
                  <a:cubicBezTo>
                    <a:pt x="1749" y="7601"/>
                    <a:pt x="985" y="7020"/>
                    <a:pt x="559" y="6803"/>
                  </a:cubicBezTo>
                  <a:cubicBezTo>
                    <a:pt x="1265" y="5168"/>
                    <a:pt x="1742" y="3220"/>
                    <a:pt x="2849" y="1853"/>
                  </a:cubicBezTo>
                  <a:cubicBezTo>
                    <a:pt x="3428" y="1139"/>
                    <a:pt x="3556" y="1160"/>
                    <a:pt x="4361" y="972"/>
                  </a:cubicBezTo>
                  <a:cubicBezTo>
                    <a:pt x="4715" y="889"/>
                    <a:pt x="4908" y="801"/>
                    <a:pt x="5069" y="801"/>
                  </a:cubicBezTo>
                  <a:close/>
                  <a:moveTo>
                    <a:pt x="5172" y="1"/>
                  </a:moveTo>
                  <a:cubicBezTo>
                    <a:pt x="4210" y="1"/>
                    <a:pt x="2909" y="426"/>
                    <a:pt x="2429" y="796"/>
                  </a:cubicBezTo>
                  <a:cubicBezTo>
                    <a:pt x="1971" y="1150"/>
                    <a:pt x="1821" y="1799"/>
                    <a:pt x="1625" y="2310"/>
                  </a:cubicBezTo>
                  <a:cubicBezTo>
                    <a:pt x="1066" y="3764"/>
                    <a:pt x="530" y="5222"/>
                    <a:pt x="40" y="6700"/>
                  </a:cubicBezTo>
                  <a:cubicBezTo>
                    <a:pt x="0" y="6819"/>
                    <a:pt x="64" y="6922"/>
                    <a:pt x="156" y="6980"/>
                  </a:cubicBezTo>
                  <a:cubicBezTo>
                    <a:pt x="150" y="7057"/>
                    <a:pt x="179" y="7137"/>
                    <a:pt x="270" y="7192"/>
                  </a:cubicBezTo>
                  <a:cubicBezTo>
                    <a:pt x="815" y="7523"/>
                    <a:pt x="2014" y="8570"/>
                    <a:pt x="2787" y="8570"/>
                  </a:cubicBezTo>
                  <a:cubicBezTo>
                    <a:pt x="2848" y="8570"/>
                    <a:pt x="2906" y="8564"/>
                    <a:pt x="2961" y="8550"/>
                  </a:cubicBezTo>
                  <a:cubicBezTo>
                    <a:pt x="3405" y="8440"/>
                    <a:pt x="3748" y="7806"/>
                    <a:pt x="4019" y="7222"/>
                  </a:cubicBezTo>
                  <a:cubicBezTo>
                    <a:pt x="4434" y="8884"/>
                    <a:pt x="4849" y="10544"/>
                    <a:pt x="5267" y="12205"/>
                  </a:cubicBezTo>
                  <a:cubicBezTo>
                    <a:pt x="5647" y="13722"/>
                    <a:pt x="5835" y="15559"/>
                    <a:pt x="6515" y="16968"/>
                  </a:cubicBezTo>
                  <a:cubicBezTo>
                    <a:pt x="6569" y="17078"/>
                    <a:pt x="6699" y="17135"/>
                    <a:pt x="6816" y="17139"/>
                  </a:cubicBezTo>
                  <a:cubicBezTo>
                    <a:pt x="6850" y="17141"/>
                    <a:pt x="6884" y="17141"/>
                    <a:pt x="6918" y="17141"/>
                  </a:cubicBezTo>
                  <a:cubicBezTo>
                    <a:pt x="7932" y="17141"/>
                    <a:pt x="9116" y="16566"/>
                    <a:pt x="10061" y="16282"/>
                  </a:cubicBezTo>
                  <a:cubicBezTo>
                    <a:pt x="10076" y="16276"/>
                    <a:pt x="10090" y="16268"/>
                    <a:pt x="10104" y="16259"/>
                  </a:cubicBezTo>
                  <a:cubicBezTo>
                    <a:pt x="10135" y="16267"/>
                    <a:pt x="10168" y="16271"/>
                    <a:pt x="10201" y="16271"/>
                  </a:cubicBezTo>
                  <a:cubicBezTo>
                    <a:pt x="10406" y="16271"/>
                    <a:pt x="10617" y="16107"/>
                    <a:pt x="10547" y="15848"/>
                  </a:cubicBezTo>
                  <a:cubicBezTo>
                    <a:pt x="9779" y="12980"/>
                    <a:pt x="8955" y="10123"/>
                    <a:pt x="8156" y="7265"/>
                  </a:cubicBezTo>
                  <a:cubicBezTo>
                    <a:pt x="7741" y="5776"/>
                    <a:pt x="7324" y="4289"/>
                    <a:pt x="6908" y="2802"/>
                  </a:cubicBezTo>
                  <a:cubicBezTo>
                    <a:pt x="6730" y="2167"/>
                    <a:pt x="6650" y="591"/>
                    <a:pt x="6021" y="186"/>
                  </a:cubicBezTo>
                  <a:cubicBezTo>
                    <a:pt x="5817" y="55"/>
                    <a:pt x="5516" y="1"/>
                    <a:pt x="51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23"/>
            <p:cNvGrpSpPr/>
            <p:nvPr/>
          </p:nvGrpSpPr>
          <p:grpSpPr>
            <a:xfrm>
              <a:off x="3894690" y="-306155"/>
              <a:ext cx="98086" cy="107551"/>
              <a:chOff x="3894690" y="-306155"/>
              <a:chExt cx="98086" cy="107551"/>
            </a:xfrm>
          </p:grpSpPr>
          <p:sp>
            <p:nvSpPr>
              <p:cNvPr id="387" name="Google Shape;387;p23"/>
              <p:cNvSpPr/>
              <p:nvPr/>
            </p:nvSpPr>
            <p:spPr>
              <a:xfrm>
                <a:off x="3925797" y="-273029"/>
                <a:ext cx="66979" cy="74425"/>
              </a:xfrm>
              <a:custGeom>
                <a:avLst/>
                <a:gdLst/>
                <a:ahLst/>
                <a:cxnLst/>
                <a:rect l="l" t="t" r="r" b="b"/>
                <a:pathLst>
                  <a:path w="2024" h="2249" extrusionOk="0">
                    <a:moveTo>
                      <a:pt x="1749" y="0"/>
                    </a:moveTo>
                    <a:cubicBezTo>
                      <a:pt x="1701" y="0"/>
                      <a:pt x="1652" y="17"/>
                      <a:pt x="1610" y="56"/>
                    </a:cubicBezTo>
                    <a:cubicBezTo>
                      <a:pt x="1028" y="591"/>
                      <a:pt x="544" y="1337"/>
                      <a:pt x="89" y="1979"/>
                    </a:cubicBezTo>
                    <a:cubicBezTo>
                      <a:pt x="0" y="2104"/>
                      <a:pt x="127" y="2248"/>
                      <a:pt x="253" y="2248"/>
                    </a:cubicBezTo>
                    <a:cubicBezTo>
                      <a:pt x="295" y="2248"/>
                      <a:pt x="337" y="2233"/>
                      <a:pt x="371" y="2196"/>
                    </a:cubicBezTo>
                    <a:cubicBezTo>
                      <a:pt x="905" y="1614"/>
                      <a:pt x="1530" y="988"/>
                      <a:pt x="1931" y="305"/>
                    </a:cubicBezTo>
                    <a:cubicBezTo>
                      <a:pt x="2023" y="151"/>
                      <a:pt x="1891" y="0"/>
                      <a:pt x="17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3894690" y="-306155"/>
                <a:ext cx="73333" cy="65292"/>
              </a:xfrm>
              <a:custGeom>
                <a:avLst/>
                <a:gdLst/>
                <a:ahLst/>
                <a:cxnLst/>
                <a:rect l="l" t="t" r="r" b="b"/>
                <a:pathLst>
                  <a:path w="2216" h="1973" extrusionOk="0">
                    <a:moveTo>
                      <a:pt x="1941" y="1"/>
                    </a:moveTo>
                    <a:cubicBezTo>
                      <a:pt x="1907" y="1"/>
                      <a:pt x="1869" y="11"/>
                      <a:pt x="1830" y="36"/>
                    </a:cubicBezTo>
                    <a:cubicBezTo>
                      <a:pt x="1141" y="466"/>
                      <a:pt x="530" y="1108"/>
                      <a:pt x="67" y="1770"/>
                    </a:cubicBezTo>
                    <a:cubicBezTo>
                      <a:pt x="0" y="1864"/>
                      <a:pt x="96" y="1973"/>
                      <a:pt x="191" y="1973"/>
                    </a:cubicBezTo>
                    <a:cubicBezTo>
                      <a:pt x="222" y="1973"/>
                      <a:pt x="253" y="1961"/>
                      <a:pt x="278" y="1933"/>
                    </a:cubicBezTo>
                    <a:cubicBezTo>
                      <a:pt x="822" y="1347"/>
                      <a:pt x="1404" y="875"/>
                      <a:pt x="2040" y="397"/>
                    </a:cubicBezTo>
                    <a:cubicBezTo>
                      <a:pt x="2216" y="267"/>
                      <a:pt x="2115" y="1"/>
                      <a:pt x="1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9" name="Google Shape;389;p23"/>
          <p:cNvGrpSpPr/>
          <p:nvPr/>
        </p:nvGrpSpPr>
        <p:grpSpPr>
          <a:xfrm>
            <a:off x="2775700" y="-243577"/>
            <a:ext cx="641763" cy="660328"/>
            <a:chOff x="2775700" y="-243577"/>
            <a:chExt cx="641763" cy="660328"/>
          </a:xfrm>
        </p:grpSpPr>
        <p:grpSp>
          <p:nvGrpSpPr>
            <p:cNvPr id="390" name="Google Shape;390;p23"/>
            <p:cNvGrpSpPr/>
            <p:nvPr/>
          </p:nvGrpSpPr>
          <p:grpSpPr>
            <a:xfrm>
              <a:off x="2880967" y="-159588"/>
              <a:ext cx="536496" cy="576339"/>
              <a:chOff x="2880967" y="-159588"/>
              <a:chExt cx="536496" cy="576339"/>
            </a:xfrm>
          </p:grpSpPr>
          <p:sp>
            <p:nvSpPr>
              <p:cNvPr id="391" name="Google Shape;391;p23"/>
              <p:cNvSpPr/>
              <p:nvPr/>
            </p:nvSpPr>
            <p:spPr>
              <a:xfrm>
                <a:off x="2880967" y="-159588"/>
                <a:ext cx="536496" cy="576339"/>
              </a:xfrm>
              <a:custGeom>
                <a:avLst/>
                <a:gdLst/>
                <a:ahLst/>
                <a:cxnLst/>
                <a:rect l="l" t="t" r="r" b="b"/>
                <a:pathLst>
                  <a:path w="16212" h="17416" extrusionOk="0">
                    <a:moveTo>
                      <a:pt x="3148" y="1051"/>
                    </a:moveTo>
                    <a:cubicBezTo>
                      <a:pt x="3766" y="1051"/>
                      <a:pt x="4374" y="1477"/>
                      <a:pt x="5168" y="1975"/>
                    </a:cubicBezTo>
                    <a:cubicBezTo>
                      <a:pt x="6294" y="2680"/>
                      <a:pt x="7409" y="3404"/>
                      <a:pt x="8513" y="4145"/>
                    </a:cubicBezTo>
                    <a:cubicBezTo>
                      <a:pt x="10785" y="5671"/>
                      <a:pt x="13003" y="7271"/>
                      <a:pt x="15168" y="8945"/>
                    </a:cubicBezTo>
                    <a:cubicBezTo>
                      <a:pt x="14621" y="9414"/>
                      <a:pt x="13755" y="10270"/>
                      <a:pt x="13189" y="10273"/>
                    </a:cubicBezTo>
                    <a:cubicBezTo>
                      <a:pt x="13189" y="10273"/>
                      <a:pt x="13189" y="10273"/>
                      <a:pt x="13188" y="10273"/>
                    </a:cubicBezTo>
                    <a:cubicBezTo>
                      <a:pt x="12600" y="10273"/>
                      <a:pt x="11654" y="9293"/>
                      <a:pt x="11148" y="8941"/>
                    </a:cubicBezTo>
                    <a:cubicBezTo>
                      <a:pt x="10723" y="8646"/>
                      <a:pt x="10465" y="8487"/>
                      <a:pt x="10204" y="8487"/>
                    </a:cubicBezTo>
                    <a:cubicBezTo>
                      <a:pt x="9971" y="8487"/>
                      <a:pt x="9736" y="8613"/>
                      <a:pt x="9379" y="8884"/>
                    </a:cubicBezTo>
                    <a:cubicBezTo>
                      <a:pt x="8593" y="9480"/>
                      <a:pt x="7098" y="10342"/>
                      <a:pt x="7058" y="11468"/>
                    </a:cubicBezTo>
                    <a:cubicBezTo>
                      <a:pt x="7023" y="12488"/>
                      <a:pt x="8019" y="13810"/>
                      <a:pt x="8602" y="14690"/>
                    </a:cubicBezTo>
                    <a:cubicBezTo>
                      <a:pt x="8589" y="14695"/>
                      <a:pt x="8576" y="14701"/>
                      <a:pt x="8564" y="14707"/>
                    </a:cubicBezTo>
                    <a:cubicBezTo>
                      <a:pt x="8088" y="15047"/>
                      <a:pt x="7630" y="15413"/>
                      <a:pt x="7169" y="15770"/>
                    </a:cubicBezTo>
                    <a:cubicBezTo>
                      <a:pt x="6792" y="16063"/>
                      <a:pt x="6291" y="16348"/>
                      <a:pt x="5992" y="16734"/>
                    </a:cubicBezTo>
                    <a:cubicBezTo>
                      <a:pt x="5162" y="14281"/>
                      <a:pt x="4144" y="11889"/>
                      <a:pt x="3245" y="9463"/>
                    </a:cubicBezTo>
                    <a:cubicBezTo>
                      <a:pt x="2773" y="8186"/>
                      <a:pt x="2314" y="6905"/>
                      <a:pt x="1869" y="5619"/>
                    </a:cubicBezTo>
                    <a:cubicBezTo>
                      <a:pt x="1381" y="4211"/>
                      <a:pt x="606" y="3086"/>
                      <a:pt x="1687" y="1885"/>
                    </a:cubicBezTo>
                    <a:cubicBezTo>
                      <a:pt x="2232" y="1282"/>
                      <a:pt x="2693" y="1051"/>
                      <a:pt x="3148" y="1051"/>
                    </a:cubicBezTo>
                    <a:close/>
                    <a:moveTo>
                      <a:pt x="3115" y="1"/>
                    </a:moveTo>
                    <a:cubicBezTo>
                      <a:pt x="3114" y="1"/>
                      <a:pt x="3114" y="1"/>
                      <a:pt x="3113" y="1"/>
                    </a:cubicBezTo>
                    <a:cubicBezTo>
                      <a:pt x="2000" y="4"/>
                      <a:pt x="889" y="1565"/>
                      <a:pt x="140" y="2223"/>
                    </a:cubicBezTo>
                    <a:cubicBezTo>
                      <a:pt x="42" y="2311"/>
                      <a:pt x="1" y="2476"/>
                      <a:pt x="41" y="2599"/>
                    </a:cubicBezTo>
                    <a:cubicBezTo>
                      <a:pt x="1664" y="7536"/>
                      <a:pt x="3283" y="12647"/>
                      <a:pt x="5645" y="17291"/>
                    </a:cubicBezTo>
                    <a:cubicBezTo>
                      <a:pt x="5689" y="17378"/>
                      <a:pt x="5767" y="17415"/>
                      <a:pt x="5847" y="17415"/>
                    </a:cubicBezTo>
                    <a:cubicBezTo>
                      <a:pt x="5969" y="17415"/>
                      <a:pt x="6096" y="17331"/>
                      <a:pt x="6120" y="17208"/>
                    </a:cubicBezTo>
                    <a:cubicBezTo>
                      <a:pt x="6645" y="17078"/>
                      <a:pt x="7126" y="16596"/>
                      <a:pt x="7559" y="16277"/>
                    </a:cubicBezTo>
                    <a:cubicBezTo>
                      <a:pt x="8029" y="15929"/>
                      <a:pt x="8504" y="15588"/>
                      <a:pt x="8962" y="15223"/>
                    </a:cubicBezTo>
                    <a:cubicBezTo>
                      <a:pt x="9031" y="15170"/>
                      <a:pt x="9069" y="15086"/>
                      <a:pt x="9062" y="14997"/>
                    </a:cubicBezTo>
                    <a:cubicBezTo>
                      <a:pt x="9184" y="14957"/>
                      <a:pt x="9278" y="14844"/>
                      <a:pt x="9218" y="14695"/>
                    </a:cubicBezTo>
                    <a:cubicBezTo>
                      <a:pt x="8777" y="13601"/>
                      <a:pt x="7820" y="12413"/>
                      <a:pt x="8216" y="11296"/>
                    </a:cubicBezTo>
                    <a:cubicBezTo>
                      <a:pt x="8498" y="10505"/>
                      <a:pt x="8990" y="10045"/>
                      <a:pt x="9700" y="9579"/>
                    </a:cubicBezTo>
                    <a:cubicBezTo>
                      <a:pt x="9940" y="9422"/>
                      <a:pt x="10120" y="9357"/>
                      <a:pt x="10276" y="9357"/>
                    </a:cubicBezTo>
                    <a:cubicBezTo>
                      <a:pt x="10584" y="9357"/>
                      <a:pt x="10807" y="9609"/>
                      <a:pt x="11237" y="9920"/>
                    </a:cubicBezTo>
                    <a:cubicBezTo>
                      <a:pt x="11733" y="10276"/>
                      <a:pt x="12538" y="11125"/>
                      <a:pt x="13171" y="11134"/>
                    </a:cubicBezTo>
                    <a:cubicBezTo>
                      <a:pt x="13175" y="11134"/>
                      <a:pt x="13179" y="11134"/>
                      <a:pt x="13183" y="11134"/>
                    </a:cubicBezTo>
                    <a:cubicBezTo>
                      <a:pt x="14030" y="11134"/>
                      <a:pt x="15138" y="9873"/>
                      <a:pt x="15759" y="9408"/>
                    </a:cubicBezTo>
                    <a:cubicBezTo>
                      <a:pt x="15838" y="9350"/>
                      <a:pt x="15891" y="9266"/>
                      <a:pt x="15910" y="9171"/>
                    </a:cubicBezTo>
                    <a:cubicBezTo>
                      <a:pt x="16110" y="9048"/>
                      <a:pt x="16211" y="8785"/>
                      <a:pt x="15978" y="8604"/>
                    </a:cubicBezTo>
                    <a:cubicBezTo>
                      <a:pt x="12972" y="6279"/>
                      <a:pt x="9878" y="4073"/>
                      <a:pt x="6680" y="2021"/>
                    </a:cubicBezTo>
                    <a:cubicBezTo>
                      <a:pt x="5749" y="1426"/>
                      <a:pt x="4259" y="1"/>
                      <a:pt x="31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3004700" y="-35855"/>
                <a:ext cx="152192" cy="171982"/>
              </a:xfrm>
              <a:custGeom>
                <a:avLst/>
                <a:gdLst/>
                <a:ahLst/>
                <a:cxnLst/>
                <a:rect l="l" t="t" r="r" b="b"/>
                <a:pathLst>
                  <a:path w="4599" h="5197" extrusionOk="0">
                    <a:moveTo>
                      <a:pt x="1007" y="1230"/>
                    </a:moveTo>
                    <a:lnTo>
                      <a:pt x="2094" y="1964"/>
                    </a:lnTo>
                    <a:cubicBezTo>
                      <a:pt x="2607" y="2310"/>
                      <a:pt x="3350" y="2661"/>
                      <a:pt x="3837" y="3099"/>
                    </a:cubicBezTo>
                    <a:cubicBezTo>
                      <a:pt x="3413" y="3678"/>
                      <a:pt x="2639" y="4199"/>
                      <a:pt x="2165" y="4687"/>
                    </a:cubicBezTo>
                    <a:lnTo>
                      <a:pt x="2165" y="4686"/>
                    </a:lnTo>
                    <a:cubicBezTo>
                      <a:pt x="1799" y="3514"/>
                      <a:pt x="1347" y="2401"/>
                      <a:pt x="1007" y="1230"/>
                    </a:cubicBezTo>
                    <a:close/>
                    <a:moveTo>
                      <a:pt x="410" y="1"/>
                    </a:moveTo>
                    <a:cubicBezTo>
                      <a:pt x="189" y="1"/>
                      <a:pt x="0" y="248"/>
                      <a:pt x="50" y="477"/>
                    </a:cubicBezTo>
                    <a:cubicBezTo>
                      <a:pt x="379" y="1999"/>
                      <a:pt x="791" y="3707"/>
                      <a:pt x="1610" y="5047"/>
                    </a:cubicBezTo>
                    <a:cubicBezTo>
                      <a:pt x="1674" y="5152"/>
                      <a:pt x="1776" y="5197"/>
                      <a:pt x="1878" y="5197"/>
                    </a:cubicBezTo>
                    <a:cubicBezTo>
                      <a:pt x="1992" y="5197"/>
                      <a:pt x="2106" y="5141"/>
                      <a:pt x="2166" y="5047"/>
                    </a:cubicBezTo>
                    <a:cubicBezTo>
                      <a:pt x="2218" y="5095"/>
                      <a:pt x="2283" y="5119"/>
                      <a:pt x="2349" y="5119"/>
                    </a:cubicBezTo>
                    <a:cubicBezTo>
                      <a:pt x="2411" y="5119"/>
                      <a:pt x="2472" y="5098"/>
                      <a:pt x="2522" y="5055"/>
                    </a:cubicBezTo>
                    <a:cubicBezTo>
                      <a:pt x="3172" y="4531"/>
                      <a:pt x="4096" y="3940"/>
                      <a:pt x="4532" y="3221"/>
                    </a:cubicBezTo>
                    <a:cubicBezTo>
                      <a:pt x="4588" y="3133"/>
                      <a:pt x="4598" y="2984"/>
                      <a:pt x="4532" y="2895"/>
                    </a:cubicBezTo>
                    <a:cubicBezTo>
                      <a:pt x="4133" y="2358"/>
                      <a:pt x="3433" y="2013"/>
                      <a:pt x="2889" y="1635"/>
                    </a:cubicBezTo>
                    <a:cubicBezTo>
                      <a:pt x="2125" y="1106"/>
                      <a:pt x="1358" y="586"/>
                      <a:pt x="592" y="60"/>
                    </a:cubicBezTo>
                    <a:cubicBezTo>
                      <a:pt x="531" y="19"/>
                      <a:pt x="469" y="1"/>
                      <a:pt x="4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23"/>
            <p:cNvGrpSpPr/>
            <p:nvPr/>
          </p:nvGrpSpPr>
          <p:grpSpPr>
            <a:xfrm>
              <a:off x="2775700" y="-243577"/>
              <a:ext cx="100965" cy="123965"/>
              <a:chOff x="2775700" y="-243577"/>
              <a:chExt cx="100965" cy="123965"/>
            </a:xfrm>
          </p:grpSpPr>
          <p:sp>
            <p:nvSpPr>
              <p:cNvPr id="394" name="Google Shape;394;p23"/>
              <p:cNvSpPr/>
              <p:nvPr/>
            </p:nvSpPr>
            <p:spPr>
              <a:xfrm>
                <a:off x="2805251" y="-184540"/>
                <a:ext cx="71414" cy="64927"/>
              </a:xfrm>
              <a:custGeom>
                <a:avLst/>
                <a:gdLst/>
                <a:ahLst/>
                <a:cxnLst/>
                <a:rect l="l" t="t" r="r" b="b"/>
                <a:pathLst>
                  <a:path w="2158" h="1962" extrusionOk="0">
                    <a:moveTo>
                      <a:pt x="1845" y="0"/>
                    </a:moveTo>
                    <a:cubicBezTo>
                      <a:pt x="874" y="0"/>
                      <a:pt x="44" y="853"/>
                      <a:pt x="4" y="1812"/>
                    </a:cubicBezTo>
                    <a:cubicBezTo>
                      <a:pt x="0" y="1913"/>
                      <a:pt x="69" y="1962"/>
                      <a:pt x="144" y="1962"/>
                    </a:cubicBezTo>
                    <a:cubicBezTo>
                      <a:pt x="222" y="1962"/>
                      <a:pt x="305" y="1910"/>
                      <a:pt x="318" y="1812"/>
                    </a:cubicBezTo>
                    <a:cubicBezTo>
                      <a:pt x="423" y="1008"/>
                      <a:pt x="1110" y="441"/>
                      <a:pt x="1901" y="397"/>
                    </a:cubicBezTo>
                    <a:cubicBezTo>
                      <a:pt x="2156" y="383"/>
                      <a:pt x="2157" y="11"/>
                      <a:pt x="1901" y="1"/>
                    </a:cubicBezTo>
                    <a:cubicBezTo>
                      <a:pt x="1883" y="1"/>
                      <a:pt x="1864" y="0"/>
                      <a:pt x="18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2775700" y="-243577"/>
                <a:ext cx="77999" cy="45833"/>
              </a:xfrm>
              <a:custGeom>
                <a:avLst/>
                <a:gdLst/>
                <a:ahLst/>
                <a:cxnLst/>
                <a:rect l="l" t="t" r="r" b="b"/>
                <a:pathLst>
                  <a:path w="2357" h="1385" extrusionOk="0">
                    <a:moveTo>
                      <a:pt x="2062" y="0"/>
                    </a:moveTo>
                    <a:cubicBezTo>
                      <a:pt x="2046" y="0"/>
                      <a:pt x="2030" y="2"/>
                      <a:pt x="2013" y="6"/>
                    </a:cubicBezTo>
                    <a:cubicBezTo>
                      <a:pt x="1286" y="159"/>
                      <a:pt x="595" y="594"/>
                      <a:pt x="97" y="1139"/>
                    </a:cubicBezTo>
                    <a:cubicBezTo>
                      <a:pt x="0" y="1247"/>
                      <a:pt x="92" y="1385"/>
                      <a:pt x="204" y="1385"/>
                    </a:cubicBezTo>
                    <a:cubicBezTo>
                      <a:pt x="236" y="1385"/>
                      <a:pt x="271" y="1373"/>
                      <a:pt x="303" y="1344"/>
                    </a:cubicBezTo>
                    <a:cubicBezTo>
                      <a:pt x="845" y="860"/>
                      <a:pt x="1425" y="586"/>
                      <a:pt x="2121" y="395"/>
                    </a:cubicBezTo>
                    <a:cubicBezTo>
                      <a:pt x="2356" y="332"/>
                      <a:pt x="2280" y="0"/>
                      <a:pt x="2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6" name="Google Shape;396;p23"/>
          <p:cNvGrpSpPr/>
          <p:nvPr/>
        </p:nvGrpSpPr>
        <p:grpSpPr>
          <a:xfrm>
            <a:off x="1588573" y="-296128"/>
            <a:ext cx="730914" cy="557013"/>
            <a:chOff x="1588573" y="-296128"/>
            <a:chExt cx="730914" cy="557013"/>
          </a:xfrm>
        </p:grpSpPr>
        <p:sp>
          <p:nvSpPr>
            <p:cNvPr id="397" name="Google Shape;397;p23"/>
            <p:cNvSpPr/>
            <p:nvPr/>
          </p:nvSpPr>
          <p:spPr>
            <a:xfrm>
              <a:off x="1588573" y="-164387"/>
              <a:ext cx="730914" cy="425272"/>
            </a:xfrm>
            <a:custGeom>
              <a:avLst/>
              <a:gdLst/>
              <a:ahLst/>
              <a:cxnLst/>
              <a:rect l="l" t="t" r="r" b="b"/>
              <a:pathLst>
                <a:path w="22087" h="12851" extrusionOk="0">
                  <a:moveTo>
                    <a:pt x="13076" y="718"/>
                  </a:moveTo>
                  <a:cubicBezTo>
                    <a:pt x="13509" y="718"/>
                    <a:pt x="13943" y="764"/>
                    <a:pt x="14375" y="866"/>
                  </a:cubicBezTo>
                  <a:cubicBezTo>
                    <a:pt x="15560" y="1145"/>
                    <a:pt x="16620" y="1866"/>
                    <a:pt x="17248" y="2852"/>
                  </a:cubicBezTo>
                  <a:cubicBezTo>
                    <a:pt x="12030" y="6069"/>
                    <a:pt x="6472" y="8435"/>
                    <a:pt x="615" y="10509"/>
                  </a:cubicBezTo>
                  <a:cubicBezTo>
                    <a:pt x="2867" y="7586"/>
                    <a:pt x="5282" y="4439"/>
                    <a:pt x="8374" y="2350"/>
                  </a:cubicBezTo>
                  <a:cubicBezTo>
                    <a:pt x="9750" y="1420"/>
                    <a:pt x="11399" y="718"/>
                    <a:pt x="13076" y="718"/>
                  </a:cubicBezTo>
                  <a:close/>
                  <a:moveTo>
                    <a:pt x="17614" y="3581"/>
                  </a:moveTo>
                  <a:cubicBezTo>
                    <a:pt x="17803" y="4084"/>
                    <a:pt x="17878" y="4621"/>
                    <a:pt x="17835" y="5157"/>
                  </a:cubicBezTo>
                  <a:cubicBezTo>
                    <a:pt x="17564" y="8544"/>
                    <a:pt x="13482" y="10809"/>
                    <a:pt x="10569" y="11616"/>
                  </a:cubicBezTo>
                  <a:cubicBezTo>
                    <a:pt x="9383" y="11946"/>
                    <a:pt x="8166" y="12109"/>
                    <a:pt x="6953" y="12109"/>
                  </a:cubicBezTo>
                  <a:cubicBezTo>
                    <a:pt x="5015" y="12109"/>
                    <a:pt x="3085" y="11692"/>
                    <a:pt x="1298" y="10869"/>
                  </a:cubicBezTo>
                  <a:cubicBezTo>
                    <a:pt x="7046" y="9441"/>
                    <a:pt x="12580" y="6798"/>
                    <a:pt x="17614" y="3581"/>
                  </a:cubicBezTo>
                  <a:close/>
                  <a:moveTo>
                    <a:pt x="21577" y="1"/>
                  </a:moveTo>
                  <a:cubicBezTo>
                    <a:pt x="21513" y="1"/>
                    <a:pt x="21444" y="23"/>
                    <a:pt x="21374" y="74"/>
                  </a:cubicBezTo>
                  <a:cubicBezTo>
                    <a:pt x="20235" y="913"/>
                    <a:pt x="19077" y="1701"/>
                    <a:pt x="17902" y="2445"/>
                  </a:cubicBezTo>
                  <a:cubicBezTo>
                    <a:pt x="16885" y="828"/>
                    <a:pt x="14933" y="96"/>
                    <a:pt x="12968" y="96"/>
                  </a:cubicBezTo>
                  <a:cubicBezTo>
                    <a:pt x="12025" y="96"/>
                    <a:pt x="11079" y="265"/>
                    <a:pt x="10232" y="586"/>
                  </a:cubicBezTo>
                  <a:cubicBezTo>
                    <a:pt x="6008" y="2188"/>
                    <a:pt x="2525" y="6640"/>
                    <a:pt x="172" y="10326"/>
                  </a:cubicBezTo>
                  <a:cubicBezTo>
                    <a:pt x="85" y="10464"/>
                    <a:pt x="153" y="10584"/>
                    <a:pt x="264" y="10634"/>
                  </a:cubicBezTo>
                  <a:cubicBezTo>
                    <a:pt x="1" y="10728"/>
                    <a:pt x="78" y="11097"/>
                    <a:pt x="329" y="11097"/>
                  </a:cubicBezTo>
                  <a:cubicBezTo>
                    <a:pt x="348" y="11097"/>
                    <a:pt x="368" y="11095"/>
                    <a:pt x="388" y="11091"/>
                  </a:cubicBezTo>
                  <a:cubicBezTo>
                    <a:pt x="399" y="11189"/>
                    <a:pt x="451" y="11279"/>
                    <a:pt x="568" y="11339"/>
                  </a:cubicBezTo>
                  <a:cubicBezTo>
                    <a:pt x="2577" y="12341"/>
                    <a:pt x="4772" y="12851"/>
                    <a:pt x="6973" y="12851"/>
                  </a:cubicBezTo>
                  <a:cubicBezTo>
                    <a:pt x="8775" y="12851"/>
                    <a:pt x="10581" y="12509"/>
                    <a:pt x="12290" y="11815"/>
                  </a:cubicBezTo>
                  <a:cubicBezTo>
                    <a:pt x="15194" y="10636"/>
                    <a:pt x="19164" y="7787"/>
                    <a:pt x="18542" y="4150"/>
                  </a:cubicBezTo>
                  <a:cubicBezTo>
                    <a:pt x="18486" y="3813"/>
                    <a:pt x="18394" y="3482"/>
                    <a:pt x="18268" y="3162"/>
                  </a:cubicBezTo>
                  <a:cubicBezTo>
                    <a:pt x="19463" y="2381"/>
                    <a:pt x="20627" y="1572"/>
                    <a:pt x="21762" y="736"/>
                  </a:cubicBezTo>
                  <a:cubicBezTo>
                    <a:pt x="22087" y="497"/>
                    <a:pt x="21882" y="1"/>
                    <a:pt x="21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23"/>
            <p:cNvGrpSpPr/>
            <p:nvPr/>
          </p:nvGrpSpPr>
          <p:grpSpPr>
            <a:xfrm>
              <a:off x="2028140" y="-296128"/>
              <a:ext cx="162319" cy="81341"/>
              <a:chOff x="2028140" y="-296128"/>
              <a:chExt cx="162319" cy="81341"/>
            </a:xfrm>
          </p:grpSpPr>
          <p:sp>
            <p:nvSpPr>
              <p:cNvPr id="399" name="Google Shape;399;p23"/>
              <p:cNvSpPr/>
              <p:nvPr/>
            </p:nvSpPr>
            <p:spPr>
              <a:xfrm>
                <a:off x="2028140" y="-264690"/>
                <a:ext cx="106194" cy="43153"/>
              </a:xfrm>
              <a:custGeom>
                <a:avLst/>
                <a:gdLst/>
                <a:ahLst/>
                <a:cxnLst/>
                <a:rect l="l" t="t" r="r" b="b"/>
                <a:pathLst>
                  <a:path w="3209" h="1304" extrusionOk="0">
                    <a:moveTo>
                      <a:pt x="650" y="1"/>
                    </a:moveTo>
                    <a:cubicBezTo>
                      <a:pt x="470" y="1"/>
                      <a:pt x="289" y="16"/>
                      <a:pt x="112" y="48"/>
                    </a:cubicBezTo>
                    <a:cubicBezTo>
                      <a:pt x="0" y="66"/>
                      <a:pt x="27" y="242"/>
                      <a:pt x="136" y="242"/>
                    </a:cubicBezTo>
                    <a:cubicBezTo>
                      <a:pt x="137" y="242"/>
                      <a:pt x="137" y="242"/>
                      <a:pt x="138" y="242"/>
                    </a:cubicBezTo>
                    <a:cubicBezTo>
                      <a:pt x="167" y="242"/>
                      <a:pt x="195" y="242"/>
                      <a:pt x="224" y="242"/>
                    </a:cubicBezTo>
                    <a:cubicBezTo>
                      <a:pt x="1263" y="242"/>
                      <a:pt x="2097" y="542"/>
                      <a:pt x="2875" y="1259"/>
                    </a:cubicBezTo>
                    <a:cubicBezTo>
                      <a:pt x="2908" y="1291"/>
                      <a:pt x="2945" y="1304"/>
                      <a:pt x="2981" y="1304"/>
                    </a:cubicBezTo>
                    <a:cubicBezTo>
                      <a:pt x="3103" y="1304"/>
                      <a:pt x="3209" y="1150"/>
                      <a:pt x="3098" y="1036"/>
                    </a:cubicBezTo>
                    <a:cubicBezTo>
                      <a:pt x="2473" y="388"/>
                      <a:pt x="1557" y="1"/>
                      <a:pt x="6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2090619" y="-296128"/>
                <a:ext cx="99840" cy="81341"/>
              </a:xfrm>
              <a:custGeom>
                <a:avLst/>
                <a:gdLst/>
                <a:ahLst/>
                <a:cxnLst/>
                <a:rect l="l" t="t" r="r" b="b"/>
                <a:pathLst>
                  <a:path w="3017" h="2458" extrusionOk="0">
                    <a:moveTo>
                      <a:pt x="170" y="1"/>
                    </a:moveTo>
                    <a:cubicBezTo>
                      <a:pt x="0" y="1"/>
                      <a:pt x="6" y="255"/>
                      <a:pt x="175" y="269"/>
                    </a:cubicBezTo>
                    <a:cubicBezTo>
                      <a:pt x="1380" y="368"/>
                      <a:pt x="2336" y="1192"/>
                      <a:pt x="2673" y="2343"/>
                    </a:cubicBezTo>
                    <a:cubicBezTo>
                      <a:pt x="2697" y="2423"/>
                      <a:pt x="2759" y="2458"/>
                      <a:pt x="2823" y="2458"/>
                    </a:cubicBezTo>
                    <a:cubicBezTo>
                      <a:pt x="2919" y="2458"/>
                      <a:pt x="3016" y="2379"/>
                      <a:pt x="2987" y="2255"/>
                    </a:cubicBezTo>
                    <a:cubicBezTo>
                      <a:pt x="2685" y="969"/>
                      <a:pt x="1484" y="36"/>
                      <a:pt x="175" y="1"/>
                    </a:cubicBezTo>
                    <a:cubicBezTo>
                      <a:pt x="173" y="1"/>
                      <a:pt x="172" y="1"/>
                      <a:pt x="1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3"/>
          <p:cNvGrpSpPr/>
          <p:nvPr/>
        </p:nvGrpSpPr>
        <p:grpSpPr>
          <a:xfrm>
            <a:off x="1739309" y="566891"/>
            <a:ext cx="853058" cy="594507"/>
            <a:chOff x="1739309" y="566891"/>
            <a:chExt cx="853058" cy="594507"/>
          </a:xfrm>
        </p:grpSpPr>
        <p:grpSp>
          <p:nvGrpSpPr>
            <p:cNvPr id="402" name="Google Shape;402;p23"/>
            <p:cNvGrpSpPr/>
            <p:nvPr/>
          </p:nvGrpSpPr>
          <p:grpSpPr>
            <a:xfrm>
              <a:off x="1753572" y="566891"/>
              <a:ext cx="838796" cy="594507"/>
              <a:chOff x="1753572" y="566891"/>
              <a:chExt cx="838796" cy="594507"/>
            </a:xfrm>
          </p:grpSpPr>
          <p:sp>
            <p:nvSpPr>
              <p:cNvPr id="403" name="Google Shape;403;p23"/>
              <p:cNvSpPr/>
              <p:nvPr/>
            </p:nvSpPr>
            <p:spPr>
              <a:xfrm>
                <a:off x="1753572" y="566891"/>
                <a:ext cx="838796" cy="594507"/>
              </a:xfrm>
              <a:custGeom>
                <a:avLst/>
                <a:gdLst/>
                <a:ahLst/>
                <a:cxnLst/>
                <a:rect l="l" t="t" r="r" b="b"/>
                <a:pathLst>
                  <a:path w="25347" h="17965" extrusionOk="0">
                    <a:moveTo>
                      <a:pt x="12832" y="685"/>
                    </a:moveTo>
                    <a:cubicBezTo>
                      <a:pt x="13661" y="685"/>
                      <a:pt x="14497" y="764"/>
                      <a:pt x="15325" y="911"/>
                    </a:cubicBezTo>
                    <a:cubicBezTo>
                      <a:pt x="18804" y="1532"/>
                      <a:pt x="22034" y="3239"/>
                      <a:pt x="23291" y="6724"/>
                    </a:cubicBezTo>
                    <a:cubicBezTo>
                      <a:pt x="24519" y="10121"/>
                      <a:pt x="23761" y="13754"/>
                      <a:pt x="23017" y="17166"/>
                    </a:cubicBezTo>
                    <a:cubicBezTo>
                      <a:pt x="22507" y="17090"/>
                      <a:pt x="21998" y="17005"/>
                      <a:pt x="21490" y="16924"/>
                    </a:cubicBezTo>
                    <a:cubicBezTo>
                      <a:pt x="21537" y="16708"/>
                      <a:pt x="21582" y="16494"/>
                      <a:pt x="21626" y="16278"/>
                    </a:cubicBezTo>
                    <a:cubicBezTo>
                      <a:pt x="21668" y="16073"/>
                      <a:pt x="21492" y="15943"/>
                      <a:pt x="21333" y="15943"/>
                    </a:cubicBezTo>
                    <a:cubicBezTo>
                      <a:pt x="21226" y="15943"/>
                      <a:pt x="21128" y="16002"/>
                      <a:pt x="21110" y="16135"/>
                    </a:cubicBezTo>
                    <a:cubicBezTo>
                      <a:pt x="21078" y="16373"/>
                      <a:pt x="21046" y="16610"/>
                      <a:pt x="21017" y="16848"/>
                    </a:cubicBezTo>
                    <a:cubicBezTo>
                      <a:pt x="20415" y="16748"/>
                      <a:pt x="19813" y="16645"/>
                      <a:pt x="19211" y="16541"/>
                    </a:cubicBezTo>
                    <a:cubicBezTo>
                      <a:pt x="19289" y="16270"/>
                      <a:pt x="19363" y="15990"/>
                      <a:pt x="19358" y="15730"/>
                    </a:cubicBezTo>
                    <a:cubicBezTo>
                      <a:pt x="19356" y="15584"/>
                      <a:pt x="19214" y="15477"/>
                      <a:pt x="19082" y="15477"/>
                    </a:cubicBezTo>
                    <a:cubicBezTo>
                      <a:pt x="19005" y="15477"/>
                      <a:pt x="18931" y="15514"/>
                      <a:pt x="18891" y="15602"/>
                    </a:cubicBezTo>
                    <a:cubicBezTo>
                      <a:pt x="18776" y="15857"/>
                      <a:pt x="18730" y="16157"/>
                      <a:pt x="18692" y="16449"/>
                    </a:cubicBezTo>
                    <a:cubicBezTo>
                      <a:pt x="18064" y="16339"/>
                      <a:pt x="17436" y="16230"/>
                      <a:pt x="16809" y="16116"/>
                    </a:cubicBezTo>
                    <a:cubicBezTo>
                      <a:pt x="16999" y="15815"/>
                      <a:pt x="17154" y="15483"/>
                      <a:pt x="17241" y="15174"/>
                    </a:cubicBezTo>
                    <a:cubicBezTo>
                      <a:pt x="17295" y="14981"/>
                      <a:pt x="17151" y="14864"/>
                      <a:pt x="17002" y="14864"/>
                    </a:cubicBezTo>
                    <a:cubicBezTo>
                      <a:pt x="16901" y="14864"/>
                      <a:pt x="16798" y="14917"/>
                      <a:pt x="16751" y="15037"/>
                    </a:cubicBezTo>
                    <a:cubicBezTo>
                      <a:pt x="16658" y="15278"/>
                      <a:pt x="16587" y="15521"/>
                      <a:pt x="16479" y="15756"/>
                    </a:cubicBezTo>
                    <a:cubicBezTo>
                      <a:pt x="16434" y="15849"/>
                      <a:pt x="16385" y="15939"/>
                      <a:pt x="16336" y="16028"/>
                    </a:cubicBezTo>
                    <a:cubicBezTo>
                      <a:pt x="15622" y="15897"/>
                      <a:pt x="14910" y="15760"/>
                      <a:pt x="14198" y="15622"/>
                    </a:cubicBezTo>
                    <a:cubicBezTo>
                      <a:pt x="14236" y="15524"/>
                      <a:pt x="14275" y="15428"/>
                      <a:pt x="14316" y="15333"/>
                    </a:cubicBezTo>
                    <a:cubicBezTo>
                      <a:pt x="14409" y="15117"/>
                      <a:pt x="14547" y="14915"/>
                      <a:pt x="14610" y="14688"/>
                    </a:cubicBezTo>
                    <a:cubicBezTo>
                      <a:pt x="14653" y="14537"/>
                      <a:pt x="14511" y="14390"/>
                      <a:pt x="14372" y="14390"/>
                    </a:cubicBezTo>
                    <a:cubicBezTo>
                      <a:pt x="14318" y="14390"/>
                      <a:pt x="14266" y="14412"/>
                      <a:pt x="14224" y="14463"/>
                    </a:cubicBezTo>
                    <a:cubicBezTo>
                      <a:pt x="13996" y="14746"/>
                      <a:pt x="13860" y="15151"/>
                      <a:pt x="13786" y="15541"/>
                    </a:cubicBezTo>
                    <a:cubicBezTo>
                      <a:pt x="13097" y="15406"/>
                      <a:pt x="12408" y="15270"/>
                      <a:pt x="11718" y="15132"/>
                    </a:cubicBezTo>
                    <a:cubicBezTo>
                      <a:pt x="11823" y="14801"/>
                      <a:pt x="11944" y="14481"/>
                      <a:pt x="12104" y="14167"/>
                    </a:cubicBezTo>
                    <a:cubicBezTo>
                      <a:pt x="12208" y="13966"/>
                      <a:pt x="12051" y="13808"/>
                      <a:pt x="11888" y="13808"/>
                    </a:cubicBezTo>
                    <a:cubicBezTo>
                      <a:pt x="11797" y="13808"/>
                      <a:pt x="11704" y="13858"/>
                      <a:pt x="11654" y="13977"/>
                    </a:cubicBezTo>
                    <a:cubicBezTo>
                      <a:pt x="11509" y="14324"/>
                      <a:pt x="11397" y="14682"/>
                      <a:pt x="11322" y="15051"/>
                    </a:cubicBezTo>
                    <a:cubicBezTo>
                      <a:pt x="10659" y="14916"/>
                      <a:pt x="9995" y="14783"/>
                      <a:pt x="9334" y="14645"/>
                    </a:cubicBezTo>
                    <a:cubicBezTo>
                      <a:pt x="9513" y="14307"/>
                      <a:pt x="9692" y="13964"/>
                      <a:pt x="9807" y="13611"/>
                    </a:cubicBezTo>
                    <a:cubicBezTo>
                      <a:pt x="9862" y="13440"/>
                      <a:pt x="9718" y="13319"/>
                      <a:pt x="9574" y="13319"/>
                    </a:cubicBezTo>
                    <a:cubicBezTo>
                      <a:pt x="9498" y="13319"/>
                      <a:pt x="9422" y="13352"/>
                      <a:pt x="9375" y="13429"/>
                    </a:cubicBezTo>
                    <a:cubicBezTo>
                      <a:pt x="9165" y="13769"/>
                      <a:pt x="9012" y="14163"/>
                      <a:pt x="8862" y="14546"/>
                    </a:cubicBezTo>
                    <a:cubicBezTo>
                      <a:pt x="8202" y="14408"/>
                      <a:pt x="7540" y="14268"/>
                      <a:pt x="6880" y="14126"/>
                    </a:cubicBezTo>
                    <a:cubicBezTo>
                      <a:pt x="6946" y="13919"/>
                      <a:pt x="7009" y="13712"/>
                      <a:pt x="7076" y="13507"/>
                    </a:cubicBezTo>
                    <a:cubicBezTo>
                      <a:pt x="7136" y="13323"/>
                      <a:pt x="6976" y="13199"/>
                      <a:pt x="6823" y="13199"/>
                    </a:cubicBezTo>
                    <a:cubicBezTo>
                      <a:pt x="6723" y="13199"/>
                      <a:pt x="6626" y="13252"/>
                      <a:pt x="6595" y="13376"/>
                    </a:cubicBezTo>
                    <a:cubicBezTo>
                      <a:pt x="6540" y="13591"/>
                      <a:pt x="6480" y="13811"/>
                      <a:pt x="6422" y="14028"/>
                    </a:cubicBezTo>
                    <a:cubicBezTo>
                      <a:pt x="5872" y="13910"/>
                      <a:pt x="5323" y="13792"/>
                      <a:pt x="4771" y="13673"/>
                    </a:cubicBezTo>
                    <a:cubicBezTo>
                      <a:pt x="4898" y="13285"/>
                      <a:pt x="5009" y="12879"/>
                      <a:pt x="5058" y="12490"/>
                    </a:cubicBezTo>
                    <a:cubicBezTo>
                      <a:pt x="5076" y="12346"/>
                      <a:pt x="4972" y="12277"/>
                      <a:pt x="4860" y="12277"/>
                    </a:cubicBezTo>
                    <a:cubicBezTo>
                      <a:pt x="4761" y="12277"/>
                      <a:pt x="4654" y="12330"/>
                      <a:pt x="4615" y="12431"/>
                    </a:cubicBezTo>
                    <a:cubicBezTo>
                      <a:pt x="4477" y="12783"/>
                      <a:pt x="4388" y="13184"/>
                      <a:pt x="4318" y="13575"/>
                    </a:cubicBezTo>
                    <a:cubicBezTo>
                      <a:pt x="3743" y="13451"/>
                      <a:pt x="3169" y="13325"/>
                      <a:pt x="2595" y="13199"/>
                    </a:cubicBezTo>
                    <a:cubicBezTo>
                      <a:pt x="2775" y="12827"/>
                      <a:pt x="2947" y="12438"/>
                      <a:pt x="3076" y="12054"/>
                    </a:cubicBezTo>
                    <a:cubicBezTo>
                      <a:pt x="3127" y="11899"/>
                      <a:pt x="2981" y="11774"/>
                      <a:pt x="2845" y="11774"/>
                    </a:cubicBezTo>
                    <a:cubicBezTo>
                      <a:pt x="2775" y="11774"/>
                      <a:pt x="2708" y="11807"/>
                      <a:pt x="2671" y="11884"/>
                    </a:cubicBezTo>
                    <a:cubicBezTo>
                      <a:pt x="2486" y="12273"/>
                      <a:pt x="2336" y="12696"/>
                      <a:pt x="2201" y="13114"/>
                    </a:cubicBezTo>
                    <a:lnTo>
                      <a:pt x="535" y="12751"/>
                    </a:lnTo>
                    <a:cubicBezTo>
                      <a:pt x="1876" y="9530"/>
                      <a:pt x="2904" y="6293"/>
                      <a:pt x="5364" y="3685"/>
                    </a:cubicBezTo>
                    <a:cubicBezTo>
                      <a:pt x="7359" y="1569"/>
                      <a:pt x="10052" y="685"/>
                      <a:pt x="12832" y="685"/>
                    </a:cubicBezTo>
                    <a:close/>
                    <a:moveTo>
                      <a:pt x="12796" y="1"/>
                    </a:moveTo>
                    <a:cubicBezTo>
                      <a:pt x="10248" y="1"/>
                      <a:pt x="7710" y="688"/>
                      <a:pt x="5736" y="2383"/>
                    </a:cubicBezTo>
                    <a:cubicBezTo>
                      <a:pt x="2935" y="4789"/>
                      <a:pt x="578" y="9076"/>
                      <a:pt x="115" y="12743"/>
                    </a:cubicBezTo>
                    <a:cubicBezTo>
                      <a:pt x="112" y="12767"/>
                      <a:pt x="114" y="12792"/>
                      <a:pt x="120" y="12817"/>
                    </a:cubicBezTo>
                    <a:cubicBezTo>
                      <a:pt x="0" y="12959"/>
                      <a:pt x="14" y="13210"/>
                      <a:pt x="250" y="13279"/>
                    </a:cubicBezTo>
                    <a:cubicBezTo>
                      <a:pt x="7001" y="15267"/>
                      <a:pt x="14004" y="16604"/>
                      <a:pt x="20975" y="17644"/>
                    </a:cubicBezTo>
                    <a:cubicBezTo>
                      <a:pt x="21012" y="17695"/>
                      <a:pt x="21076" y="17723"/>
                      <a:pt x="21140" y="17723"/>
                    </a:cubicBezTo>
                    <a:cubicBezTo>
                      <a:pt x="21184" y="17723"/>
                      <a:pt x="21227" y="17711"/>
                      <a:pt x="21263" y="17685"/>
                    </a:cubicBezTo>
                    <a:cubicBezTo>
                      <a:pt x="21887" y="17779"/>
                      <a:pt x="22512" y="17872"/>
                      <a:pt x="23133" y="17960"/>
                    </a:cubicBezTo>
                    <a:cubicBezTo>
                      <a:pt x="23155" y="17963"/>
                      <a:pt x="23176" y="17964"/>
                      <a:pt x="23196" y="17964"/>
                    </a:cubicBezTo>
                    <a:cubicBezTo>
                      <a:pt x="23444" y="17964"/>
                      <a:pt x="23601" y="17749"/>
                      <a:pt x="23613" y="17548"/>
                    </a:cubicBezTo>
                    <a:cubicBezTo>
                      <a:pt x="23668" y="17502"/>
                      <a:pt x="23705" y="17439"/>
                      <a:pt x="23722" y="17368"/>
                    </a:cubicBezTo>
                    <a:cubicBezTo>
                      <a:pt x="24572" y="13628"/>
                      <a:pt x="25347" y="9588"/>
                      <a:pt x="23763" y="5926"/>
                    </a:cubicBezTo>
                    <a:cubicBezTo>
                      <a:pt x="22259" y="2449"/>
                      <a:pt x="18807" y="783"/>
                      <a:pt x="15224" y="201"/>
                    </a:cubicBezTo>
                    <a:cubicBezTo>
                      <a:pt x="14426" y="71"/>
                      <a:pt x="13610" y="1"/>
                      <a:pt x="127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a:off x="1978502" y="690823"/>
                <a:ext cx="424312" cy="302234"/>
              </a:xfrm>
              <a:custGeom>
                <a:avLst/>
                <a:gdLst/>
                <a:ahLst/>
                <a:cxnLst/>
                <a:rect l="l" t="t" r="r" b="b"/>
                <a:pathLst>
                  <a:path w="12822" h="9133" extrusionOk="0">
                    <a:moveTo>
                      <a:pt x="6900" y="673"/>
                    </a:moveTo>
                    <a:cubicBezTo>
                      <a:pt x="7010" y="673"/>
                      <a:pt x="7122" y="676"/>
                      <a:pt x="7234" y="681"/>
                    </a:cubicBezTo>
                    <a:cubicBezTo>
                      <a:pt x="11530" y="896"/>
                      <a:pt x="12036" y="4720"/>
                      <a:pt x="11720" y="8162"/>
                    </a:cubicBezTo>
                    <a:cubicBezTo>
                      <a:pt x="11248" y="8021"/>
                      <a:pt x="10697" y="7992"/>
                      <a:pt x="10247" y="7906"/>
                    </a:cubicBezTo>
                    <a:cubicBezTo>
                      <a:pt x="9116" y="7688"/>
                      <a:pt x="7986" y="7476"/>
                      <a:pt x="6854" y="7264"/>
                    </a:cubicBezTo>
                    <a:cubicBezTo>
                      <a:pt x="4765" y="6871"/>
                      <a:pt x="2675" y="6482"/>
                      <a:pt x="573" y="6168"/>
                    </a:cubicBezTo>
                    <a:cubicBezTo>
                      <a:pt x="1244" y="3083"/>
                      <a:pt x="3626" y="673"/>
                      <a:pt x="6900" y="673"/>
                    </a:cubicBezTo>
                    <a:close/>
                    <a:moveTo>
                      <a:pt x="6928" y="1"/>
                    </a:moveTo>
                    <a:cubicBezTo>
                      <a:pt x="3349" y="1"/>
                      <a:pt x="357" y="2743"/>
                      <a:pt x="11" y="6336"/>
                    </a:cubicBezTo>
                    <a:cubicBezTo>
                      <a:pt x="0" y="6446"/>
                      <a:pt x="66" y="6524"/>
                      <a:pt x="154" y="6561"/>
                    </a:cubicBezTo>
                    <a:cubicBezTo>
                      <a:pt x="183" y="6583"/>
                      <a:pt x="216" y="6598"/>
                      <a:pt x="252" y="6607"/>
                    </a:cubicBezTo>
                    <a:cubicBezTo>
                      <a:pt x="2152" y="7064"/>
                      <a:pt x="4067" y="7451"/>
                      <a:pt x="5983" y="7836"/>
                    </a:cubicBezTo>
                    <a:cubicBezTo>
                      <a:pt x="6885" y="8018"/>
                      <a:pt x="7787" y="8197"/>
                      <a:pt x="8691" y="8373"/>
                    </a:cubicBezTo>
                    <a:cubicBezTo>
                      <a:pt x="9472" y="8528"/>
                      <a:pt x="10760" y="8561"/>
                      <a:pt x="11550" y="8903"/>
                    </a:cubicBezTo>
                    <a:cubicBezTo>
                      <a:pt x="11581" y="8970"/>
                      <a:pt x="11634" y="9026"/>
                      <a:pt x="11702" y="9058"/>
                    </a:cubicBezTo>
                    <a:lnTo>
                      <a:pt x="11758" y="9085"/>
                    </a:lnTo>
                    <a:cubicBezTo>
                      <a:pt x="11822" y="9117"/>
                      <a:pt x="11886" y="9133"/>
                      <a:pt x="11947" y="9133"/>
                    </a:cubicBezTo>
                    <a:cubicBezTo>
                      <a:pt x="12073" y="9133"/>
                      <a:pt x="12189" y="9068"/>
                      <a:pt x="12273" y="8951"/>
                    </a:cubicBezTo>
                    <a:lnTo>
                      <a:pt x="12321" y="8886"/>
                    </a:lnTo>
                    <a:cubicBezTo>
                      <a:pt x="12363" y="8825"/>
                      <a:pt x="12382" y="8750"/>
                      <a:pt x="12374" y="8675"/>
                    </a:cubicBezTo>
                    <a:cubicBezTo>
                      <a:pt x="12382" y="8656"/>
                      <a:pt x="12388" y="8638"/>
                      <a:pt x="12391" y="8618"/>
                    </a:cubicBezTo>
                    <a:cubicBezTo>
                      <a:pt x="12821" y="4733"/>
                      <a:pt x="12224" y="424"/>
                      <a:pt x="7524" y="26"/>
                    </a:cubicBezTo>
                    <a:cubicBezTo>
                      <a:pt x="7323" y="9"/>
                      <a:pt x="7125" y="1"/>
                      <a:pt x="69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3"/>
            <p:cNvGrpSpPr/>
            <p:nvPr/>
          </p:nvGrpSpPr>
          <p:grpSpPr>
            <a:xfrm>
              <a:off x="1739309" y="617821"/>
              <a:ext cx="85081" cy="113673"/>
              <a:chOff x="1739309" y="617821"/>
              <a:chExt cx="85081" cy="113673"/>
            </a:xfrm>
          </p:grpSpPr>
          <p:sp>
            <p:nvSpPr>
              <p:cNvPr id="406" name="Google Shape;406;p23"/>
              <p:cNvSpPr/>
              <p:nvPr/>
            </p:nvSpPr>
            <p:spPr>
              <a:xfrm>
                <a:off x="1764923" y="657466"/>
                <a:ext cx="59467" cy="74028"/>
              </a:xfrm>
              <a:custGeom>
                <a:avLst/>
                <a:gdLst/>
                <a:ahLst/>
                <a:cxnLst/>
                <a:rect l="l" t="t" r="r" b="b"/>
                <a:pathLst>
                  <a:path w="1797" h="2237" extrusionOk="0">
                    <a:moveTo>
                      <a:pt x="1588" y="1"/>
                    </a:moveTo>
                    <a:cubicBezTo>
                      <a:pt x="1562" y="1"/>
                      <a:pt x="1536" y="9"/>
                      <a:pt x="1510" y="29"/>
                    </a:cubicBezTo>
                    <a:cubicBezTo>
                      <a:pt x="837" y="548"/>
                      <a:pt x="354" y="1284"/>
                      <a:pt x="39" y="2068"/>
                    </a:cubicBezTo>
                    <a:cubicBezTo>
                      <a:pt x="1" y="2160"/>
                      <a:pt x="95" y="2237"/>
                      <a:pt x="180" y="2237"/>
                    </a:cubicBezTo>
                    <a:cubicBezTo>
                      <a:pt x="223" y="2237"/>
                      <a:pt x="264" y="2217"/>
                      <a:pt x="284" y="2170"/>
                    </a:cubicBezTo>
                    <a:cubicBezTo>
                      <a:pt x="610" y="1414"/>
                      <a:pt x="1097" y="826"/>
                      <a:pt x="1696" y="268"/>
                    </a:cubicBezTo>
                    <a:cubicBezTo>
                      <a:pt x="1796" y="173"/>
                      <a:pt x="1702" y="1"/>
                      <a:pt x="1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a:off x="1739309" y="617821"/>
                <a:ext cx="55298" cy="57449"/>
              </a:xfrm>
              <a:custGeom>
                <a:avLst/>
                <a:gdLst/>
                <a:ahLst/>
                <a:cxnLst/>
                <a:rect l="l" t="t" r="r" b="b"/>
                <a:pathLst>
                  <a:path w="1671" h="1736" extrusionOk="0">
                    <a:moveTo>
                      <a:pt x="1416" y="1"/>
                    </a:moveTo>
                    <a:cubicBezTo>
                      <a:pt x="1388" y="1"/>
                      <a:pt x="1359" y="9"/>
                      <a:pt x="1330" y="28"/>
                    </a:cubicBezTo>
                    <a:cubicBezTo>
                      <a:pt x="788" y="394"/>
                      <a:pt x="353" y="947"/>
                      <a:pt x="58" y="1524"/>
                    </a:cubicBezTo>
                    <a:cubicBezTo>
                      <a:pt x="1" y="1636"/>
                      <a:pt x="92" y="1736"/>
                      <a:pt x="186" y="1736"/>
                    </a:cubicBezTo>
                    <a:cubicBezTo>
                      <a:pt x="228" y="1736"/>
                      <a:pt x="271" y="1715"/>
                      <a:pt x="301" y="1667"/>
                    </a:cubicBezTo>
                    <a:cubicBezTo>
                      <a:pt x="641" y="1125"/>
                      <a:pt x="1059" y="714"/>
                      <a:pt x="1545" y="305"/>
                    </a:cubicBezTo>
                    <a:cubicBezTo>
                      <a:pt x="1671" y="198"/>
                      <a:pt x="1555" y="1"/>
                      <a:pt x="14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8" name="Google Shape;408;p23"/>
          <p:cNvGrpSpPr/>
          <p:nvPr/>
        </p:nvGrpSpPr>
        <p:grpSpPr>
          <a:xfrm>
            <a:off x="291413" y="-295003"/>
            <a:ext cx="420937" cy="645006"/>
            <a:chOff x="291413" y="-295003"/>
            <a:chExt cx="420937" cy="645006"/>
          </a:xfrm>
        </p:grpSpPr>
        <p:sp>
          <p:nvSpPr>
            <p:cNvPr id="409" name="Google Shape;409;p23"/>
            <p:cNvSpPr/>
            <p:nvPr/>
          </p:nvSpPr>
          <p:spPr>
            <a:xfrm>
              <a:off x="291413" y="-295003"/>
              <a:ext cx="420937" cy="498274"/>
            </a:xfrm>
            <a:custGeom>
              <a:avLst/>
              <a:gdLst/>
              <a:ahLst/>
              <a:cxnLst/>
              <a:rect l="l" t="t" r="r" b="b"/>
              <a:pathLst>
                <a:path w="12720" h="15057" extrusionOk="0">
                  <a:moveTo>
                    <a:pt x="8495" y="811"/>
                  </a:moveTo>
                  <a:cubicBezTo>
                    <a:pt x="8826" y="1462"/>
                    <a:pt x="9135" y="2114"/>
                    <a:pt x="9433" y="2770"/>
                  </a:cubicBezTo>
                  <a:cubicBezTo>
                    <a:pt x="7201" y="4197"/>
                    <a:pt x="5260" y="5404"/>
                    <a:pt x="2592" y="5934"/>
                  </a:cubicBezTo>
                  <a:cubicBezTo>
                    <a:pt x="2591" y="5934"/>
                    <a:pt x="2589" y="5935"/>
                    <a:pt x="2588" y="5935"/>
                  </a:cubicBezTo>
                  <a:cubicBezTo>
                    <a:pt x="2148" y="5298"/>
                    <a:pt x="1667" y="4690"/>
                    <a:pt x="1150" y="4116"/>
                  </a:cubicBezTo>
                  <a:cubicBezTo>
                    <a:pt x="1152" y="4115"/>
                    <a:pt x="1154" y="4115"/>
                    <a:pt x="1157" y="4115"/>
                  </a:cubicBezTo>
                  <a:cubicBezTo>
                    <a:pt x="1159" y="4115"/>
                    <a:pt x="1161" y="4115"/>
                    <a:pt x="1163" y="4114"/>
                  </a:cubicBezTo>
                  <a:cubicBezTo>
                    <a:pt x="3740" y="3350"/>
                    <a:pt x="6202" y="2209"/>
                    <a:pt x="8495" y="811"/>
                  </a:cubicBezTo>
                  <a:close/>
                  <a:moveTo>
                    <a:pt x="10658" y="8127"/>
                  </a:moveTo>
                  <a:cubicBezTo>
                    <a:pt x="10937" y="8127"/>
                    <a:pt x="11224" y="8170"/>
                    <a:pt x="11512" y="8227"/>
                  </a:cubicBezTo>
                  <a:cubicBezTo>
                    <a:pt x="11670" y="8726"/>
                    <a:pt x="11823" y="9228"/>
                    <a:pt x="11969" y="9738"/>
                  </a:cubicBezTo>
                  <a:cubicBezTo>
                    <a:pt x="11990" y="9823"/>
                    <a:pt x="12044" y="9896"/>
                    <a:pt x="12119" y="9942"/>
                  </a:cubicBezTo>
                  <a:cubicBezTo>
                    <a:pt x="11914" y="10848"/>
                    <a:pt x="10995" y="11516"/>
                    <a:pt x="10157" y="11516"/>
                  </a:cubicBezTo>
                  <a:cubicBezTo>
                    <a:pt x="9588" y="11516"/>
                    <a:pt x="9056" y="11208"/>
                    <a:pt x="8812" y="10455"/>
                  </a:cubicBezTo>
                  <a:cubicBezTo>
                    <a:pt x="8602" y="9804"/>
                    <a:pt x="8863" y="9035"/>
                    <a:pt x="9368" y="8590"/>
                  </a:cubicBezTo>
                  <a:cubicBezTo>
                    <a:pt x="9764" y="8240"/>
                    <a:pt x="10202" y="8127"/>
                    <a:pt x="10658" y="8127"/>
                  </a:cubicBezTo>
                  <a:close/>
                  <a:moveTo>
                    <a:pt x="3446" y="11407"/>
                  </a:moveTo>
                  <a:cubicBezTo>
                    <a:pt x="3786" y="11407"/>
                    <a:pt x="4095" y="11506"/>
                    <a:pt x="4303" y="11734"/>
                  </a:cubicBezTo>
                  <a:cubicBezTo>
                    <a:pt x="4353" y="11789"/>
                    <a:pt x="4424" y="11821"/>
                    <a:pt x="4497" y="11821"/>
                  </a:cubicBezTo>
                  <a:cubicBezTo>
                    <a:pt x="4509" y="11821"/>
                    <a:pt x="4521" y="11820"/>
                    <a:pt x="4533" y="11818"/>
                  </a:cubicBezTo>
                  <a:cubicBezTo>
                    <a:pt x="4669" y="12275"/>
                    <a:pt x="4793" y="12737"/>
                    <a:pt x="4901" y="13212"/>
                  </a:cubicBezTo>
                  <a:cubicBezTo>
                    <a:pt x="4925" y="13322"/>
                    <a:pt x="5003" y="13394"/>
                    <a:pt x="5097" y="13434"/>
                  </a:cubicBezTo>
                  <a:cubicBezTo>
                    <a:pt x="4734" y="14057"/>
                    <a:pt x="4065" y="14389"/>
                    <a:pt x="3368" y="14389"/>
                  </a:cubicBezTo>
                  <a:cubicBezTo>
                    <a:pt x="2800" y="14389"/>
                    <a:pt x="2212" y="14168"/>
                    <a:pt x="1758" y="13704"/>
                  </a:cubicBezTo>
                  <a:cubicBezTo>
                    <a:pt x="689" y="12614"/>
                    <a:pt x="2256" y="11407"/>
                    <a:pt x="3446" y="11407"/>
                  </a:cubicBezTo>
                  <a:close/>
                  <a:moveTo>
                    <a:pt x="8465" y="1"/>
                  </a:moveTo>
                  <a:cubicBezTo>
                    <a:pt x="8337" y="1"/>
                    <a:pt x="8214" y="111"/>
                    <a:pt x="8230" y="252"/>
                  </a:cubicBezTo>
                  <a:cubicBezTo>
                    <a:pt x="8213" y="256"/>
                    <a:pt x="8195" y="262"/>
                    <a:pt x="8178" y="270"/>
                  </a:cubicBezTo>
                  <a:cubicBezTo>
                    <a:pt x="5885" y="1618"/>
                    <a:pt x="3521" y="2698"/>
                    <a:pt x="1030" y="3630"/>
                  </a:cubicBezTo>
                  <a:cubicBezTo>
                    <a:pt x="941" y="3661"/>
                    <a:pt x="879" y="3738"/>
                    <a:pt x="865" y="3830"/>
                  </a:cubicBezTo>
                  <a:cubicBezTo>
                    <a:pt x="842" y="3821"/>
                    <a:pt x="818" y="3818"/>
                    <a:pt x="794" y="3818"/>
                  </a:cubicBezTo>
                  <a:cubicBezTo>
                    <a:pt x="625" y="3818"/>
                    <a:pt x="452" y="4006"/>
                    <a:pt x="575" y="4171"/>
                  </a:cubicBezTo>
                  <a:cubicBezTo>
                    <a:pt x="2148" y="6262"/>
                    <a:pt x="3390" y="8455"/>
                    <a:pt x="4230" y="10869"/>
                  </a:cubicBezTo>
                  <a:cubicBezTo>
                    <a:pt x="3996" y="10752"/>
                    <a:pt x="3728" y="10698"/>
                    <a:pt x="3445" y="10698"/>
                  </a:cubicBezTo>
                  <a:cubicBezTo>
                    <a:pt x="1925" y="10698"/>
                    <a:pt x="1" y="12248"/>
                    <a:pt x="889" y="13754"/>
                  </a:cubicBezTo>
                  <a:cubicBezTo>
                    <a:pt x="1404" y="14627"/>
                    <a:pt x="2407" y="15057"/>
                    <a:pt x="3366" y="15057"/>
                  </a:cubicBezTo>
                  <a:cubicBezTo>
                    <a:pt x="4595" y="15057"/>
                    <a:pt x="5753" y="14352"/>
                    <a:pt x="5723" y="12968"/>
                  </a:cubicBezTo>
                  <a:cubicBezTo>
                    <a:pt x="5723" y="12958"/>
                    <a:pt x="5729" y="12949"/>
                    <a:pt x="5728" y="12936"/>
                  </a:cubicBezTo>
                  <a:cubicBezTo>
                    <a:pt x="5726" y="12930"/>
                    <a:pt x="5723" y="12924"/>
                    <a:pt x="5723" y="12918"/>
                  </a:cubicBezTo>
                  <a:cubicBezTo>
                    <a:pt x="5718" y="12808"/>
                    <a:pt x="5708" y="12697"/>
                    <a:pt x="5691" y="12589"/>
                  </a:cubicBezTo>
                  <a:cubicBezTo>
                    <a:pt x="5676" y="12505"/>
                    <a:pt x="5619" y="12472"/>
                    <a:pt x="5558" y="12472"/>
                  </a:cubicBezTo>
                  <a:cubicBezTo>
                    <a:pt x="5555" y="12472"/>
                    <a:pt x="5553" y="12472"/>
                    <a:pt x="5550" y="12472"/>
                  </a:cubicBezTo>
                  <a:cubicBezTo>
                    <a:pt x="5504" y="12380"/>
                    <a:pt x="5458" y="12290"/>
                    <a:pt x="5418" y="12203"/>
                  </a:cubicBezTo>
                  <a:cubicBezTo>
                    <a:pt x="5412" y="12189"/>
                    <a:pt x="5404" y="12178"/>
                    <a:pt x="5394" y="12169"/>
                  </a:cubicBezTo>
                  <a:cubicBezTo>
                    <a:pt x="5343" y="11965"/>
                    <a:pt x="5293" y="11763"/>
                    <a:pt x="5233" y="11564"/>
                  </a:cubicBezTo>
                  <a:cubicBezTo>
                    <a:pt x="5121" y="11178"/>
                    <a:pt x="4999" y="10797"/>
                    <a:pt x="4864" y="10420"/>
                  </a:cubicBezTo>
                  <a:cubicBezTo>
                    <a:pt x="4587" y="9636"/>
                    <a:pt x="4260" y="8868"/>
                    <a:pt x="3890" y="8124"/>
                  </a:cubicBezTo>
                  <a:cubicBezTo>
                    <a:pt x="3585" y="7524"/>
                    <a:pt x="3248" y="6940"/>
                    <a:pt x="2877" y="6377"/>
                  </a:cubicBezTo>
                  <a:cubicBezTo>
                    <a:pt x="5262" y="6043"/>
                    <a:pt x="7959" y="5098"/>
                    <a:pt x="9696" y="3367"/>
                  </a:cubicBezTo>
                  <a:cubicBezTo>
                    <a:pt x="10284" y="4718"/>
                    <a:pt x="10802" y="6090"/>
                    <a:pt x="11269" y="7495"/>
                  </a:cubicBezTo>
                  <a:cubicBezTo>
                    <a:pt x="11084" y="7447"/>
                    <a:pt x="10897" y="7425"/>
                    <a:pt x="10710" y="7425"/>
                  </a:cubicBezTo>
                  <a:cubicBezTo>
                    <a:pt x="8966" y="7425"/>
                    <a:pt x="7318" y="9384"/>
                    <a:pt x="8362" y="11120"/>
                  </a:cubicBezTo>
                  <a:cubicBezTo>
                    <a:pt x="8771" y="11798"/>
                    <a:pt x="9512" y="12210"/>
                    <a:pt x="10273" y="12210"/>
                  </a:cubicBezTo>
                  <a:cubicBezTo>
                    <a:pt x="10536" y="12210"/>
                    <a:pt x="10801" y="12161"/>
                    <a:pt x="11056" y="12057"/>
                  </a:cubicBezTo>
                  <a:cubicBezTo>
                    <a:pt x="11947" y="11694"/>
                    <a:pt x="12719" y="10766"/>
                    <a:pt x="12643" y="9789"/>
                  </a:cubicBezTo>
                  <a:cubicBezTo>
                    <a:pt x="12683" y="9714"/>
                    <a:pt x="12693" y="9625"/>
                    <a:pt x="12675" y="9542"/>
                  </a:cubicBezTo>
                  <a:cubicBezTo>
                    <a:pt x="11950" y="6207"/>
                    <a:pt x="10541" y="2950"/>
                    <a:pt x="8654" y="109"/>
                  </a:cubicBezTo>
                  <a:cubicBezTo>
                    <a:pt x="8604" y="33"/>
                    <a:pt x="8534" y="1"/>
                    <a:pt x="84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23"/>
            <p:cNvGrpSpPr/>
            <p:nvPr/>
          </p:nvGrpSpPr>
          <p:grpSpPr>
            <a:xfrm>
              <a:off x="317622" y="261977"/>
              <a:ext cx="171618" cy="88026"/>
              <a:chOff x="317622" y="261977"/>
              <a:chExt cx="171618" cy="88026"/>
            </a:xfrm>
          </p:grpSpPr>
          <p:sp>
            <p:nvSpPr>
              <p:cNvPr id="411" name="Google Shape;411;p23"/>
              <p:cNvSpPr/>
              <p:nvPr/>
            </p:nvSpPr>
            <p:spPr>
              <a:xfrm>
                <a:off x="317622" y="261977"/>
                <a:ext cx="146732" cy="34879"/>
              </a:xfrm>
              <a:custGeom>
                <a:avLst/>
                <a:gdLst/>
                <a:ahLst/>
                <a:cxnLst/>
                <a:rect l="l" t="t" r="r" b="b"/>
                <a:pathLst>
                  <a:path w="4434" h="1054" extrusionOk="0">
                    <a:moveTo>
                      <a:pt x="140" y="0"/>
                    </a:moveTo>
                    <a:cubicBezTo>
                      <a:pt x="66" y="0"/>
                      <a:pt x="1" y="106"/>
                      <a:pt x="70" y="163"/>
                    </a:cubicBezTo>
                    <a:cubicBezTo>
                      <a:pt x="808" y="752"/>
                      <a:pt x="1715" y="1054"/>
                      <a:pt x="2630" y="1054"/>
                    </a:cubicBezTo>
                    <a:cubicBezTo>
                      <a:pt x="3193" y="1054"/>
                      <a:pt x="3759" y="939"/>
                      <a:pt x="4291" y="708"/>
                    </a:cubicBezTo>
                    <a:cubicBezTo>
                      <a:pt x="4433" y="646"/>
                      <a:pt x="4356" y="416"/>
                      <a:pt x="4222" y="416"/>
                    </a:cubicBezTo>
                    <a:cubicBezTo>
                      <a:pt x="4206" y="416"/>
                      <a:pt x="4190" y="419"/>
                      <a:pt x="4173" y="426"/>
                    </a:cubicBezTo>
                    <a:cubicBezTo>
                      <a:pt x="3620" y="654"/>
                      <a:pt x="3067" y="768"/>
                      <a:pt x="2524" y="768"/>
                    </a:cubicBezTo>
                    <a:cubicBezTo>
                      <a:pt x="1714" y="768"/>
                      <a:pt x="924" y="515"/>
                      <a:pt x="185" y="14"/>
                    </a:cubicBezTo>
                    <a:cubicBezTo>
                      <a:pt x="170" y="4"/>
                      <a:pt x="155" y="0"/>
                      <a:pt x="1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371629" y="323099"/>
                <a:ext cx="117611" cy="26904"/>
              </a:xfrm>
              <a:custGeom>
                <a:avLst/>
                <a:gdLst/>
                <a:ahLst/>
                <a:cxnLst/>
                <a:rect l="l" t="t" r="r" b="b"/>
                <a:pathLst>
                  <a:path w="3554" h="813" extrusionOk="0">
                    <a:moveTo>
                      <a:pt x="3298" y="1"/>
                    </a:moveTo>
                    <a:cubicBezTo>
                      <a:pt x="3271" y="1"/>
                      <a:pt x="3243" y="7"/>
                      <a:pt x="3215" y="22"/>
                    </a:cubicBezTo>
                    <a:cubicBezTo>
                      <a:pt x="2616" y="331"/>
                      <a:pt x="2004" y="499"/>
                      <a:pt x="1377" y="499"/>
                    </a:cubicBezTo>
                    <a:cubicBezTo>
                      <a:pt x="995" y="499"/>
                      <a:pt x="607" y="436"/>
                      <a:pt x="213" y="305"/>
                    </a:cubicBezTo>
                    <a:cubicBezTo>
                      <a:pt x="197" y="300"/>
                      <a:pt x="182" y="297"/>
                      <a:pt x="168" y="297"/>
                    </a:cubicBezTo>
                    <a:cubicBezTo>
                      <a:pt x="40" y="297"/>
                      <a:pt x="0" y="507"/>
                      <a:pt x="142" y="559"/>
                    </a:cubicBezTo>
                    <a:cubicBezTo>
                      <a:pt x="594" y="726"/>
                      <a:pt x="1071" y="813"/>
                      <a:pt x="1545" y="813"/>
                    </a:cubicBezTo>
                    <a:cubicBezTo>
                      <a:pt x="2186" y="813"/>
                      <a:pt x="2823" y="654"/>
                      <a:pt x="3389" y="319"/>
                    </a:cubicBezTo>
                    <a:cubicBezTo>
                      <a:pt x="3553" y="222"/>
                      <a:pt x="3453" y="1"/>
                      <a:pt x="3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3" name="Google Shape;413;p23"/>
          <p:cNvGrpSpPr/>
          <p:nvPr/>
        </p:nvGrpSpPr>
        <p:grpSpPr>
          <a:xfrm>
            <a:off x="1214230" y="1280862"/>
            <a:ext cx="693917" cy="709106"/>
            <a:chOff x="1214230" y="1280862"/>
            <a:chExt cx="693917" cy="709106"/>
          </a:xfrm>
        </p:grpSpPr>
        <p:sp>
          <p:nvSpPr>
            <p:cNvPr id="414" name="Google Shape;414;p23"/>
            <p:cNvSpPr/>
            <p:nvPr/>
          </p:nvSpPr>
          <p:spPr>
            <a:xfrm>
              <a:off x="1265424" y="1280862"/>
              <a:ext cx="642723" cy="709106"/>
            </a:xfrm>
            <a:custGeom>
              <a:avLst/>
              <a:gdLst/>
              <a:ahLst/>
              <a:cxnLst/>
              <a:rect l="l" t="t" r="r" b="b"/>
              <a:pathLst>
                <a:path w="19422" h="21428" extrusionOk="0">
                  <a:moveTo>
                    <a:pt x="11308" y="8253"/>
                  </a:moveTo>
                  <a:cubicBezTo>
                    <a:pt x="11936" y="10788"/>
                    <a:pt x="13471" y="13229"/>
                    <a:pt x="14823" y="15298"/>
                  </a:cubicBezTo>
                  <a:cubicBezTo>
                    <a:pt x="14873" y="15379"/>
                    <a:pt x="14961" y="15427"/>
                    <a:pt x="15053" y="15427"/>
                  </a:cubicBezTo>
                  <a:cubicBezTo>
                    <a:pt x="15066" y="15427"/>
                    <a:pt x="15078" y="15426"/>
                    <a:pt x="15091" y="15424"/>
                  </a:cubicBezTo>
                  <a:lnTo>
                    <a:pt x="15091" y="15424"/>
                  </a:lnTo>
                  <a:cubicBezTo>
                    <a:pt x="14714" y="15724"/>
                    <a:pt x="14284" y="15938"/>
                    <a:pt x="13820" y="16092"/>
                  </a:cubicBezTo>
                  <a:cubicBezTo>
                    <a:pt x="13560" y="14630"/>
                    <a:pt x="12011" y="13200"/>
                    <a:pt x="11128" y="12143"/>
                  </a:cubicBezTo>
                  <a:cubicBezTo>
                    <a:pt x="10213" y="11051"/>
                    <a:pt x="9244" y="9974"/>
                    <a:pt x="8217" y="8964"/>
                  </a:cubicBezTo>
                  <a:cubicBezTo>
                    <a:pt x="9048" y="8434"/>
                    <a:pt x="10454" y="8287"/>
                    <a:pt x="11308" y="8253"/>
                  </a:cubicBezTo>
                  <a:close/>
                  <a:moveTo>
                    <a:pt x="11166" y="759"/>
                  </a:moveTo>
                  <a:cubicBezTo>
                    <a:pt x="12502" y="759"/>
                    <a:pt x="13804" y="1049"/>
                    <a:pt x="14874" y="1756"/>
                  </a:cubicBezTo>
                  <a:cubicBezTo>
                    <a:pt x="18211" y="3960"/>
                    <a:pt x="16891" y="8322"/>
                    <a:pt x="14502" y="10604"/>
                  </a:cubicBezTo>
                  <a:cubicBezTo>
                    <a:pt x="14318" y="10780"/>
                    <a:pt x="14371" y="11008"/>
                    <a:pt x="14514" y="11144"/>
                  </a:cubicBezTo>
                  <a:lnTo>
                    <a:pt x="14514" y="11148"/>
                  </a:lnTo>
                  <a:cubicBezTo>
                    <a:pt x="14771" y="12270"/>
                    <a:pt x="15312" y="13414"/>
                    <a:pt x="15972" y="14355"/>
                  </a:cubicBezTo>
                  <a:cubicBezTo>
                    <a:pt x="15807" y="14670"/>
                    <a:pt x="15594" y="14957"/>
                    <a:pt x="15339" y="15205"/>
                  </a:cubicBezTo>
                  <a:cubicBezTo>
                    <a:pt x="15355" y="15139"/>
                    <a:pt x="15342" y="15070"/>
                    <a:pt x="15309" y="15012"/>
                  </a:cubicBezTo>
                  <a:cubicBezTo>
                    <a:pt x="14013" y="12722"/>
                    <a:pt x="12926" y="10607"/>
                    <a:pt x="12213" y="8224"/>
                  </a:cubicBezTo>
                  <a:cubicBezTo>
                    <a:pt x="12832" y="8179"/>
                    <a:pt x="13390" y="8029"/>
                    <a:pt x="13866" y="7556"/>
                  </a:cubicBezTo>
                  <a:cubicBezTo>
                    <a:pt x="14074" y="7348"/>
                    <a:pt x="13877" y="7062"/>
                    <a:pt x="13650" y="7062"/>
                  </a:cubicBezTo>
                  <a:cubicBezTo>
                    <a:pt x="13584" y="7062"/>
                    <a:pt x="13516" y="7086"/>
                    <a:pt x="13454" y="7142"/>
                  </a:cubicBezTo>
                  <a:cubicBezTo>
                    <a:pt x="13034" y="7525"/>
                    <a:pt x="12558" y="7626"/>
                    <a:pt x="12060" y="7649"/>
                  </a:cubicBezTo>
                  <a:cubicBezTo>
                    <a:pt x="11890" y="7014"/>
                    <a:pt x="11739" y="6363"/>
                    <a:pt x="11624" y="5678"/>
                  </a:cubicBezTo>
                  <a:cubicBezTo>
                    <a:pt x="11598" y="5524"/>
                    <a:pt x="11483" y="5456"/>
                    <a:pt x="11359" y="5456"/>
                  </a:cubicBezTo>
                  <a:cubicBezTo>
                    <a:pt x="11198" y="5456"/>
                    <a:pt x="11023" y="5571"/>
                    <a:pt x="11017" y="5759"/>
                  </a:cubicBezTo>
                  <a:cubicBezTo>
                    <a:pt x="11002" y="6395"/>
                    <a:pt x="11056" y="7029"/>
                    <a:pt x="11175" y="7652"/>
                  </a:cubicBezTo>
                  <a:cubicBezTo>
                    <a:pt x="11066" y="7652"/>
                    <a:pt x="10956" y="7656"/>
                    <a:pt x="10847" y="7662"/>
                  </a:cubicBezTo>
                  <a:cubicBezTo>
                    <a:pt x="10179" y="7700"/>
                    <a:pt x="9539" y="7841"/>
                    <a:pt x="8925" y="8107"/>
                  </a:cubicBezTo>
                  <a:cubicBezTo>
                    <a:pt x="8599" y="8250"/>
                    <a:pt x="8231" y="8434"/>
                    <a:pt x="7913" y="8666"/>
                  </a:cubicBezTo>
                  <a:cubicBezTo>
                    <a:pt x="7262" y="8043"/>
                    <a:pt x="6588" y="7446"/>
                    <a:pt x="5886" y="6890"/>
                  </a:cubicBezTo>
                  <a:cubicBezTo>
                    <a:pt x="5816" y="6822"/>
                    <a:pt x="5736" y="6794"/>
                    <a:pt x="5660" y="6794"/>
                  </a:cubicBezTo>
                  <a:cubicBezTo>
                    <a:pt x="5393" y="6794"/>
                    <a:pt x="5157" y="7138"/>
                    <a:pt x="5406" y="7372"/>
                  </a:cubicBezTo>
                  <a:cubicBezTo>
                    <a:pt x="6061" y="7989"/>
                    <a:pt x="6720" y="8596"/>
                    <a:pt x="7371" y="9213"/>
                  </a:cubicBezTo>
                  <a:cubicBezTo>
                    <a:pt x="7193" y="9481"/>
                    <a:pt x="7103" y="9792"/>
                    <a:pt x="7176" y="10154"/>
                  </a:cubicBezTo>
                  <a:cubicBezTo>
                    <a:pt x="7194" y="10247"/>
                    <a:pt x="7272" y="10289"/>
                    <a:pt x="7353" y="10289"/>
                  </a:cubicBezTo>
                  <a:cubicBezTo>
                    <a:pt x="7453" y="10289"/>
                    <a:pt x="7557" y="10222"/>
                    <a:pt x="7550" y="10103"/>
                  </a:cubicBezTo>
                  <a:cubicBezTo>
                    <a:pt x="7536" y="9896"/>
                    <a:pt x="7582" y="9689"/>
                    <a:pt x="7681" y="9509"/>
                  </a:cubicBezTo>
                  <a:cubicBezTo>
                    <a:pt x="8345" y="10141"/>
                    <a:pt x="8997" y="10786"/>
                    <a:pt x="9620" y="11466"/>
                  </a:cubicBezTo>
                  <a:cubicBezTo>
                    <a:pt x="10248" y="12151"/>
                    <a:pt x="10855" y="12852"/>
                    <a:pt x="11443" y="13571"/>
                  </a:cubicBezTo>
                  <a:cubicBezTo>
                    <a:pt x="12057" y="14324"/>
                    <a:pt x="13051" y="15226"/>
                    <a:pt x="13315" y="16232"/>
                  </a:cubicBezTo>
                  <a:cubicBezTo>
                    <a:pt x="12639" y="16387"/>
                    <a:pt x="11919" y="16439"/>
                    <a:pt x="11221" y="16456"/>
                  </a:cubicBezTo>
                  <a:lnTo>
                    <a:pt x="11221" y="16454"/>
                  </a:lnTo>
                  <a:cubicBezTo>
                    <a:pt x="11212" y="16454"/>
                    <a:pt x="11207" y="16459"/>
                    <a:pt x="11200" y="16459"/>
                  </a:cubicBezTo>
                  <a:cubicBezTo>
                    <a:pt x="10864" y="15477"/>
                    <a:pt x="10264" y="14327"/>
                    <a:pt x="9437" y="13687"/>
                  </a:cubicBezTo>
                  <a:cubicBezTo>
                    <a:pt x="9373" y="13639"/>
                    <a:pt x="9295" y="13613"/>
                    <a:pt x="9216" y="13613"/>
                  </a:cubicBezTo>
                  <a:cubicBezTo>
                    <a:pt x="9211" y="13613"/>
                    <a:pt x="9207" y="13613"/>
                    <a:pt x="9202" y="13613"/>
                  </a:cubicBezTo>
                  <a:cubicBezTo>
                    <a:pt x="9159" y="13584"/>
                    <a:pt x="9110" y="13566"/>
                    <a:pt x="9058" y="13563"/>
                  </a:cubicBezTo>
                  <a:cubicBezTo>
                    <a:pt x="5974" y="13373"/>
                    <a:pt x="1299" y="12894"/>
                    <a:pt x="1191" y="8826"/>
                  </a:cubicBezTo>
                  <a:cubicBezTo>
                    <a:pt x="1109" y="5810"/>
                    <a:pt x="3647" y="3257"/>
                    <a:pt x="6154" y="1987"/>
                  </a:cubicBezTo>
                  <a:cubicBezTo>
                    <a:pt x="7581" y="1265"/>
                    <a:pt x="9403" y="759"/>
                    <a:pt x="11166" y="759"/>
                  </a:cubicBezTo>
                  <a:close/>
                  <a:moveTo>
                    <a:pt x="18109" y="16291"/>
                  </a:moveTo>
                  <a:cubicBezTo>
                    <a:pt x="18265" y="16487"/>
                    <a:pt x="18409" y="16693"/>
                    <a:pt x="18517" y="16920"/>
                  </a:cubicBezTo>
                  <a:cubicBezTo>
                    <a:pt x="18579" y="17052"/>
                    <a:pt x="18631" y="17188"/>
                    <a:pt x="18674" y="17328"/>
                  </a:cubicBezTo>
                  <a:cubicBezTo>
                    <a:pt x="18694" y="17395"/>
                    <a:pt x="18712" y="17462"/>
                    <a:pt x="18729" y="17528"/>
                  </a:cubicBezTo>
                  <a:cubicBezTo>
                    <a:pt x="18634" y="17571"/>
                    <a:pt x="18568" y="17658"/>
                    <a:pt x="18553" y="17761"/>
                  </a:cubicBezTo>
                  <a:cubicBezTo>
                    <a:pt x="18543" y="17834"/>
                    <a:pt x="18559" y="17910"/>
                    <a:pt x="18599" y="17972"/>
                  </a:cubicBezTo>
                  <a:cubicBezTo>
                    <a:pt x="17318" y="19750"/>
                    <a:pt x="15738" y="20868"/>
                    <a:pt x="13415" y="20868"/>
                  </a:cubicBezTo>
                  <a:cubicBezTo>
                    <a:pt x="13369" y="20868"/>
                    <a:pt x="13322" y="20868"/>
                    <a:pt x="13275" y="20867"/>
                  </a:cubicBezTo>
                  <a:cubicBezTo>
                    <a:pt x="13255" y="20869"/>
                    <a:pt x="13235" y="20872"/>
                    <a:pt x="13217" y="20878"/>
                  </a:cubicBezTo>
                  <a:cubicBezTo>
                    <a:pt x="12520" y="20486"/>
                    <a:pt x="12178" y="19948"/>
                    <a:pt x="12160" y="19129"/>
                  </a:cubicBezTo>
                  <a:lnTo>
                    <a:pt x="12160" y="19129"/>
                  </a:lnTo>
                  <a:cubicBezTo>
                    <a:pt x="12171" y="19132"/>
                    <a:pt x="12177" y="19139"/>
                    <a:pt x="12189" y="19141"/>
                  </a:cubicBezTo>
                  <a:cubicBezTo>
                    <a:pt x="12369" y="19158"/>
                    <a:pt x="12548" y="19166"/>
                    <a:pt x="12726" y="19166"/>
                  </a:cubicBezTo>
                  <a:cubicBezTo>
                    <a:pt x="14857" y="19166"/>
                    <a:pt x="16839" y="17971"/>
                    <a:pt x="18109" y="16291"/>
                  </a:cubicBezTo>
                  <a:close/>
                  <a:moveTo>
                    <a:pt x="11201" y="1"/>
                  </a:moveTo>
                  <a:cubicBezTo>
                    <a:pt x="9458" y="1"/>
                    <a:pt x="7673" y="442"/>
                    <a:pt x="6260" y="1082"/>
                  </a:cubicBezTo>
                  <a:cubicBezTo>
                    <a:pt x="3185" y="2474"/>
                    <a:pt x="1" y="5677"/>
                    <a:pt x="458" y="9345"/>
                  </a:cubicBezTo>
                  <a:cubicBezTo>
                    <a:pt x="962" y="13377"/>
                    <a:pt x="5312" y="14132"/>
                    <a:pt x="8667" y="14132"/>
                  </a:cubicBezTo>
                  <a:cubicBezTo>
                    <a:pt x="8750" y="14132"/>
                    <a:pt x="8833" y="14132"/>
                    <a:pt x="8914" y="14131"/>
                  </a:cubicBezTo>
                  <a:cubicBezTo>
                    <a:pt x="9219" y="14557"/>
                    <a:pt x="9591" y="14934"/>
                    <a:pt x="9904" y="15356"/>
                  </a:cubicBezTo>
                  <a:cubicBezTo>
                    <a:pt x="10225" y="15791"/>
                    <a:pt x="10484" y="16254"/>
                    <a:pt x="10746" y="16726"/>
                  </a:cubicBezTo>
                  <a:cubicBezTo>
                    <a:pt x="10794" y="16812"/>
                    <a:pt x="10874" y="16847"/>
                    <a:pt x="10957" y="16847"/>
                  </a:cubicBezTo>
                  <a:cubicBezTo>
                    <a:pt x="10980" y="16847"/>
                    <a:pt x="11003" y="16844"/>
                    <a:pt x="11026" y="16839"/>
                  </a:cubicBezTo>
                  <a:cubicBezTo>
                    <a:pt x="11045" y="16866"/>
                    <a:pt x="11068" y="16891"/>
                    <a:pt x="11095" y="16909"/>
                  </a:cubicBezTo>
                  <a:cubicBezTo>
                    <a:pt x="10654" y="17672"/>
                    <a:pt x="10838" y="18908"/>
                    <a:pt x="11719" y="19245"/>
                  </a:cubicBezTo>
                  <a:cubicBezTo>
                    <a:pt x="11598" y="20138"/>
                    <a:pt x="12218" y="21153"/>
                    <a:pt x="13079" y="21417"/>
                  </a:cubicBezTo>
                  <a:cubicBezTo>
                    <a:pt x="13103" y="21424"/>
                    <a:pt x="13127" y="21428"/>
                    <a:pt x="13152" y="21428"/>
                  </a:cubicBezTo>
                  <a:cubicBezTo>
                    <a:pt x="13222" y="21428"/>
                    <a:pt x="13290" y="21398"/>
                    <a:pt x="13338" y="21343"/>
                  </a:cubicBezTo>
                  <a:cubicBezTo>
                    <a:pt x="13525" y="21364"/>
                    <a:pt x="13715" y="21374"/>
                    <a:pt x="13907" y="21374"/>
                  </a:cubicBezTo>
                  <a:cubicBezTo>
                    <a:pt x="16171" y="21374"/>
                    <a:pt x="18674" y="19990"/>
                    <a:pt x="19384" y="17776"/>
                  </a:cubicBezTo>
                  <a:cubicBezTo>
                    <a:pt x="19421" y="17661"/>
                    <a:pt x="19383" y="17566"/>
                    <a:pt x="19311" y="17508"/>
                  </a:cubicBezTo>
                  <a:cubicBezTo>
                    <a:pt x="19202" y="16889"/>
                    <a:pt x="18778" y="16277"/>
                    <a:pt x="18311" y="15885"/>
                  </a:cubicBezTo>
                  <a:cubicBezTo>
                    <a:pt x="18298" y="15874"/>
                    <a:pt x="18285" y="15866"/>
                    <a:pt x="18269" y="15860"/>
                  </a:cubicBezTo>
                  <a:cubicBezTo>
                    <a:pt x="18320" y="15094"/>
                    <a:pt x="17670" y="14335"/>
                    <a:pt x="16949" y="14168"/>
                  </a:cubicBezTo>
                  <a:cubicBezTo>
                    <a:pt x="16934" y="14164"/>
                    <a:pt x="16919" y="14163"/>
                    <a:pt x="16905" y="14163"/>
                  </a:cubicBezTo>
                  <a:cubicBezTo>
                    <a:pt x="16715" y="14163"/>
                    <a:pt x="16591" y="14444"/>
                    <a:pt x="16793" y="14537"/>
                  </a:cubicBezTo>
                  <a:cubicBezTo>
                    <a:pt x="17079" y="14669"/>
                    <a:pt x="17318" y="14856"/>
                    <a:pt x="17490" y="15124"/>
                  </a:cubicBezTo>
                  <a:cubicBezTo>
                    <a:pt x="17643" y="15362"/>
                    <a:pt x="17680" y="15600"/>
                    <a:pt x="17709" y="15863"/>
                  </a:cubicBezTo>
                  <a:cubicBezTo>
                    <a:pt x="17660" y="15885"/>
                    <a:pt x="17617" y="15918"/>
                    <a:pt x="17585" y="15960"/>
                  </a:cubicBezTo>
                  <a:cubicBezTo>
                    <a:pt x="16240" y="17738"/>
                    <a:pt x="14358" y="18545"/>
                    <a:pt x="12189" y="18770"/>
                  </a:cubicBezTo>
                  <a:cubicBezTo>
                    <a:pt x="12140" y="18773"/>
                    <a:pt x="12094" y="18795"/>
                    <a:pt x="12060" y="18830"/>
                  </a:cubicBezTo>
                  <a:cubicBezTo>
                    <a:pt x="12053" y="18815"/>
                    <a:pt x="12042" y="18799"/>
                    <a:pt x="12031" y="18786"/>
                  </a:cubicBezTo>
                  <a:cubicBezTo>
                    <a:pt x="11780" y="18524"/>
                    <a:pt x="11543" y="18334"/>
                    <a:pt x="11463" y="17959"/>
                  </a:cubicBezTo>
                  <a:cubicBezTo>
                    <a:pt x="11388" y="17615"/>
                    <a:pt x="11458" y="17277"/>
                    <a:pt x="11630" y="16977"/>
                  </a:cubicBezTo>
                  <a:cubicBezTo>
                    <a:pt x="11729" y="16980"/>
                    <a:pt x="11829" y="16982"/>
                    <a:pt x="11929" y="16982"/>
                  </a:cubicBezTo>
                  <a:cubicBezTo>
                    <a:pt x="12489" y="16982"/>
                    <a:pt x="13053" y="16929"/>
                    <a:pt x="13592" y="16810"/>
                  </a:cubicBezTo>
                  <a:cubicBezTo>
                    <a:pt x="13604" y="16812"/>
                    <a:pt x="13616" y="16813"/>
                    <a:pt x="13628" y="16813"/>
                  </a:cubicBezTo>
                  <a:cubicBezTo>
                    <a:pt x="13676" y="16813"/>
                    <a:pt x="13723" y="16798"/>
                    <a:pt x="13762" y="16770"/>
                  </a:cubicBezTo>
                  <a:cubicBezTo>
                    <a:pt x="14966" y="16468"/>
                    <a:pt x="16029" y="15808"/>
                    <a:pt x="16618" y="14586"/>
                  </a:cubicBezTo>
                  <a:cubicBezTo>
                    <a:pt x="16664" y="14499"/>
                    <a:pt x="16667" y="14396"/>
                    <a:pt x="16629" y="14304"/>
                  </a:cubicBezTo>
                  <a:cubicBezTo>
                    <a:pt x="16669" y="14214"/>
                    <a:pt x="16673" y="14105"/>
                    <a:pt x="16608" y="13989"/>
                  </a:cubicBezTo>
                  <a:cubicBezTo>
                    <a:pt x="16068" y="13038"/>
                    <a:pt x="15588" y="12079"/>
                    <a:pt x="15102" y="11103"/>
                  </a:cubicBezTo>
                  <a:cubicBezTo>
                    <a:pt x="17520" y="8757"/>
                    <a:pt x="18795" y="4863"/>
                    <a:pt x="16349" y="2032"/>
                  </a:cubicBezTo>
                  <a:cubicBezTo>
                    <a:pt x="15079" y="562"/>
                    <a:pt x="13166" y="1"/>
                    <a:pt x="112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1216414" y="1365116"/>
              <a:ext cx="83195" cy="91600"/>
            </a:xfrm>
            <a:custGeom>
              <a:avLst/>
              <a:gdLst/>
              <a:ahLst/>
              <a:cxnLst/>
              <a:rect l="l" t="t" r="r" b="b"/>
              <a:pathLst>
                <a:path w="2514" h="2768" extrusionOk="0">
                  <a:moveTo>
                    <a:pt x="2283" y="0"/>
                  </a:moveTo>
                  <a:cubicBezTo>
                    <a:pt x="2257" y="0"/>
                    <a:pt x="2230" y="8"/>
                    <a:pt x="2204" y="26"/>
                  </a:cubicBezTo>
                  <a:cubicBezTo>
                    <a:pt x="1304" y="668"/>
                    <a:pt x="589" y="1584"/>
                    <a:pt x="63" y="2549"/>
                  </a:cubicBezTo>
                  <a:cubicBezTo>
                    <a:pt x="1" y="2662"/>
                    <a:pt x="101" y="2767"/>
                    <a:pt x="199" y="2767"/>
                  </a:cubicBezTo>
                  <a:cubicBezTo>
                    <a:pt x="243" y="2767"/>
                    <a:pt x="286" y="2746"/>
                    <a:pt x="314" y="2696"/>
                  </a:cubicBezTo>
                  <a:cubicBezTo>
                    <a:pt x="860" y="1735"/>
                    <a:pt x="1572" y="994"/>
                    <a:pt x="2400" y="280"/>
                  </a:cubicBezTo>
                  <a:cubicBezTo>
                    <a:pt x="2513" y="183"/>
                    <a:pt x="2408" y="0"/>
                    <a:pt x="22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1214230" y="1326463"/>
              <a:ext cx="63538" cy="48745"/>
            </a:xfrm>
            <a:custGeom>
              <a:avLst/>
              <a:gdLst/>
              <a:ahLst/>
              <a:cxnLst/>
              <a:rect l="l" t="t" r="r" b="b"/>
              <a:pathLst>
                <a:path w="1920" h="1473" extrusionOk="0">
                  <a:moveTo>
                    <a:pt x="1664" y="1"/>
                  </a:moveTo>
                  <a:cubicBezTo>
                    <a:pt x="1624" y="1"/>
                    <a:pt x="1581" y="15"/>
                    <a:pt x="1538" y="50"/>
                  </a:cubicBezTo>
                  <a:lnTo>
                    <a:pt x="96" y="1243"/>
                  </a:lnTo>
                  <a:cubicBezTo>
                    <a:pt x="1" y="1320"/>
                    <a:pt x="90" y="1473"/>
                    <a:pt x="192" y="1473"/>
                  </a:cubicBezTo>
                  <a:cubicBezTo>
                    <a:pt x="213" y="1473"/>
                    <a:pt x="235" y="1466"/>
                    <a:pt x="256" y="1450"/>
                  </a:cubicBezTo>
                  <a:lnTo>
                    <a:pt x="1756" y="333"/>
                  </a:lnTo>
                  <a:cubicBezTo>
                    <a:pt x="1919" y="211"/>
                    <a:pt x="1815" y="1"/>
                    <a:pt x="16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3"/>
          <p:cNvGrpSpPr/>
          <p:nvPr/>
        </p:nvGrpSpPr>
        <p:grpSpPr>
          <a:xfrm>
            <a:off x="-182869" y="835238"/>
            <a:ext cx="1277205" cy="1131333"/>
            <a:chOff x="-182869" y="835238"/>
            <a:chExt cx="1277205" cy="1131333"/>
          </a:xfrm>
        </p:grpSpPr>
        <p:sp>
          <p:nvSpPr>
            <p:cNvPr id="418" name="Google Shape;418;p23"/>
            <p:cNvSpPr/>
            <p:nvPr/>
          </p:nvSpPr>
          <p:spPr>
            <a:xfrm>
              <a:off x="-182869" y="851983"/>
              <a:ext cx="1277205" cy="1076929"/>
            </a:xfrm>
            <a:custGeom>
              <a:avLst/>
              <a:gdLst/>
              <a:ahLst/>
              <a:cxnLst/>
              <a:rect l="l" t="t" r="r" b="b"/>
              <a:pathLst>
                <a:path w="38595" h="32543" extrusionOk="0">
                  <a:moveTo>
                    <a:pt x="5482" y="757"/>
                  </a:moveTo>
                  <a:cubicBezTo>
                    <a:pt x="9744" y="757"/>
                    <a:pt x="13979" y="1983"/>
                    <a:pt x="17624" y="4249"/>
                  </a:cubicBezTo>
                  <a:cubicBezTo>
                    <a:pt x="21956" y="6940"/>
                    <a:pt x="24621" y="10679"/>
                    <a:pt x="26212" y="15448"/>
                  </a:cubicBezTo>
                  <a:cubicBezTo>
                    <a:pt x="25337" y="16600"/>
                    <a:pt x="24513" y="17790"/>
                    <a:pt x="23775" y="19030"/>
                  </a:cubicBezTo>
                  <a:cubicBezTo>
                    <a:pt x="23769" y="19040"/>
                    <a:pt x="23771" y="19049"/>
                    <a:pt x="23765" y="19058"/>
                  </a:cubicBezTo>
                  <a:cubicBezTo>
                    <a:pt x="23310" y="19007"/>
                    <a:pt x="22855" y="18981"/>
                    <a:pt x="22401" y="18966"/>
                  </a:cubicBezTo>
                  <a:cubicBezTo>
                    <a:pt x="22388" y="18935"/>
                    <a:pt x="22368" y="18906"/>
                    <a:pt x="22343" y="18883"/>
                  </a:cubicBezTo>
                  <a:cubicBezTo>
                    <a:pt x="18336" y="14967"/>
                    <a:pt x="12853" y="12949"/>
                    <a:pt x="7336" y="12949"/>
                  </a:cubicBezTo>
                  <a:cubicBezTo>
                    <a:pt x="5691" y="12949"/>
                    <a:pt x="4043" y="13129"/>
                    <a:pt x="2431" y="13491"/>
                  </a:cubicBezTo>
                  <a:lnTo>
                    <a:pt x="4986" y="10881"/>
                  </a:lnTo>
                  <a:cubicBezTo>
                    <a:pt x="5145" y="10717"/>
                    <a:pt x="5140" y="10409"/>
                    <a:pt x="4920" y="10291"/>
                  </a:cubicBezTo>
                  <a:cubicBezTo>
                    <a:pt x="3721" y="9649"/>
                    <a:pt x="2497" y="9075"/>
                    <a:pt x="1243" y="8554"/>
                  </a:cubicBezTo>
                  <a:cubicBezTo>
                    <a:pt x="2477" y="7724"/>
                    <a:pt x="3655" y="6814"/>
                    <a:pt x="4771" y="5830"/>
                  </a:cubicBezTo>
                  <a:cubicBezTo>
                    <a:pt x="4941" y="5679"/>
                    <a:pt x="4912" y="5361"/>
                    <a:pt x="4708" y="5254"/>
                  </a:cubicBezTo>
                  <a:cubicBezTo>
                    <a:pt x="3854" y="4805"/>
                    <a:pt x="3001" y="4358"/>
                    <a:pt x="2148" y="3912"/>
                  </a:cubicBezTo>
                  <a:cubicBezTo>
                    <a:pt x="2894" y="3595"/>
                    <a:pt x="3639" y="3278"/>
                    <a:pt x="4385" y="2961"/>
                  </a:cubicBezTo>
                  <a:cubicBezTo>
                    <a:pt x="4644" y="2851"/>
                    <a:pt x="4595" y="2486"/>
                    <a:pt x="4396" y="2354"/>
                  </a:cubicBezTo>
                  <a:lnTo>
                    <a:pt x="2344" y="982"/>
                  </a:lnTo>
                  <a:cubicBezTo>
                    <a:pt x="3386" y="831"/>
                    <a:pt x="4435" y="757"/>
                    <a:pt x="5482" y="757"/>
                  </a:cubicBezTo>
                  <a:close/>
                  <a:moveTo>
                    <a:pt x="28705" y="13579"/>
                  </a:moveTo>
                  <a:cubicBezTo>
                    <a:pt x="29313" y="15774"/>
                    <a:pt x="29856" y="18001"/>
                    <a:pt x="30620" y="20144"/>
                  </a:cubicBezTo>
                  <a:cubicBezTo>
                    <a:pt x="30651" y="20240"/>
                    <a:pt x="30730" y="20312"/>
                    <a:pt x="30830" y="20332"/>
                  </a:cubicBezTo>
                  <a:cubicBezTo>
                    <a:pt x="30883" y="20435"/>
                    <a:pt x="30985" y="20512"/>
                    <a:pt x="31137" y="20512"/>
                  </a:cubicBezTo>
                  <a:cubicBezTo>
                    <a:pt x="31141" y="20512"/>
                    <a:pt x="31145" y="20512"/>
                    <a:pt x="31150" y="20511"/>
                  </a:cubicBezTo>
                  <a:cubicBezTo>
                    <a:pt x="31536" y="20500"/>
                    <a:pt x="31923" y="20494"/>
                    <a:pt x="32309" y="20494"/>
                  </a:cubicBezTo>
                  <a:cubicBezTo>
                    <a:pt x="33975" y="20494"/>
                    <a:pt x="35639" y="20601"/>
                    <a:pt x="37292" y="20818"/>
                  </a:cubicBezTo>
                  <a:cubicBezTo>
                    <a:pt x="35683" y="22270"/>
                    <a:pt x="33947" y="23581"/>
                    <a:pt x="32389" y="25080"/>
                  </a:cubicBezTo>
                  <a:cubicBezTo>
                    <a:pt x="32227" y="25235"/>
                    <a:pt x="32348" y="25481"/>
                    <a:pt x="32528" y="25515"/>
                  </a:cubicBezTo>
                  <a:cubicBezTo>
                    <a:pt x="32828" y="27512"/>
                    <a:pt x="33165" y="29421"/>
                    <a:pt x="33152" y="31432"/>
                  </a:cubicBezTo>
                  <a:cubicBezTo>
                    <a:pt x="31393" y="30242"/>
                    <a:pt x="29673" y="28999"/>
                    <a:pt x="27992" y="27704"/>
                  </a:cubicBezTo>
                  <a:cubicBezTo>
                    <a:pt x="27921" y="27649"/>
                    <a:pt x="27851" y="27626"/>
                    <a:pt x="27785" y="27626"/>
                  </a:cubicBezTo>
                  <a:cubicBezTo>
                    <a:pt x="27637" y="27626"/>
                    <a:pt x="27511" y="27743"/>
                    <a:pt x="27457" y="27892"/>
                  </a:cubicBezTo>
                  <a:cubicBezTo>
                    <a:pt x="27419" y="27894"/>
                    <a:pt x="27384" y="27906"/>
                    <a:pt x="27351" y="27926"/>
                  </a:cubicBezTo>
                  <a:cubicBezTo>
                    <a:pt x="25455" y="29082"/>
                    <a:pt x="23590" y="30644"/>
                    <a:pt x="21519" y="31473"/>
                  </a:cubicBezTo>
                  <a:cubicBezTo>
                    <a:pt x="21317" y="31722"/>
                    <a:pt x="21192" y="31846"/>
                    <a:pt x="21142" y="31846"/>
                  </a:cubicBezTo>
                  <a:cubicBezTo>
                    <a:pt x="21097" y="31846"/>
                    <a:pt x="21115" y="31743"/>
                    <a:pt x="21196" y="31536"/>
                  </a:cubicBezTo>
                  <a:cubicBezTo>
                    <a:pt x="21273" y="31242"/>
                    <a:pt x="21349" y="30949"/>
                    <a:pt x="21424" y="30657"/>
                  </a:cubicBezTo>
                  <a:cubicBezTo>
                    <a:pt x="21576" y="30070"/>
                    <a:pt x="21727" y="29485"/>
                    <a:pt x="21879" y="28900"/>
                  </a:cubicBezTo>
                  <a:cubicBezTo>
                    <a:pt x="22233" y="27532"/>
                    <a:pt x="22591" y="26168"/>
                    <a:pt x="22937" y="24798"/>
                  </a:cubicBezTo>
                  <a:cubicBezTo>
                    <a:pt x="22986" y="24604"/>
                    <a:pt x="22888" y="24460"/>
                    <a:pt x="22751" y="24385"/>
                  </a:cubicBezTo>
                  <a:cubicBezTo>
                    <a:pt x="22769" y="24302"/>
                    <a:pt x="22740" y="24216"/>
                    <a:pt x="22676" y="24161"/>
                  </a:cubicBezTo>
                  <a:cubicBezTo>
                    <a:pt x="21126" y="22746"/>
                    <a:pt x="19395" y="21505"/>
                    <a:pt x="17712" y="20245"/>
                  </a:cubicBezTo>
                  <a:cubicBezTo>
                    <a:pt x="19098" y="19900"/>
                    <a:pt x="20490" y="19733"/>
                    <a:pt x="21901" y="19733"/>
                  </a:cubicBezTo>
                  <a:cubicBezTo>
                    <a:pt x="22587" y="19733"/>
                    <a:pt x="23277" y="19772"/>
                    <a:pt x="23974" y="19850"/>
                  </a:cubicBezTo>
                  <a:cubicBezTo>
                    <a:pt x="23991" y="19852"/>
                    <a:pt x="24007" y="19852"/>
                    <a:pt x="24022" y="19852"/>
                  </a:cubicBezTo>
                  <a:cubicBezTo>
                    <a:pt x="24245" y="19852"/>
                    <a:pt x="24349" y="19673"/>
                    <a:pt x="24340" y="19487"/>
                  </a:cubicBezTo>
                  <a:cubicBezTo>
                    <a:pt x="24368" y="19467"/>
                    <a:pt x="24391" y="19442"/>
                    <a:pt x="24411" y="19416"/>
                  </a:cubicBezTo>
                  <a:cubicBezTo>
                    <a:pt x="25772" y="17402"/>
                    <a:pt x="27151" y="15442"/>
                    <a:pt x="28705" y="13579"/>
                  </a:cubicBezTo>
                  <a:close/>
                  <a:moveTo>
                    <a:pt x="5503" y="0"/>
                  </a:moveTo>
                  <a:cubicBezTo>
                    <a:pt x="4148" y="0"/>
                    <a:pt x="2793" y="125"/>
                    <a:pt x="1457" y="383"/>
                  </a:cubicBezTo>
                  <a:cubicBezTo>
                    <a:pt x="1100" y="451"/>
                    <a:pt x="1131" y="878"/>
                    <a:pt x="1371" y="1036"/>
                  </a:cubicBezTo>
                  <a:cubicBezTo>
                    <a:pt x="1385" y="1131"/>
                    <a:pt x="1440" y="1216"/>
                    <a:pt x="1523" y="1269"/>
                  </a:cubicBezTo>
                  <a:lnTo>
                    <a:pt x="3480" y="2583"/>
                  </a:lnTo>
                  <a:cubicBezTo>
                    <a:pt x="2698" y="2910"/>
                    <a:pt x="1916" y="3238"/>
                    <a:pt x="1134" y="3564"/>
                  </a:cubicBezTo>
                  <a:cubicBezTo>
                    <a:pt x="886" y="3669"/>
                    <a:pt x="898" y="4068"/>
                    <a:pt x="1123" y="4188"/>
                  </a:cubicBezTo>
                  <a:cubicBezTo>
                    <a:pt x="2037" y="4672"/>
                    <a:pt x="2953" y="5156"/>
                    <a:pt x="3869" y="5637"/>
                  </a:cubicBezTo>
                  <a:cubicBezTo>
                    <a:pt x="2737" y="6608"/>
                    <a:pt x="1540" y="7501"/>
                    <a:pt x="285" y="8309"/>
                  </a:cubicBezTo>
                  <a:cubicBezTo>
                    <a:pt x="0" y="8491"/>
                    <a:pt x="66" y="8868"/>
                    <a:pt x="365" y="8988"/>
                  </a:cubicBezTo>
                  <a:cubicBezTo>
                    <a:pt x="1641" y="9498"/>
                    <a:pt x="2889" y="10072"/>
                    <a:pt x="4107" y="10709"/>
                  </a:cubicBezTo>
                  <a:lnTo>
                    <a:pt x="955" y="13919"/>
                  </a:lnTo>
                  <a:cubicBezTo>
                    <a:pt x="724" y="14155"/>
                    <a:pt x="894" y="14573"/>
                    <a:pt x="1205" y="14573"/>
                  </a:cubicBezTo>
                  <a:cubicBezTo>
                    <a:pt x="1238" y="14573"/>
                    <a:pt x="1274" y="14568"/>
                    <a:pt x="1310" y="14558"/>
                  </a:cubicBezTo>
                  <a:cubicBezTo>
                    <a:pt x="3280" y="13989"/>
                    <a:pt x="5279" y="13716"/>
                    <a:pt x="7261" y="13716"/>
                  </a:cubicBezTo>
                  <a:cubicBezTo>
                    <a:pt x="12453" y="13716"/>
                    <a:pt x="17526" y="15593"/>
                    <a:pt x="21645" y="18958"/>
                  </a:cubicBezTo>
                  <a:cubicBezTo>
                    <a:pt x="19988" y="18978"/>
                    <a:pt x="18343" y="19228"/>
                    <a:pt x="16756" y="19703"/>
                  </a:cubicBezTo>
                  <a:cubicBezTo>
                    <a:pt x="16416" y="19804"/>
                    <a:pt x="16391" y="20208"/>
                    <a:pt x="16652" y="20407"/>
                  </a:cubicBezTo>
                  <a:cubicBezTo>
                    <a:pt x="18490" y="21804"/>
                    <a:pt x="20294" y="23303"/>
                    <a:pt x="22245" y="24543"/>
                  </a:cubicBezTo>
                  <a:cubicBezTo>
                    <a:pt x="22234" y="24559"/>
                    <a:pt x="22225" y="24576"/>
                    <a:pt x="22219" y="24595"/>
                  </a:cubicBezTo>
                  <a:cubicBezTo>
                    <a:pt x="21706" y="26544"/>
                    <a:pt x="21210" y="28500"/>
                    <a:pt x="20707" y="30453"/>
                  </a:cubicBezTo>
                  <a:cubicBezTo>
                    <a:pt x="20577" y="30960"/>
                    <a:pt x="20017" y="32050"/>
                    <a:pt x="20683" y="32418"/>
                  </a:cubicBezTo>
                  <a:cubicBezTo>
                    <a:pt x="20782" y="32473"/>
                    <a:pt x="20896" y="32497"/>
                    <a:pt x="21019" y="32497"/>
                  </a:cubicBezTo>
                  <a:cubicBezTo>
                    <a:pt x="21809" y="32497"/>
                    <a:pt x="22999" y="31509"/>
                    <a:pt x="23489" y="31222"/>
                  </a:cubicBezTo>
                  <a:cubicBezTo>
                    <a:pt x="24927" y="30378"/>
                    <a:pt x="26345" y="29470"/>
                    <a:pt x="27620" y="28388"/>
                  </a:cubicBezTo>
                  <a:cubicBezTo>
                    <a:pt x="29473" y="29819"/>
                    <a:pt x="31373" y="31182"/>
                    <a:pt x="33322" y="32482"/>
                  </a:cubicBezTo>
                  <a:cubicBezTo>
                    <a:pt x="33384" y="32524"/>
                    <a:pt x="33451" y="32543"/>
                    <a:pt x="33515" y="32543"/>
                  </a:cubicBezTo>
                  <a:cubicBezTo>
                    <a:pt x="33715" y="32543"/>
                    <a:pt x="33899" y="32366"/>
                    <a:pt x="33908" y="32155"/>
                  </a:cubicBezTo>
                  <a:cubicBezTo>
                    <a:pt x="34023" y="29876"/>
                    <a:pt x="33896" y="27417"/>
                    <a:pt x="33035" y="25276"/>
                  </a:cubicBezTo>
                  <a:cubicBezTo>
                    <a:pt x="35002" y="24068"/>
                    <a:pt x="36743" y="22398"/>
                    <a:pt x="38405" y="20821"/>
                  </a:cubicBezTo>
                  <a:cubicBezTo>
                    <a:pt x="38595" y="20642"/>
                    <a:pt x="38540" y="20228"/>
                    <a:pt x="38247" y="20184"/>
                  </a:cubicBezTo>
                  <a:cubicBezTo>
                    <a:pt x="36273" y="19882"/>
                    <a:pt x="34279" y="19731"/>
                    <a:pt x="32283" y="19731"/>
                  </a:cubicBezTo>
                  <a:cubicBezTo>
                    <a:pt x="31908" y="19731"/>
                    <a:pt x="31533" y="19736"/>
                    <a:pt x="31157" y="19747"/>
                  </a:cubicBezTo>
                  <a:cubicBezTo>
                    <a:pt x="31141" y="19749"/>
                    <a:pt x="31124" y="19750"/>
                    <a:pt x="31107" y="19753"/>
                  </a:cubicBezTo>
                  <a:cubicBezTo>
                    <a:pt x="30666" y="17361"/>
                    <a:pt x="29921" y="15015"/>
                    <a:pt x="29255" y="12679"/>
                  </a:cubicBezTo>
                  <a:cubicBezTo>
                    <a:pt x="29207" y="12509"/>
                    <a:pt x="29030" y="12384"/>
                    <a:pt x="28858" y="12384"/>
                  </a:cubicBezTo>
                  <a:cubicBezTo>
                    <a:pt x="28769" y="12384"/>
                    <a:pt x="28682" y="12418"/>
                    <a:pt x="28614" y="12497"/>
                  </a:cubicBezTo>
                  <a:cubicBezTo>
                    <a:pt x="27929" y="13288"/>
                    <a:pt x="27258" y="14099"/>
                    <a:pt x="26612" y="14927"/>
                  </a:cubicBezTo>
                  <a:cubicBezTo>
                    <a:pt x="25846" y="10227"/>
                    <a:pt x="22110" y="6232"/>
                    <a:pt x="18234" y="3765"/>
                  </a:cubicBezTo>
                  <a:cubicBezTo>
                    <a:pt x="14456" y="1362"/>
                    <a:pt x="9980" y="0"/>
                    <a:pt x="55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9" name="Google Shape;419;p23"/>
            <p:cNvGrpSpPr/>
            <p:nvPr/>
          </p:nvGrpSpPr>
          <p:grpSpPr>
            <a:xfrm>
              <a:off x="454360" y="835238"/>
              <a:ext cx="112382" cy="56555"/>
              <a:chOff x="454360" y="835238"/>
              <a:chExt cx="112382" cy="56555"/>
            </a:xfrm>
          </p:grpSpPr>
          <p:sp>
            <p:nvSpPr>
              <p:cNvPr id="420" name="Google Shape;420;p23"/>
              <p:cNvSpPr/>
              <p:nvPr/>
            </p:nvSpPr>
            <p:spPr>
              <a:xfrm>
                <a:off x="454360" y="840897"/>
                <a:ext cx="72870" cy="50896"/>
              </a:xfrm>
              <a:custGeom>
                <a:avLst/>
                <a:gdLst/>
                <a:ahLst/>
                <a:cxnLst/>
                <a:rect l="l" t="t" r="r" b="b"/>
                <a:pathLst>
                  <a:path w="2202" h="1538" extrusionOk="0">
                    <a:moveTo>
                      <a:pt x="128" y="0"/>
                    </a:moveTo>
                    <a:cubicBezTo>
                      <a:pt x="50" y="0"/>
                      <a:pt x="1" y="124"/>
                      <a:pt x="84" y="182"/>
                    </a:cubicBezTo>
                    <a:cubicBezTo>
                      <a:pt x="696" y="625"/>
                      <a:pt x="1311" y="1067"/>
                      <a:pt x="1925" y="1512"/>
                    </a:cubicBezTo>
                    <a:cubicBezTo>
                      <a:pt x="1950" y="1530"/>
                      <a:pt x="1975" y="1538"/>
                      <a:pt x="1999" y="1538"/>
                    </a:cubicBezTo>
                    <a:cubicBezTo>
                      <a:pt x="2118" y="1538"/>
                      <a:pt x="2201" y="1345"/>
                      <a:pt x="2070" y="1259"/>
                    </a:cubicBezTo>
                    <a:lnTo>
                      <a:pt x="179" y="17"/>
                    </a:lnTo>
                    <a:cubicBezTo>
                      <a:pt x="161" y="5"/>
                      <a:pt x="144" y="0"/>
                      <a:pt x="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3"/>
              <p:cNvSpPr/>
              <p:nvPr/>
            </p:nvSpPr>
            <p:spPr>
              <a:xfrm>
                <a:off x="509095" y="835238"/>
                <a:ext cx="57647" cy="54934"/>
              </a:xfrm>
              <a:custGeom>
                <a:avLst/>
                <a:gdLst/>
                <a:ahLst/>
                <a:cxnLst/>
                <a:rect l="l" t="t" r="r" b="b"/>
                <a:pathLst>
                  <a:path w="1742" h="1660" extrusionOk="0">
                    <a:moveTo>
                      <a:pt x="110" y="0"/>
                    </a:moveTo>
                    <a:cubicBezTo>
                      <a:pt x="24" y="0"/>
                      <a:pt x="0" y="140"/>
                      <a:pt x="93" y="177"/>
                    </a:cubicBezTo>
                    <a:cubicBezTo>
                      <a:pt x="735" y="431"/>
                      <a:pt x="1187" y="934"/>
                      <a:pt x="1441" y="1568"/>
                    </a:cubicBezTo>
                    <a:cubicBezTo>
                      <a:pt x="1466" y="1632"/>
                      <a:pt x="1523" y="1660"/>
                      <a:pt x="1578" y="1660"/>
                    </a:cubicBezTo>
                    <a:cubicBezTo>
                      <a:pt x="1662" y="1660"/>
                      <a:pt x="1742" y="1596"/>
                      <a:pt x="1706" y="1494"/>
                    </a:cubicBezTo>
                    <a:cubicBezTo>
                      <a:pt x="1452" y="782"/>
                      <a:pt x="850" y="244"/>
                      <a:pt x="141" y="6"/>
                    </a:cubicBezTo>
                    <a:cubicBezTo>
                      <a:pt x="130" y="2"/>
                      <a:pt x="120" y="0"/>
                      <a:pt x="1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3"/>
            <p:cNvGrpSpPr/>
            <p:nvPr/>
          </p:nvGrpSpPr>
          <p:grpSpPr>
            <a:xfrm>
              <a:off x="588484" y="1891352"/>
              <a:ext cx="127241" cy="75219"/>
              <a:chOff x="588484" y="1891352"/>
              <a:chExt cx="127241" cy="75219"/>
            </a:xfrm>
          </p:grpSpPr>
          <p:sp>
            <p:nvSpPr>
              <p:cNvPr id="423" name="Google Shape;423;p23"/>
              <p:cNvSpPr/>
              <p:nvPr/>
            </p:nvSpPr>
            <p:spPr>
              <a:xfrm>
                <a:off x="588484" y="1891352"/>
                <a:ext cx="82268" cy="56919"/>
              </a:xfrm>
              <a:custGeom>
                <a:avLst/>
                <a:gdLst/>
                <a:ahLst/>
                <a:cxnLst/>
                <a:rect l="l" t="t" r="r" b="b"/>
                <a:pathLst>
                  <a:path w="2486" h="1720" extrusionOk="0">
                    <a:moveTo>
                      <a:pt x="2272" y="1"/>
                    </a:moveTo>
                    <a:cubicBezTo>
                      <a:pt x="2238" y="1"/>
                      <a:pt x="2204" y="16"/>
                      <a:pt x="2175" y="51"/>
                    </a:cubicBezTo>
                    <a:cubicBezTo>
                      <a:pt x="1630" y="731"/>
                      <a:pt x="923" y="1232"/>
                      <a:pt x="103" y="1532"/>
                    </a:cubicBezTo>
                    <a:cubicBezTo>
                      <a:pt x="0" y="1570"/>
                      <a:pt x="29" y="1719"/>
                      <a:pt x="122" y="1719"/>
                    </a:cubicBezTo>
                    <a:cubicBezTo>
                      <a:pt x="131" y="1719"/>
                      <a:pt x="141" y="1718"/>
                      <a:pt x="152" y="1714"/>
                    </a:cubicBezTo>
                    <a:cubicBezTo>
                      <a:pt x="1024" y="1433"/>
                      <a:pt x="1773" y="938"/>
                      <a:pt x="2387" y="261"/>
                    </a:cubicBezTo>
                    <a:cubicBezTo>
                      <a:pt x="2486" y="151"/>
                      <a:pt x="2380" y="1"/>
                      <a:pt x="22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3"/>
              <p:cNvSpPr/>
              <p:nvPr/>
            </p:nvSpPr>
            <p:spPr>
              <a:xfrm>
                <a:off x="652849" y="1914782"/>
                <a:ext cx="62876" cy="51790"/>
              </a:xfrm>
              <a:custGeom>
                <a:avLst/>
                <a:gdLst/>
                <a:ahLst/>
                <a:cxnLst/>
                <a:rect l="l" t="t" r="r" b="b"/>
                <a:pathLst>
                  <a:path w="1900" h="1565" extrusionOk="0">
                    <a:moveTo>
                      <a:pt x="1663" y="1"/>
                    </a:moveTo>
                    <a:cubicBezTo>
                      <a:pt x="1623" y="1"/>
                      <a:pt x="1578" y="16"/>
                      <a:pt x="1534" y="51"/>
                    </a:cubicBezTo>
                    <a:lnTo>
                      <a:pt x="933" y="526"/>
                    </a:lnTo>
                    <a:cubicBezTo>
                      <a:pt x="894" y="553"/>
                      <a:pt x="871" y="599"/>
                      <a:pt x="871" y="648"/>
                    </a:cubicBezTo>
                    <a:cubicBezTo>
                      <a:pt x="606" y="885"/>
                      <a:pt x="339" y="1123"/>
                      <a:pt x="77" y="1365"/>
                    </a:cubicBezTo>
                    <a:cubicBezTo>
                      <a:pt x="1" y="1435"/>
                      <a:pt x="73" y="1564"/>
                      <a:pt x="158" y="1564"/>
                    </a:cubicBezTo>
                    <a:cubicBezTo>
                      <a:pt x="177" y="1564"/>
                      <a:pt x="197" y="1558"/>
                      <a:pt x="215" y="1544"/>
                    </a:cubicBezTo>
                    <a:cubicBezTo>
                      <a:pt x="695" y="1180"/>
                      <a:pt x="1160" y="801"/>
                      <a:pt x="1636" y="434"/>
                    </a:cubicBezTo>
                    <a:lnTo>
                      <a:pt x="1794" y="310"/>
                    </a:lnTo>
                    <a:lnTo>
                      <a:pt x="1788" y="305"/>
                    </a:lnTo>
                    <a:cubicBezTo>
                      <a:pt x="1900" y="178"/>
                      <a:pt x="1804" y="1"/>
                      <a:pt x="16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5" name="Google Shape;425;p23"/>
          <p:cNvGrpSpPr/>
          <p:nvPr/>
        </p:nvGrpSpPr>
        <p:grpSpPr>
          <a:xfrm>
            <a:off x="1004821" y="2303619"/>
            <a:ext cx="413557" cy="605096"/>
            <a:chOff x="1004821" y="2303619"/>
            <a:chExt cx="413557" cy="605096"/>
          </a:xfrm>
        </p:grpSpPr>
        <p:grpSp>
          <p:nvGrpSpPr>
            <p:cNvPr id="426" name="Google Shape;426;p23"/>
            <p:cNvGrpSpPr/>
            <p:nvPr/>
          </p:nvGrpSpPr>
          <p:grpSpPr>
            <a:xfrm>
              <a:off x="1004821" y="2303619"/>
              <a:ext cx="344559" cy="605096"/>
              <a:chOff x="1004821" y="2303619"/>
              <a:chExt cx="344559" cy="605096"/>
            </a:xfrm>
          </p:grpSpPr>
          <p:sp>
            <p:nvSpPr>
              <p:cNvPr id="427" name="Google Shape;427;p23"/>
              <p:cNvSpPr/>
              <p:nvPr/>
            </p:nvSpPr>
            <p:spPr>
              <a:xfrm>
                <a:off x="1004821" y="2303619"/>
                <a:ext cx="344559" cy="605096"/>
              </a:xfrm>
              <a:custGeom>
                <a:avLst/>
                <a:gdLst/>
                <a:ahLst/>
                <a:cxnLst/>
                <a:rect l="l" t="t" r="r" b="b"/>
                <a:pathLst>
                  <a:path w="10412" h="18285" extrusionOk="0">
                    <a:moveTo>
                      <a:pt x="2426" y="713"/>
                    </a:moveTo>
                    <a:cubicBezTo>
                      <a:pt x="4359" y="713"/>
                      <a:pt x="6449" y="1112"/>
                      <a:pt x="7404" y="2943"/>
                    </a:cubicBezTo>
                    <a:cubicBezTo>
                      <a:pt x="8860" y="5733"/>
                      <a:pt x="6372" y="7591"/>
                      <a:pt x="4037" y="8368"/>
                    </a:cubicBezTo>
                    <a:cubicBezTo>
                      <a:pt x="4027" y="8366"/>
                      <a:pt x="4016" y="8366"/>
                      <a:pt x="4005" y="8366"/>
                    </a:cubicBezTo>
                    <a:cubicBezTo>
                      <a:pt x="3831" y="8366"/>
                      <a:pt x="3697" y="8530"/>
                      <a:pt x="3740" y="8705"/>
                    </a:cubicBezTo>
                    <a:cubicBezTo>
                      <a:pt x="3723" y="8910"/>
                      <a:pt x="3857" y="9126"/>
                      <a:pt x="4085" y="9126"/>
                    </a:cubicBezTo>
                    <a:cubicBezTo>
                      <a:pt x="4121" y="9126"/>
                      <a:pt x="4159" y="9121"/>
                      <a:pt x="4200" y="9109"/>
                    </a:cubicBezTo>
                    <a:cubicBezTo>
                      <a:pt x="4285" y="9084"/>
                      <a:pt x="4368" y="9055"/>
                      <a:pt x="4452" y="9028"/>
                    </a:cubicBezTo>
                    <a:cubicBezTo>
                      <a:pt x="6954" y="9853"/>
                      <a:pt x="9965" y="11925"/>
                      <a:pt x="8281" y="14894"/>
                    </a:cubicBezTo>
                    <a:lnTo>
                      <a:pt x="8280" y="14895"/>
                    </a:lnTo>
                    <a:cubicBezTo>
                      <a:pt x="7207" y="16790"/>
                      <a:pt x="5046" y="17519"/>
                      <a:pt x="2951" y="17519"/>
                    </a:cubicBezTo>
                    <a:cubicBezTo>
                      <a:pt x="2251" y="17519"/>
                      <a:pt x="1557" y="17437"/>
                      <a:pt x="914" y="17291"/>
                    </a:cubicBezTo>
                    <a:cubicBezTo>
                      <a:pt x="887" y="17285"/>
                      <a:pt x="859" y="17282"/>
                      <a:pt x="830" y="17282"/>
                    </a:cubicBezTo>
                    <a:cubicBezTo>
                      <a:pt x="812" y="17282"/>
                      <a:pt x="793" y="17284"/>
                      <a:pt x="774" y="17286"/>
                    </a:cubicBezTo>
                    <a:cubicBezTo>
                      <a:pt x="1291" y="11823"/>
                      <a:pt x="1175" y="6240"/>
                      <a:pt x="1277" y="754"/>
                    </a:cubicBezTo>
                    <a:cubicBezTo>
                      <a:pt x="1646" y="730"/>
                      <a:pt x="2033" y="713"/>
                      <a:pt x="2426" y="713"/>
                    </a:cubicBezTo>
                    <a:close/>
                    <a:moveTo>
                      <a:pt x="3011" y="1"/>
                    </a:moveTo>
                    <a:cubicBezTo>
                      <a:pt x="2357" y="1"/>
                      <a:pt x="1711" y="85"/>
                      <a:pt x="1114" y="249"/>
                    </a:cubicBezTo>
                    <a:cubicBezTo>
                      <a:pt x="1086" y="256"/>
                      <a:pt x="1060" y="270"/>
                      <a:pt x="1037" y="287"/>
                    </a:cubicBezTo>
                    <a:cubicBezTo>
                      <a:pt x="995" y="274"/>
                      <a:pt x="951" y="267"/>
                      <a:pt x="906" y="267"/>
                    </a:cubicBezTo>
                    <a:cubicBezTo>
                      <a:pt x="717" y="267"/>
                      <a:pt x="526" y="389"/>
                      <a:pt x="519" y="633"/>
                    </a:cubicBezTo>
                    <a:cubicBezTo>
                      <a:pt x="381" y="6214"/>
                      <a:pt x="0" y="11890"/>
                      <a:pt x="297" y="17467"/>
                    </a:cubicBezTo>
                    <a:cubicBezTo>
                      <a:pt x="303" y="17582"/>
                      <a:pt x="369" y="17651"/>
                      <a:pt x="449" y="17677"/>
                    </a:cubicBezTo>
                    <a:cubicBezTo>
                      <a:pt x="447" y="17827"/>
                      <a:pt x="524" y="17971"/>
                      <a:pt x="714" y="18018"/>
                    </a:cubicBezTo>
                    <a:cubicBezTo>
                      <a:pt x="1413" y="18192"/>
                      <a:pt x="2171" y="18284"/>
                      <a:pt x="2939" y="18284"/>
                    </a:cubicBezTo>
                    <a:cubicBezTo>
                      <a:pt x="5505" y="18284"/>
                      <a:pt x="8187" y="17252"/>
                      <a:pt x="9197" y="14760"/>
                    </a:cubicBezTo>
                    <a:cubicBezTo>
                      <a:pt x="10412" y="11768"/>
                      <a:pt x="7970" y="9542"/>
                      <a:pt x="5359" y="8683"/>
                    </a:cubicBezTo>
                    <a:cubicBezTo>
                      <a:pt x="7505" y="7727"/>
                      <a:pt x="9188" y="5908"/>
                      <a:pt x="8364" y="3300"/>
                    </a:cubicBezTo>
                    <a:cubicBezTo>
                      <a:pt x="7644" y="1024"/>
                      <a:pt x="5284" y="1"/>
                      <a:pt x="30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1099896" y="2690900"/>
                <a:ext cx="119960" cy="115691"/>
              </a:xfrm>
              <a:custGeom>
                <a:avLst/>
                <a:gdLst/>
                <a:ahLst/>
                <a:cxnLst/>
                <a:rect l="l" t="t" r="r" b="b"/>
                <a:pathLst>
                  <a:path w="3625" h="3496" extrusionOk="0">
                    <a:moveTo>
                      <a:pt x="1537" y="550"/>
                    </a:moveTo>
                    <a:cubicBezTo>
                      <a:pt x="1555" y="651"/>
                      <a:pt x="1633" y="731"/>
                      <a:pt x="1734" y="751"/>
                    </a:cubicBezTo>
                    <a:cubicBezTo>
                      <a:pt x="2292" y="873"/>
                      <a:pt x="2877" y="1077"/>
                      <a:pt x="2921" y="1753"/>
                    </a:cubicBezTo>
                    <a:cubicBezTo>
                      <a:pt x="2960" y="2340"/>
                      <a:pt x="2403" y="2842"/>
                      <a:pt x="1834" y="2842"/>
                    </a:cubicBezTo>
                    <a:cubicBezTo>
                      <a:pt x="1760" y="2842"/>
                      <a:pt x="1686" y="2833"/>
                      <a:pt x="1613" y="2815"/>
                    </a:cubicBezTo>
                    <a:cubicBezTo>
                      <a:pt x="1034" y="2673"/>
                      <a:pt x="645" y="2008"/>
                      <a:pt x="771" y="1437"/>
                    </a:cubicBezTo>
                    <a:cubicBezTo>
                      <a:pt x="864" y="1010"/>
                      <a:pt x="1167" y="723"/>
                      <a:pt x="1537" y="550"/>
                    </a:cubicBezTo>
                    <a:close/>
                    <a:moveTo>
                      <a:pt x="1867" y="1"/>
                    </a:moveTo>
                    <a:cubicBezTo>
                      <a:pt x="1038" y="1"/>
                      <a:pt x="264" y="625"/>
                      <a:pt x="138" y="1474"/>
                    </a:cubicBezTo>
                    <a:cubicBezTo>
                      <a:pt x="0" y="2411"/>
                      <a:pt x="736" y="3390"/>
                      <a:pt x="1685" y="3488"/>
                    </a:cubicBezTo>
                    <a:cubicBezTo>
                      <a:pt x="1737" y="3493"/>
                      <a:pt x="1789" y="3496"/>
                      <a:pt x="1841" y="3496"/>
                    </a:cubicBezTo>
                    <a:cubicBezTo>
                      <a:pt x="2717" y="3496"/>
                      <a:pt x="3565" y="2767"/>
                      <a:pt x="3597" y="1869"/>
                    </a:cubicBezTo>
                    <a:cubicBezTo>
                      <a:pt x="3624" y="1115"/>
                      <a:pt x="2996" y="279"/>
                      <a:pt x="2235" y="161"/>
                    </a:cubicBezTo>
                    <a:cubicBezTo>
                      <a:pt x="2224" y="91"/>
                      <a:pt x="2183" y="30"/>
                      <a:pt x="2108" y="19"/>
                    </a:cubicBezTo>
                    <a:cubicBezTo>
                      <a:pt x="2027" y="7"/>
                      <a:pt x="1947" y="1"/>
                      <a:pt x="1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p:nvPr/>
            </p:nvSpPr>
            <p:spPr>
              <a:xfrm>
                <a:off x="1100160" y="2414181"/>
                <a:ext cx="100006" cy="87298"/>
              </a:xfrm>
              <a:custGeom>
                <a:avLst/>
                <a:gdLst/>
                <a:ahLst/>
                <a:cxnLst/>
                <a:rect l="l" t="t" r="r" b="b"/>
                <a:pathLst>
                  <a:path w="3022" h="2638" extrusionOk="0">
                    <a:moveTo>
                      <a:pt x="1535" y="719"/>
                    </a:moveTo>
                    <a:cubicBezTo>
                      <a:pt x="1744" y="719"/>
                      <a:pt x="1945" y="806"/>
                      <a:pt x="2062" y="1017"/>
                    </a:cubicBezTo>
                    <a:cubicBezTo>
                      <a:pt x="2274" y="1406"/>
                      <a:pt x="1911" y="1899"/>
                      <a:pt x="1519" y="1979"/>
                    </a:cubicBezTo>
                    <a:cubicBezTo>
                      <a:pt x="1473" y="1988"/>
                      <a:pt x="1427" y="1992"/>
                      <a:pt x="1382" y="1992"/>
                    </a:cubicBezTo>
                    <a:cubicBezTo>
                      <a:pt x="968" y="1992"/>
                      <a:pt x="631" y="1615"/>
                      <a:pt x="626" y="1201"/>
                    </a:cubicBezTo>
                    <a:cubicBezTo>
                      <a:pt x="628" y="1040"/>
                      <a:pt x="680" y="885"/>
                      <a:pt x="778" y="758"/>
                    </a:cubicBezTo>
                    <a:cubicBezTo>
                      <a:pt x="835" y="822"/>
                      <a:pt x="915" y="856"/>
                      <a:pt x="996" y="856"/>
                    </a:cubicBezTo>
                    <a:cubicBezTo>
                      <a:pt x="1044" y="856"/>
                      <a:pt x="1093" y="844"/>
                      <a:pt x="1138" y="819"/>
                    </a:cubicBezTo>
                    <a:cubicBezTo>
                      <a:pt x="1260" y="756"/>
                      <a:pt x="1399" y="719"/>
                      <a:pt x="1535" y="719"/>
                    </a:cubicBezTo>
                    <a:close/>
                    <a:moveTo>
                      <a:pt x="1249" y="0"/>
                    </a:moveTo>
                    <a:cubicBezTo>
                      <a:pt x="616" y="0"/>
                      <a:pt x="45" y="527"/>
                      <a:pt x="25" y="1201"/>
                    </a:cubicBezTo>
                    <a:cubicBezTo>
                      <a:pt x="0" y="1976"/>
                      <a:pt x="644" y="2637"/>
                      <a:pt x="1398" y="2637"/>
                    </a:cubicBezTo>
                    <a:cubicBezTo>
                      <a:pt x="1494" y="2637"/>
                      <a:pt x="1592" y="2626"/>
                      <a:pt x="1691" y="2604"/>
                    </a:cubicBezTo>
                    <a:cubicBezTo>
                      <a:pt x="2458" y="2428"/>
                      <a:pt x="3022" y="1522"/>
                      <a:pt x="2668" y="775"/>
                    </a:cubicBezTo>
                    <a:cubicBezTo>
                      <a:pt x="2484" y="386"/>
                      <a:pt x="2058" y="113"/>
                      <a:pt x="1627" y="66"/>
                    </a:cubicBezTo>
                    <a:cubicBezTo>
                      <a:pt x="1625" y="66"/>
                      <a:pt x="1624" y="64"/>
                      <a:pt x="1622" y="63"/>
                    </a:cubicBezTo>
                    <a:cubicBezTo>
                      <a:pt x="1498" y="20"/>
                      <a:pt x="1373" y="0"/>
                      <a:pt x="12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3"/>
            <p:cNvGrpSpPr/>
            <p:nvPr/>
          </p:nvGrpSpPr>
          <p:grpSpPr>
            <a:xfrm>
              <a:off x="1332668" y="2362060"/>
              <a:ext cx="85710" cy="97126"/>
              <a:chOff x="1332668" y="2362060"/>
              <a:chExt cx="85710" cy="97126"/>
            </a:xfrm>
          </p:grpSpPr>
          <p:sp>
            <p:nvSpPr>
              <p:cNvPr id="431" name="Google Shape;431;p23"/>
              <p:cNvSpPr/>
              <p:nvPr/>
            </p:nvSpPr>
            <p:spPr>
              <a:xfrm>
                <a:off x="1332668" y="2362060"/>
                <a:ext cx="23926" cy="80911"/>
              </a:xfrm>
              <a:custGeom>
                <a:avLst/>
                <a:gdLst/>
                <a:ahLst/>
                <a:cxnLst/>
                <a:rect l="l" t="t" r="r" b="b"/>
                <a:pathLst>
                  <a:path w="723" h="2445" extrusionOk="0">
                    <a:moveTo>
                      <a:pt x="256" y="0"/>
                    </a:moveTo>
                    <a:cubicBezTo>
                      <a:pt x="181" y="0"/>
                      <a:pt x="103" y="85"/>
                      <a:pt x="145" y="177"/>
                    </a:cubicBezTo>
                    <a:cubicBezTo>
                      <a:pt x="439" y="826"/>
                      <a:pt x="433" y="1569"/>
                      <a:pt x="74" y="2192"/>
                    </a:cubicBezTo>
                    <a:cubicBezTo>
                      <a:pt x="1" y="2323"/>
                      <a:pt x="125" y="2445"/>
                      <a:pt x="237" y="2445"/>
                    </a:cubicBezTo>
                    <a:cubicBezTo>
                      <a:pt x="288" y="2445"/>
                      <a:pt x="336" y="2420"/>
                      <a:pt x="362" y="2361"/>
                    </a:cubicBezTo>
                    <a:cubicBezTo>
                      <a:pt x="701" y="1599"/>
                      <a:pt x="722" y="811"/>
                      <a:pt x="344" y="59"/>
                    </a:cubicBezTo>
                    <a:cubicBezTo>
                      <a:pt x="323" y="17"/>
                      <a:pt x="290" y="0"/>
                      <a:pt x="2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1385980" y="2383736"/>
                <a:ext cx="32398" cy="75451"/>
              </a:xfrm>
              <a:custGeom>
                <a:avLst/>
                <a:gdLst/>
                <a:ahLst/>
                <a:cxnLst/>
                <a:rect l="l" t="t" r="r" b="b"/>
                <a:pathLst>
                  <a:path w="979" h="2280" extrusionOk="0">
                    <a:moveTo>
                      <a:pt x="148" y="1"/>
                    </a:moveTo>
                    <a:cubicBezTo>
                      <a:pt x="67" y="1"/>
                      <a:pt x="0" y="109"/>
                      <a:pt x="67" y="192"/>
                    </a:cubicBezTo>
                    <a:cubicBezTo>
                      <a:pt x="508" y="745"/>
                      <a:pt x="548" y="1395"/>
                      <a:pt x="324" y="2044"/>
                    </a:cubicBezTo>
                    <a:cubicBezTo>
                      <a:pt x="280" y="2174"/>
                      <a:pt x="407" y="2280"/>
                      <a:pt x="522" y="2280"/>
                    </a:cubicBezTo>
                    <a:cubicBezTo>
                      <a:pt x="581" y="2280"/>
                      <a:pt x="636" y="2252"/>
                      <a:pt x="664" y="2187"/>
                    </a:cubicBezTo>
                    <a:cubicBezTo>
                      <a:pt x="978" y="1448"/>
                      <a:pt x="778" y="601"/>
                      <a:pt x="225" y="36"/>
                    </a:cubicBezTo>
                    <a:cubicBezTo>
                      <a:pt x="200" y="11"/>
                      <a:pt x="173" y="1"/>
                      <a:pt x="1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 name="Google Shape;433;p23"/>
          <p:cNvGrpSpPr/>
          <p:nvPr/>
        </p:nvGrpSpPr>
        <p:grpSpPr>
          <a:xfrm>
            <a:off x="2647665" y="2892963"/>
            <a:ext cx="62909" cy="137996"/>
            <a:chOff x="2647665" y="2892963"/>
            <a:chExt cx="62909" cy="137996"/>
          </a:xfrm>
        </p:grpSpPr>
        <p:sp>
          <p:nvSpPr>
            <p:cNvPr id="434" name="Google Shape;434;p23"/>
            <p:cNvSpPr/>
            <p:nvPr/>
          </p:nvSpPr>
          <p:spPr>
            <a:xfrm>
              <a:off x="2679235" y="2917121"/>
              <a:ext cx="31339" cy="113838"/>
            </a:xfrm>
            <a:custGeom>
              <a:avLst/>
              <a:gdLst/>
              <a:ahLst/>
              <a:cxnLst/>
              <a:rect l="l" t="t" r="r" b="b"/>
              <a:pathLst>
                <a:path w="947" h="3440" extrusionOk="0">
                  <a:moveTo>
                    <a:pt x="711" y="1"/>
                  </a:moveTo>
                  <a:cubicBezTo>
                    <a:pt x="637" y="1"/>
                    <a:pt x="568" y="43"/>
                    <a:pt x="546" y="142"/>
                  </a:cubicBezTo>
                  <a:cubicBezTo>
                    <a:pt x="320" y="1179"/>
                    <a:pt x="145" y="2248"/>
                    <a:pt x="12" y="3300"/>
                  </a:cubicBezTo>
                  <a:cubicBezTo>
                    <a:pt x="0" y="3390"/>
                    <a:pt x="75" y="3439"/>
                    <a:pt x="151" y="3439"/>
                  </a:cubicBezTo>
                  <a:cubicBezTo>
                    <a:pt x="213" y="3439"/>
                    <a:pt x="275" y="3407"/>
                    <a:pt x="292" y="3339"/>
                  </a:cubicBezTo>
                  <a:cubicBezTo>
                    <a:pt x="545" y="2325"/>
                    <a:pt x="764" y="1280"/>
                    <a:pt x="925" y="246"/>
                  </a:cubicBezTo>
                  <a:cubicBezTo>
                    <a:pt x="947" y="100"/>
                    <a:pt x="823" y="1"/>
                    <a:pt x="7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2647665" y="2892963"/>
              <a:ext cx="22668" cy="82698"/>
            </a:xfrm>
            <a:custGeom>
              <a:avLst/>
              <a:gdLst/>
              <a:ahLst/>
              <a:cxnLst/>
              <a:rect l="l" t="t" r="r" b="b"/>
              <a:pathLst>
                <a:path w="685" h="2499" extrusionOk="0">
                  <a:moveTo>
                    <a:pt x="460" y="1"/>
                  </a:moveTo>
                  <a:cubicBezTo>
                    <a:pt x="367" y="1"/>
                    <a:pt x="274" y="62"/>
                    <a:pt x="258" y="195"/>
                  </a:cubicBezTo>
                  <a:cubicBezTo>
                    <a:pt x="171" y="914"/>
                    <a:pt x="71" y="1632"/>
                    <a:pt x="9" y="2352"/>
                  </a:cubicBezTo>
                  <a:cubicBezTo>
                    <a:pt x="1" y="2445"/>
                    <a:pt x="84" y="2499"/>
                    <a:pt x="165" y="2499"/>
                  </a:cubicBezTo>
                  <a:cubicBezTo>
                    <a:pt x="229" y="2499"/>
                    <a:pt x="291" y="2465"/>
                    <a:pt x="306" y="2392"/>
                  </a:cubicBezTo>
                  <a:cubicBezTo>
                    <a:pt x="444" y="1681"/>
                    <a:pt x="545" y="964"/>
                    <a:pt x="658" y="251"/>
                  </a:cubicBezTo>
                  <a:cubicBezTo>
                    <a:pt x="684" y="91"/>
                    <a:pt x="572" y="1"/>
                    <a:pt x="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3"/>
          <p:cNvGrpSpPr/>
          <p:nvPr/>
        </p:nvGrpSpPr>
        <p:grpSpPr>
          <a:xfrm>
            <a:off x="2248437" y="2591126"/>
            <a:ext cx="134753" cy="99377"/>
            <a:chOff x="2248437" y="2591126"/>
            <a:chExt cx="134753" cy="99377"/>
          </a:xfrm>
        </p:grpSpPr>
        <p:sp>
          <p:nvSpPr>
            <p:cNvPr id="437" name="Google Shape;437;p23"/>
            <p:cNvSpPr/>
            <p:nvPr/>
          </p:nvSpPr>
          <p:spPr>
            <a:xfrm>
              <a:off x="2248437" y="2591126"/>
              <a:ext cx="85312" cy="99377"/>
            </a:xfrm>
            <a:custGeom>
              <a:avLst/>
              <a:gdLst/>
              <a:ahLst/>
              <a:cxnLst/>
              <a:rect l="l" t="t" r="r" b="b"/>
              <a:pathLst>
                <a:path w="2578" h="3003" extrusionOk="0">
                  <a:moveTo>
                    <a:pt x="2364" y="0"/>
                  </a:moveTo>
                  <a:cubicBezTo>
                    <a:pt x="2310" y="0"/>
                    <a:pt x="2256" y="25"/>
                    <a:pt x="2225" y="84"/>
                  </a:cubicBezTo>
                  <a:cubicBezTo>
                    <a:pt x="1664" y="1109"/>
                    <a:pt x="1111" y="1995"/>
                    <a:pt x="142" y="2689"/>
                  </a:cubicBezTo>
                  <a:cubicBezTo>
                    <a:pt x="0" y="2791"/>
                    <a:pt x="85" y="3003"/>
                    <a:pt x="220" y="3003"/>
                  </a:cubicBezTo>
                  <a:cubicBezTo>
                    <a:pt x="248" y="3003"/>
                    <a:pt x="277" y="2994"/>
                    <a:pt x="307" y="2974"/>
                  </a:cubicBezTo>
                  <a:cubicBezTo>
                    <a:pt x="1266" y="2323"/>
                    <a:pt x="2197" y="1352"/>
                    <a:pt x="2540" y="217"/>
                  </a:cubicBezTo>
                  <a:cubicBezTo>
                    <a:pt x="2577" y="94"/>
                    <a:pt x="2469" y="0"/>
                    <a:pt x="2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3"/>
            <p:cNvSpPr/>
            <p:nvPr/>
          </p:nvSpPr>
          <p:spPr>
            <a:xfrm>
              <a:off x="2320380" y="2614622"/>
              <a:ext cx="62810" cy="58673"/>
            </a:xfrm>
            <a:custGeom>
              <a:avLst/>
              <a:gdLst/>
              <a:ahLst/>
              <a:cxnLst/>
              <a:rect l="l" t="t" r="r" b="b"/>
              <a:pathLst>
                <a:path w="1898" h="1773" extrusionOk="0">
                  <a:moveTo>
                    <a:pt x="1645" y="1"/>
                  </a:moveTo>
                  <a:cubicBezTo>
                    <a:pt x="1603" y="1"/>
                    <a:pt x="1557" y="16"/>
                    <a:pt x="1513" y="51"/>
                  </a:cubicBezTo>
                  <a:cubicBezTo>
                    <a:pt x="1251" y="261"/>
                    <a:pt x="1028" y="533"/>
                    <a:pt x="795" y="775"/>
                  </a:cubicBezTo>
                  <a:cubicBezTo>
                    <a:pt x="559" y="1020"/>
                    <a:pt x="320" y="1264"/>
                    <a:pt x="98" y="1521"/>
                  </a:cubicBezTo>
                  <a:cubicBezTo>
                    <a:pt x="1" y="1630"/>
                    <a:pt x="97" y="1773"/>
                    <a:pt x="210" y="1773"/>
                  </a:cubicBezTo>
                  <a:cubicBezTo>
                    <a:pt x="243" y="1773"/>
                    <a:pt x="278" y="1761"/>
                    <a:pt x="309" y="1733"/>
                  </a:cubicBezTo>
                  <a:cubicBezTo>
                    <a:pt x="567" y="1511"/>
                    <a:pt x="810" y="1272"/>
                    <a:pt x="1055" y="1036"/>
                  </a:cubicBezTo>
                  <a:cubicBezTo>
                    <a:pt x="1300" y="801"/>
                    <a:pt x="1570" y="581"/>
                    <a:pt x="1780" y="317"/>
                  </a:cubicBezTo>
                  <a:cubicBezTo>
                    <a:pt x="1898" y="171"/>
                    <a:pt x="1789" y="1"/>
                    <a:pt x="16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23"/>
          <p:cNvGrpSpPr/>
          <p:nvPr/>
        </p:nvGrpSpPr>
        <p:grpSpPr>
          <a:xfrm>
            <a:off x="319707" y="3143540"/>
            <a:ext cx="638983" cy="1054658"/>
            <a:chOff x="319707" y="3143540"/>
            <a:chExt cx="638983" cy="1054658"/>
          </a:xfrm>
        </p:grpSpPr>
        <p:sp>
          <p:nvSpPr>
            <p:cNvPr id="440" name="Google Shape;440;p23"/>
            <p:cNvSpPr/>
            <p:nvPr/>
          </p:nvSpPr>
          <p:spPr>
            <a:xfrm>
              <a:off x="319707" y="3143540"/>
              <a:ext cx="638983" cy="1022558"/>
            </a:xfrm>
            <a:custGeom>
              <a:avLst/>
              <a:gdLst/>
              <a:ahLst/>
              <a:cxnLst/>
              <a:rect l="l" t="t" r="r" b="b"/>
              <a:pathLst>
                <a:path w="19309" h="30900" extrusionOk="0">
                  <a:moveTo>
                    <a:pt x="17081" y="801"/>
                  </a:moveTo>
                  <a:cubicBezTo>
                    <a:pt x="17167" y="5619"/>
                    <a:pt x="17482" y="10437"/>
                    <a:pt x="17736" y="15250"/>
                  </a:cubicBezTo>
                  <a:cubicBezTo>
                    <a:pt x="17998" y="20175"/>
                    <a:pt x="18110" y="25145"/>
                    <a:pt x="18593" y="30054"/>
                  </a:cubicBezTo>
                  <a:cubicBezTo>
                    <a:pt x="17813" y="29155"/>
                    <a:pt x="17026" y="28262"/>
                    <a:pt x="16232" y="27375"/>
                  </a:cubicBezTo>
                  <a:cubicBezTo>
                    <a:pt x="16275" y="27329"/>
                    <a:pt x="16320" y="27283"/>
                    <a:pt x="16367" y="27242"/>
                  </a:cubicBezTo>
                  <a:cubicBezTo>
                    <a:pt x="16508" y="27121"/>
                    <a:pt x="16669" y="27043"/>
                    <a:pt x="16828" y="26949"/>
                  </a:cubicBezTo>
                  <a:cubicBezTo>
                    <a:pt x="17067" y="26811"/>
                    <a:pt x="16920" y="26503"/>
                    <a:pt x="16695" y="26503"/>
                  </a:cubicBezTo>
                  <a:cubicBezTo>
                    <a:pt x="16659" y="26503"/>
                    <a:pt x="16622" y="26511"/>
                    <a:pt x="16583" y="26528"/>
                  </a:cubicBezTo>
                  <a:cubicBezTo>
                    <a:pt x="16346" y="26637"/>
                    <a:pt x="16121" y="26831"/>
                    <a:pt x="15946" y="27055"/>
                  </a:cubicBezTo>
                  <a:cubicBezTo>
                    <a:pt x="15658" y="26732"/>
                    <a:pt x="15370" y="26409"/>
                    <a:pt x="15084" y="26087"/>
                  </a:cubicBezTo>
                  <a:cubicBezTo>
                    <a:pt x="15349" y="25866"/>
                    <a:pt x="15611" y="25640"/>
                    <a:pt x="15856" y="25402"/>
                  </a:cubicBezTo>
                  <a:cubicBezTo>
                    <a:pt x="15993" y="25267"/>
                    <a:pt x="15865" y="25086"/>
                    <a:pt x="15714" y="25086"/>
                  </a:cubicBezTo>
                  <a:cubicBezTo>
                    <a:pt x="15672" y="25086"/>
                    <a:pt x="15628" y="25101"/>
                    <a:pt x="15588" y="25134"/>
                  </a:cubicBezTo>
                  <a:cubicBezTo>
                    <a:pt x="15332" y="25350"/>
                    <a:pt x="15085" y="25583"/>
                    <a:pt x="14843" y="25819"/>
                  </a:cubicBezTo>
                  <a:cubicBezTo>
                    <a:pt x="14512" y="25450"/>
                    <a:pt x="14182" y="25078"/>
                    <a:pt x="13848" y="24709"/>
                  </a:cubicBezTo>
                  <a:cubicBezTo>
                    <a:pt x="14033" y="24499"/>
                    <a:pt x="14217" y="24287"/>
                    <a:pt x="14388" y="24067"/>
                  </a:cubicBezTo>
                  <a:cubicBezTo>
                    <a:pt x="14503" y="23918"/>
                    <a:pt x="14380" y="23721"/>
                    <a:pt x="14239" y="23721"/>
                  </a:cubicBezTo>
                  <a:cubicBezTo>
                    <a:pt x="14195" y="23721"/>
                    <a:pt x="14149" y="23740"/>
                    <a:pt x="14108" y="23787"/>
                  </a:cubicBezTo>
                  <a:cubicBezTo>
                    <a:pt x="13927" y="23992"/>
                    <a:pt x="13759" y="24206"/>
                    <a:pt x="13590" y="24422"/>
                  </a:cubicBezTo>
                  <a:cubicBezTo>
                    <a:pt x="13367" y="24174"/>
                    <a:pt x="13143" y="23921"/>
                    <a:pt x="12918" y="23673"/>
                  </a:cubicBezTo>
                  <a:cubicBezTo>
                    <a:pt x="13180" y="23482"/>
                    <a:pt x="13411" y="23234"/>
                    <a:pt x="13531" y="22943"/>
                  </a:cubicBezTo>
                  <a:cubicBezTo>
                    <a:pt x="13586" y="22808"/>
                    <a:pt x="13469" y="22717"/>
                    <a:pt x="13351" y="22717"/>
                  </a:cubicBezTo>
                  <a:cubicBezTo>
                    <a:pt x="13289" y="22717"/>
                    <a:pt x="13227" y="22742"/>
                    <a:pt x="13189" y="22799"/>
                  </a:cubicBezTo>
                  <a:cubicBezTo>
                    <a:pt x="13082" y="22956"/>
                    <a:pt x="12998" y="23117"/>
                    <a:pt x="12866" y="23257"/>
                  </a:cubicBezTo>
                  <a:cubicBezTo>
                    <a:pt x="12809" y="23315"/>
                    <a:pt x="12750" y="23367"/>
                    <a:pt x="12687" y="23416"/>
                  </a:cubicBezTo>
                  <a:cubicBezTo>
                    <a:pt x="12333" y="23025"/>
                    <a:pt x="11982" y="22633"/>
                    <a:pt x="11628" y="22243"/>
                  </a:cubicBezTo>
                  <a:cubicBezTo>
                    <a:pt x="11797" y="22099"/>
                    <a:pt x="11955" y="21943"/>
                    <a:pt x="12099" y="21773"/>
                  </a:cubicBezTo>
                  <a:cubicBezTo>
                    <a:pt x="12209" y="21641"/>
                    <a:pt x="12097" y="21465"/>
                    <a:pt x="11966" y="21465"/>
                  </a:cubicBezTo>
                  <a:cubicBezTo>
                    <a:pt x="11926" y="21465"/>
                    <a:pt x="11884" y="21481"/>
                    <a:pt x="11846" y="21521"/>
                  </a:cubicBezTo>
                  <a:cubicBezTo>
                    <a:pt x="11696" y="21679"/>
                    <a:pt x="11550" y="21837"/>
                    <a:pt x="11400" y="21992"/>
                  </a:cubicBezTo>
                  <a:cubicBezTo>
                    <a:pt x="11031" y="21586"/>
                    <a:pt x="10664" y="21178"/>
                    <a:pt x="10294" y="20772"/>
                  </a:cubicBezTo>
                  <a:cubicBezTo>
                    <a:pt x="10320" y="20751"/>
                    <a:pt x="10350" y="20734"/>
                    <a:pt x="10374" y="20711"/>
                  </a:cubicBezTo>
                  <a:cubicBezTo>
                    <a:pt x="10541" y="20566"/>
                    <a:pt x="10732" y="20402"/>
                    <a:pt x="10844" y="20209"/>
                  </a:cubicBezTo>
                  <a:cubicBezTo>
                    <a:pt x="10926" y="20069"/>
                    <a:pt x="10810" y="19938"/>
                    <a:pt x="10681" y="19938"/>
                  </a:cubicBezTo>
                  <a:cubicBezTo>
                    <a:pt x="10638" y="19938"/>
                    <a:pt x="10594" y="19952"/>
                    <a:pt x="10555" y="19987"/>
                  </a:cubicBezTo>
                  <a:cubicBezTo>
                    <a:pt x="10405" y="20118"/>
                    <a:pt x="10285" y="20293"/>
                    <a:pt x="10141" y="20435"/>
                  </a:cubicBezTo>
                  <a:cubicBezTo>
                    <a:pt x="10115" y="20462"/>
                    <a:pt x="10083" y="20483"/>
                    <a:pt x="10055" y="20509"/>
                  </a:cubicBezTo>
                  <a:cubicBezTo>
                    <a:pt x="9971" y="20417"/>
                    <a:pt x="9887" y="20324"/>
                    <a:pt x="9803" y="20232"/>
                  </a:cubicBezTo>
                  <a:cubicBezTo>
                    <a:pt x="9518" y="19918"/>
                    <a:pt x="9233" y="19601"/>
                    <a:pt x="8948" y="19287"/>
                  </a:cubicBezTo>
                  <a:cubicBezTo>
                    <a:pt x="9242" y="19010"/>
                    <a:pt x="9541" y="18726"/>
                    <a:pt x="9771" y="18409"/>
                  </a:cubicBezTo>
                  <a:cubicBezTo>
                    <a:pt x="9875" y="18265"/>
                    <a:pt x="9737" y="18131"/>
                    <a:pt x="9596" y="18131"/>
                  </a:cubicBezTo>
                  <a:cubicBezTo>
                    <a:pt x="9551" y="18131"/>
                    <a:pt x="9505" y="18145"/>
                    <a:pt x="9467" y="18176"/>
                  </a:cubicBezTo>
                  <a:cubicBezTo>
                    <a:pt x="9251" y="18353"/>
                    <a:pt x="9075" y="18591"/>
                    <a:pt x="8890" y="18800"/>
                  </a:cubicBezTo>
                  <a:lnTo>
                    <a:pt x="8702" y="19013"/>
                  </a:lnTo>
                  <a:cubicBezTo>
                    <a:pt x="8354" y="18628"/>
                    <a:pt x="8008" y="18247"/>
                    <a:pt x="7660" y="17861"/>
                  </a:cubicBezTo>
                  <a:cubicBezTo>
                    <a:pt x="7852" y="17672"/>
                    <a:pt x="8041" y="17480"/>
                    <a:pt x="8205" y="17273"/>
                  </a:cubicBezTo>
                  <a:cubicBezTo>
                    <a:pt x="8319" y="17128"/>
                    <a:pt x="8208" y="16946"/>
                    <a:pt x="8068" y="16946"/>
                  </a:cubicBezTo>
                  <a:cubicBezTo>
                    <a:pt x="8025" y="16946"/>
                    <a:pt x="7980" y="16963"/>
                    <a:pt x="7937" y="17003"/>
                  </a:cubicBezTo>
                  <a:cubicBezTo>
                    <a:pt x="7749" y="17179"/>
                    <a:pt x="7576" y="17378"/>
                    <a:pt x="7407" y="17579"/>
                  </a:cubicBezTo>
                  <a:cubicBezTo>
                    <a:pt x="7107" y="17245"/>
                    <a:pt x="6805" y="16911"/>
                    <a:pt x="6504" y="16577"/>
                  </a:cubicBezTo>
                  <a:cubicBezTo>
                    <a:pt x="6706" y="16403"/>
                    <a:pt x="6911" y="16227"/>
                    <a:pt x="7081" y="16028"/>
                  </a:cubicBezTo>
                  <a:cubicBezTo>
                    <a:pt x="7209" y="15877"/>
                    <a:pt x="7090" y="15700"/>
                    <a:pt x="6938" y="15700"/>
                  </a:cubicBezTo>
                  <a:cubicBezTo>
                    <a:pt x="6894" y="15700"/>
                    <a:pt x="6847" y="15715"/>
                    <a:pt x="6802" y="15750"/>
                  </a:cubicBezTo>
                  <a:cubicBezTo>
                    <a:pt x="6603" y="15908"/>
                    <a:pt x="6424" y="16103"/>
                    <a:pt x="6248" y="16294"/>
                  </a:cubicBezTo>
                  <a:cubicBezTo>
                    <a:pt x="5980" y="15997"/>
                    <a:pt x="5713" y="15700"/>
                    <a:pt x="5445" y="15406"/>
                  </a:cubicBezTo>
                  <a:cubicBezTo>
                    <a:pt x="5594" y="15299"/>
                    <a:pt x="5735" y="15182"/>
                    <a:pt x="5870" y="15057"/>
                  </a:cubicBezTo>
                  <a:cubicBezTo>
                    <a:pt x="5981" y="14952"/>
                    <a:pt x="5880" y="14769"/>
                    <a:pt x="5752" y="14769"/>
                  </a:cubicBezTo>
                  <a:cubicBezTo>
                    <a:pt x="5725" y="14769"/>
                    <a:pt x="5697" y="14777"/>
                    <a:pt x="5669" y="14796"/>
                  </a:cubicBezTo>
                  <a:cubicBezTo>
                    <a:pt x="5511" y="14908"/>
                    <a:pt x="5361" y="15029"/>
                    <a:pt x="5217" y="15159"/>
                  </a:cubicBezTo>
                  <a:cubicBezTo>
                    <a:pt x="4897" y="14810"/>
                    <a:pt x="4575" y="14459"/>
                    <a:pt x="4251" y="14112"/>
                  </a:cubicBezTo>
                  <a:cubicBezTo>
                    <a:pt x="4445" y="13969"/>
                    <a:pt x="4651" y="13840"/>
                    <a:pt x="4866" y="13730"/>
                  </a:cubicBezTo>
                  <a:cubicBezTo>
                    <a:pt x="5009" y="13655"/>
                    <a:pt x="4936" y="13423"/>
                    <a:pt x="4794" y="13423"/>
                  </a:cubicBezTo>
                  <a:cubicBezTo>
                    <a:pt x="4777" y="13423"/>
                    <a:pt x="4759" y="13426"/>
                    <a:pt x="4741" y="13433"/>
                  </a:cubicBezTo>
                  <a:cubicBezTo>
                    <a:pt x="4482" y="13533"/>
                    <a:pt x="4246" y="13696"/>
                    <a:pt x="4042" y="13889"/>
                  </a:cubicBezTo>
                  <a:cubicBezTo>
                    <a:pt x="3736" y="13565"/>
                    <a:pt x="3431" y="13235"/>
                    <a:pt x="3122" y="12914"/>
                  </a:cubicBezTo>
                  <a:cubicBezTo>
                    <a:pt x="3304" y="12755"/>
                    <a:pt x="3471" y="12578"/>
                    <a:pt x="3620" y="12387"/>
                  </a:cubicBezTo>
                  <a:cubicBezTo>
                    <a:pt x="3708" y="12273"/>
                    <a:pt x="3583" y="12133"/>
                    <a:pt x="3462" y="12133"/>
                  </a:cubicBezTo>
                  <a:cubicBezTo>
                    <a:pt x="3423" y="12133"/>
                    <a:pt x="3384" y="12148"/>
                    <a:pt x="3353" y="12183"/>
                  </a:cubicBezTo>
                  <a:cubicBezTo>
                    <a:pt x="3203" y="12355"/>
                    <a:pt x="3047" y="12514"/>
                    <a:pt x="2886" y="12669"/>
                  </a:cubicBezTo>
                  <a:cubicBezTo>
                    <a:pt x="2551" y="12324"/>
                    <a:pt x="2212" y="11983"/>
                    <a:pt x="1872" y="11643"/>
                  </a:cubicBezTo>
                  <a:cubicBezTo>
                    <a:pt x="2149" y="11419"/>
                    <a:pt x="2457" y="11264"/>
                    <a:pt x="2800" y="11140"/>
                  </a:cubicBezTo>
                  <a:cubicBezTo>
                    <a:pt x="3005" y="11067"/>
                    <a:pt x="2948" y="10775"/>
                    <a:pt x="2756" y="10775"/>
                  </a:cubicBezTo>
                  <a:cubicBezTo>
                    <a:pt x="2739" y="10775"/>
                    <a:pt x="2721" y="10777"/>
                    <a:pt x="2702" y="10782"/>
                  </a:cubicBezTo>
                  <a:cubicBezTo>
                    <a:pt x="2300" y="10888"/>
                    <a:pt x="1937" y="11123"/>
                    <a:pt x="1636" y="11413"/>
                  </a:cubicBezTo>
                  <a:cubicBezTo>
                    <a:pt x="1345" y="11128"/>
                    <a:pt x="1056" y="10842"/>
                    <a:pt x="760" y="10563"/>
                  </a:cubicBezTo>
                  <a:cubicBezTo>
                    <a:pt x="3560" y="9148"/>
                    <a:pt x="6213" y="7391"/>
                    <a:pt x="8895" y="5772"/>
                  </a:cubicBezTo>
                  <a:cubicBezTo>
                    <a:pt x="11624" y="4124"/>
                    <a:pt x="14411" y="2543"/>
                    <a:pt x="17081" y="801"/>
                  </a:cubicBezTo>
                  <a:close/>
                  <a:moveTo>
                    <a:pt x="17348" y="1"/>
                  </a:moveTo>
                  <a:cubicBezTo>
                    <a:pt x="17283" y="1"/>
                    <a:pt x="17218" y="21"/>
                    <a:pt x="17168" y="61"/>
                  </a:cubicBezTo>
                  <a:cubicBezTo>
                    <a:pt x="17134" y="48"/>
                    <a:pt x="17096" y="41"/>
                    <a:pt x="17057" y="41"/>
                  </a:cubicBezTo>
                  <a:cubicBezTo>
                    <a:pt x="17001" y="41"/>
                    <a:pt x="16942" y="56"/>
                    <a:pt x="16880" y="90"/>
                  </a:cubicBezTo>
                  <a:cubicBezTo>
                    <a:pt x="14039" y="1664"/>
                    <a:pt x="11290" y="3433"/>
                    <a:pt x="8510" y="5113"/>
                  </a:cubicBezTo>
                  <a:cubicBezTo>
                    <a:pt x="5733" y="6787"/>
                    <a:pt x="2843" y="8367"/>
                    <a:pt x="215" y="10267"/>
                  </a:cubicBezTo>
                  <a:cubicBezTo>
                    <a:pt x="1" y="10423"/>
                    <a:pt x="109" y="10710"/>
                    <a:pt x="318" y="10734"/>
                  </a:cubicBezTo>
                  <a:cubicBezTo>
                    <a:pt x="995" y="11571"/>
                    <a:pt x="1693" y="12392"/>
                    <a:pt x="2404" y="13202"/>
                  </a:cubicBezTo>
                  <a:cubicBezTo>
                    <a:pt x="2416" y="13237"/>
                    <a:pt x="2442" y="13266"/>
                    <a:pt x="2474" y="13284"/>
                  </a:cubicBezTo>
                  <a:cubicBezTo>
                    <a:pt x="3208" y="14119"/>
                    <a:pt x="3957" y="14940"/>
                    <a:pt x="4709" y="15760"/>
                  </a:cubicBezTo>
                  <a:cubicBezTo>
                    <a:pt x="4721" y="15783"/>
                    <a:pt x="4739" y="15802"/>
                    <a:pt x="4761" y="15816"/>
                  </a:cubicBezTo>
                  <a:cubicBezTo>
                    <a:pt x="6274" y="17460"/>
                    <a:pt x="7807" y="19086"/>
                    <a:pt x="9297" y="20739"/>
                  </a:cubicBezTo>
                  <a:cubicBezTo>
                    <a:pt x="9824" y="21322"/>
                    <a:pt x="10346" y="21910"/>
                    <a:pt x="10870" y="22495"/>
                  </a:cubicBezTo>
                  <a:cubicBezTo>
                    <a:pt x="10791" y="22581"/>
                    <a:pt x="10878" y="22726"/>
                    <a:pt x="10980" y="22726"/>
                  </a:cubicBezTo>
                  <a:cubicBezTo>
                    <a:pt x="11002" y="22726"/>
                    <a:pt x="11026" y="22719"/>
                    <a:pt x="11048" y="22702"/>
                  </a:cubicBezTo>
                  <a:lnTo>
                    <a:pt x="11053" y="22699"/>
                  </a:lnTo>
                  <a:cubicBezTo>
                    <a:pt x="13466" y="25395"/>
                    <a:pt x="15868" y="28101"/>
                    <a:pt x="18292" y="30786"/>
                  </a:cubicBezTo>
                  <a:cubicBezTo>
                    <a:pt x="18365" y="30866"/>
                    <a:pt x="18447" y="30900"/>
                    <a:pt x="18527" y="30900"/>
                  </a:cubicBezTo>
                  <a:cubicBezTo>
                    <a:pt x="18708" y="30900"/>
                    <a:pt x="18875" y="30727"/>
                    <a:pt x="18882" y="30533"/>
                  </a:cubicBezTo>
                  <a:cubicBezTo>
                    <a:pt x="18916" y="30542"/>
                    <a:pt x="18950" y="30547"/>
                    <a:pt x="18984" y="30547"/>
                  </a:cubicBezTo>
                  <a:cubicBezTo>
                    <a:pt x="19151" y="30547"/>
                    <a:pt x="19308" y="30440"/>
                    <a:pt x="19303" y="30215"/>
                  </a:cubicBezTo>
                  <a:cubicBezTo>
                    <a:pt x="19216" y="25229"/>
                    <a:pt x="18764" y="20230"/>
                    <a:pt x="18498" y="15250"/>
                  </a:cubicBezTo>
                  <a:cubicBezTo>
                    <a:pt x="18231" y="10261"/>
                    <a:pt x="18060" y="5260"/>
                    <a:pt x="17655" y="281"/>
                  </a:cubicBezTo>
                  <a:cubicBezTo>
                    <a:pt x="17639" y="95"/>
                    <a:pt x="17491" y="1"/>
                    <a:pt x="173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535602" y="3355431"/>
              <a:ext cx="302896" cy="469417"/>
            </a:xfrm>
            <a:custGeom>
              <a:avLst/>
              <a:gdLst/>
              <a:ahLst/>
              <a:cxnLst/>
              <a:rect l="l" t="t" r="r" b="b"/>
              <a:pathLst>
                <a:path w="9153" h="14185" extrusionOk="0">
                  <a:moveTo>
                    <a:pt x="6932" y="757"/>
                  </a:moveTo>
                  <a:lnTo>
                    <a:pt x="6932" y="757"/>
                  </a:lnTo>
                  <a:cubicBezTo>
                    <a:pt x="6641" y="4880"/>
                    <a:pt x="8094" y="8903"/>
                    <a:pt x="7884" y="13043"/>
                  </a:cubicBezTo>
                  <a:cubicBezTo>
                    <a:pt x="6011" y="9893"/>
                    <a:pt x="3473" y="6776"/>
                    <a:pt x="588" y="4547"/>
                  </a:cubicBezTo>
                  <a:lnTo>
                    <a:pt x="588" y="4547"/>
                  </a:lnTo>
                  <a:cubicBezTo>
                    <a:pt x="607" y="4555"/>
                    <a:pt x="626" y="4559"/>
                    <a:pt x="646" y="4559"/>
                  </a:cubicBezTo>
                  <a:cubicBezTo>
                    <a:pt x="661" y="4559"/>
                    <a:pt x="675" y="4557"/>
                    <a:pt x="689" y="4553"/>
                  </a:cubicBezTo>
                  <a:cubicBezTo>
                    <a:pt x="1815" y="4273"/>
                    <a:pt x="2819" y="3409"/>
                    <a:pt x="3790" y="2788"/>
                  </a:cubicBezTo>
                  <a:cubicBezTo>
                    <a:pt x="4839" y="2114"/>
                    <a:pt x="5901" y="1457"/>
                    <a:pt x="6932" y="757"/>
                  </a:cubicBezTo>
                  <a:close/>
                  <a:moveTo>
                    <a:pt x="7016" y="1"/>
                  </a:moveTo>
                  <a:cubicBezTo>
                    <a:pt x="6967" y="1"/>
                    <a:pt x="6914" y="15"/>
                    <a:pt x="6860" y="48"/>
                  </a:cubicBezTo>
                  <a:cubicBezTo>
                    <a:pt x="5705" y="737"/>
                    <a:pt x="4585" y="1486"/>
                    <a:pt x="3453" y="2213"/>
                  </a:cubicBezTo>
                  <a:cubicBezTo>
                    <a:pt x="2481" y="2838"/>
                    <a:pt x="1269" y="3394"/>
                    <a:pt x="542" y="4302"/>
                  </a:cubicBezTo>
                  <a:cubicBezTo>
                    <a:pt x="488" y="4370"/>
                    <a:pt x="497" y="4461"/>
                    <a:pt x="546" y="4514"/>
                  </a:cubicBezTo>
                  <a:lnTo>
                    <a:pt x="546" y="4514"/>
                  </a:lnTo>
                  <a:cubicBezTo>
                    <a:pt x="482" y="4465"/>
                    <a:pt x="418" y="4414"/>
                    <a:pt x="353" y="4365"/>
                  </a:cubicBezTo>
                  <a:cubicBezTo>
                    <a:pt x="319" y="4339"/>
                    <a:pt x="284" y="4328"/>
                    <a:pt x="251" y="4328"/>
                  </a:cubicBezTo>
                  <a:cubicBezTo>
                    <a:pt x="107" y="4328"/>
                    <a:pt x="1" y="4544"/>
                    <a:pt x="115" y="4673"/>
                  </a:cubicBezTo>
                  <a:cubicBezTo>
                    <a:pt x="2838" y="7712"/>
                    <a:pt x="5399" y="10637"/>
                    <a:pt x="7687" y="14031"/>
                  </a:cubicBezTo>
                  <a:cubicBezTo>
                    <a:pt x="7759" y="14139"/>
                    <a:pt x="7861" y="14184"/>
                    <a:pt x="7960" y="14184"/>
                  </a:cubicBezTo>
                  <a:cubicBezTo>
                    <a:pt x="8076" y="14184"/>
                    <a:pt x="8190" y="14123"/>
                    <a:pt x="8253" y="14028"/>
                  </a:cubicBezTo>
                  <a:cubicBezTo>
                    <a:pt x="8362" y="14006"/>
                    <a:pt x="8456" y="13936"/>
                    <a:pt x="8475" y="13806"/>
                  </a:cubicBezTo>
                  <a:cubicBezTo>
                    <a:pt x="9152" y="9289"/>
                    <a:pt x="7515" y="4753"/>
                    <a:pt x="7397" y="239"/>
                  </a:cubicBezTo>
                  <a:cubicBezTo>
                    <a:pt x="7395" y="100"/>
                    <a:pt x="7298" y="36"/>
                    <a:pt x="7197" y="36"/>
                  </a:cubicBezTo>
                  <a:cubicBezTo>
                    <a:pt x="7183" y="36"/>
                    <a:pt x="7169" y="37"/>
                    <a:pt x="7155" y="40"/>
                  </a:cubicBezTo>
                  <a:cubicBezTo>
                    <a:pt x="7114" y="16"/>
                    <a:pt x="7067" y="1"/>
                    <a:pt x="70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692262" y="4059275"/>
              <a:ext cx="96332" cy="96630"/>
            </a:xfrm>
            <a:custGeom>
              <a:avLst/>
              <a:gdLst/>
              <a:ahLst/>
              <a:cxnLst/>
              <a:rect l="l" t="t" r="r" b="b"/>
              <a:pathLst>
                <a:path w="2911" h="2920" extrusionOk="0">
                  <a:moveTo>
                    <a:pt x="96" y="1"/>
                  </a:moveTo>
                  <a:cubicBezTo>
                    <a:pt x="44" y="1"/>
                    <a:pt x="0" y="67"/>
                    <a:pt x="44" y="115"/>
                  </a:cubicBezTo>
                  <a:cubicBezTo>
                    <a:pt x="884" y="1037"/>
                    <a:pt x="1714" y="1973"/>
                    <a:pt x="2576" y="2872"/>
                  </a:cubicBezTo>
                  <a:cubicBezTo>
                    <a:pt x="2609" y="2906"/>
                    <a:pt x="2646" y="2920"/>
                    <a:pt x="2682" y="2920"/>
                  </a:cubicBezTo>
                  <a:cubicBezTo>
                    <a:pt x="2803" y="2920"/>
                    <a:pt x="2911" y="2760"/>
                    <a:pt x="2801" y="2648"/>
                  </a:cubicBezTo>
                  <a:cubicBezTo>
                    <a:pt x="1934" y="1754"/>
                    <a:pt x="1031" y="892"/>
                    <a:pt x="141" y="20"/>
                  </a:cubicBezTo>
                  <a:cubicBezTo>
                    <a:pt x="126" y="7"/>
                    <a:pt x="111" y="1"/>
                    <a:pt x="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92560" y="4142106"/>
              <a:ext cx="89482" cy="56092"/>
            </a:xfrm>
            <a:custGeom>
              <a:avLst/>
              <a:gdLst/>
              <a:ahLst/>
              <a:cxnLst/>
              <a:rect l="l" t="t" r="r" b="b"/>
              <a:pathLst>
                <a:path w="2704" h="1695" extrusionOk="0">
                  <a:moveTo>
                    <a:pt x="152" y="0"/>
                  </a:moveTo>
                  <a:cubicBezTo>
                    <a:pt x="57" y="0"/>
                    <a:pt x="1" y="136"/>
                    <a:pt x="98" y="205"/>
                  </a:cubicBezTo>
                  <a:cubicBezTo>
                    <a:pt x="827" y="715"/>
                    <a:pt x="1591" y="1191"/>
                    <a:pt x="2346" y="1666"/>
                  </a:cubicBezTo>
                  <a:cubicBezTo>
                    <a:pt x="2378" y="1686"/>
                    <a:pt x="2409" y="1695"/>
                    <a:pt x="2439" y="1695"/>
                  </a:cubicBezTo>
                  <a:cubicBezTo>
                    <a:pt x="2597" y="1695"/>
                    <a:pt x="2703" y="1449"/>
                    <a:pt x="2532" y="1348"/>
                  </a:cubicBezTo>
                  <a:cubicBezTo>
                    <a:pt x="1767" y="894"/>
                    <a:pt x="994" y="432"/>
                    <a:pt x="208" y="15"/>
                  </a:cubicBezTo>
                  <a:cubicBezTo>
                    <a:pt x="189" y="5"/>
                    <a:pt x="170" y="0"/>
                    <a:pt x="1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a:off x="1344284" y="3702273"/>
            <a:ext cx="388340" cy="497513"/>
            <a:chOff x="1344284" y="3702273"/>
            <a:chExt cx="388340" cy="497513"/>
          </a:xfrm>
        </p:grpSpPr>
        <p:sp>
          <p:nvSpPr>
            <p:cNvPr id="445" name="Google Shape;445;p23"/>
            <p:cNvSpPr/>
            <p:nvPr/>
          </p:nvSpPr>
          <p:spPr>
            <a:xfrm>
              <a:off x="1344284" y="3702273"/>
              <a:ext cx="388340" cy="424411"/>
            </a:xfrm>
            <a:custGeom>
              <a:avLst/>
              <a:gdLst/>
              <a:ahLst/>
              <a:cxnLst/>
              <a:rect l="l" t="t" r="r" b="b"/>
              <a:pathLst>
                <a:path w="11735" h="12825" extrusionOk="0">
                  <a:moveTo>
                    <a:pt x="6265" y="646"/>
                  </a:moveTo>
                  <a:lnTo>
                    <a:pt x="6265" y="646"/>
                  </a:lnTo>
                  <a:cubicBezTo>
                    <a:pt x="6997" y="1145"/>
                    <a:pt x="8079" y="1255"/>
                    <a:pt x="8938" y="1255"/>
                  </a:cubicBezTo>
                  <a:cubicBezTo>
                    <a:pt x="8987" y="1255"/>
                    <a:pt x="9034" y="1255"/>
                    <a:pt x="9081" y="1254"/>
                  </a:cubicBezTo>
                  <a:cubicBezTo>
                    <a:pt x="9625" y="1245"/>
                    <a:pt x="10362" y="1245"/>
                    <a:pt x="10834" y="928"/>
                  </a:cubicBezTo>
                  <a:lnTo>
                    <a:pt x="10834" y="928"/>
                  </a:lnTo>
                  <a:cubicBezTo>
                    <a:pt x="10726" y="1991"/>
                    <a:pt x="10794" y="3126"/>
                    <a:pt x="10987" y="4158"/>
                  </a:cubicBezTo>
                  <a:cubicBezTo>
                    <a:pt x="10075" y="4333"/>
                    <a:pt x="9240" y="4434"/>
                    <a:pt x="8391" y="4434"/>
                  </a:cubicBezTo>
                  <a:cubicBezTo>
                    <a:pt x="7802" y="4434"/>
                    <a:pt x="7207" y="4385"/>
                    <a:pt x="6574" y="4279"/>
                  </a:cubicBezTo>
                  <a:cubicBezTo>
                    <a:pt x="6570" y="3032"/>
                    <a:pt x="6478" y="1805"/>
                    <a:pt x="6265" y="646"/>
                  </a:cubicBezTo>
                  <a:close/>
                  <a:moveTo>
                    <a:pt x="3259" y="8331"/>
                  </a:moveTo>
                  <a:cubicBezTo>
                    <a:pt x="3552" y="8331"/>
                    <a:pt x="3834" y="8376"/>
                    <a:pt x="4078" y="8471"/>
                  </a:cubicBezTo>
                  <a:cubicBezTo>
                    <a:pt x="4791" y="8748"/>
                    <a:pt x="4891" y="9519"/>
                    <a:pt x="5279" y="10096"/>
                  </a:cubicBezTo>
                  <a:cubicBezTo>
                    <a:pt x="5228" y="10531"/>
                    <a:pt x="5179" y="10966"/>
                    <a:pt x="5130" y="11402"/>
                  </a:cubicBezTo>
                  <a:cubicBezTo>
                    <a:pt x="5130" y="11404"/>
                    <a:pt x="5128" y="11405"/>
                    <a:pt x="5127" y="11407"/>
                  </a:cubicBezTo>
                  <a:cubicBezTo>
                    <a:pt x="4771" y="11966"/>
                    <a:pt x="4202" y="12197"/>
                    <a:pt x="3596" y="12197"/>
                  </a:cubicBezTo>
                  <a:cubicBezTo>
                    <a:pt x="1936" y="12197"/>
                    <a:pt x="1" y="10465"/>
                    <a:pt x="1407" y="9016"/>
                  </a:cubicBezTo>
                  <a:cubicBezTo>
                    <a:pt x="1831" y="8579"/>
                    <a:pt x="2573" y="8331"/>
                    <a:pt x="3259" y="8331"/>
                  </a:cubicBezTo>
                  <a:close/>
                  <a:moveTo>
                    <a:pt x="10884" y="0"/>
                  </a:moveTo>
                  <a:cubicBezTo>
                    <a:pt x="10805" y="0"/>
                    <a:pt x="10728" y="30"/>
                    <a:pt x="10668" y="99"/>
                  </a:cubicBezTo>
                  <a:cubicBezTo>
                    <a:pt x="10329" y="494"/>
                    <a:pt x="9664" y="581"/>
                    <a:pt x="9050" y="581"/>
                  </a:cubicBezTo>
                  <a:cubicBezTo>
                    <a:pt x="8765" y="581"/>
                    <a:pt x="8491" y="562"/>
                    <a:pt x="8265" y="546"/>
                  </a:cubicBezTo>
                  <a:cubicBezTo>
                    <a:pt x="7524" y="496"/>
                    <a:pt x="6808" y="205"/>
                    <a:pt x="6075" y="205"/>
                  </a:cubicBezTo>
                  <a:cubicBezTo>
                    <a:pt x="6067" y="205"/>
                    <a:pt x="6060" y="205"/>
                    <a:pt x="6052" y="205"/>
                  </a:cubicBezTo>
                  <a:cubicBezTo>
                    <a:pt x="5960" y="205"/>
                    <a:pt x="5913" y="308"/>
                    <a:pt x="5955" y="381"/>
                  </a:cubicBezTo>
                  <a:cubicBezTo>
                    <a:pt x="5885" y="415"/>
                    <a:pt x="5838" y="484"/>
                    <a:pt x="5828" y="560"/>
                  </a:cubicBezTo>
                  <a:cubicBezTo>
                    <a:pt x="5638" y="2415"/>
                    <a:pt x="5763" y="4302"/>
                    <a:pt x="5658" y="6164"/>
                  </a:cubicBezTo>
                  <a:cubicBezTo>
                    <a:pt x="5606" y="7083"/>
                    <a:pt x="5516" y="7996"/>
                    <a:pt x="5415" y="8909"/>
                  </a:cubicBezTo>
                  <a:cubicBezTo>
                    <a:pt x="5294" y="8623"/>
                    <a:pt x="5147" y="8353"/>
                    <a:pt x="4905" y="8145"/>
                  </a:cubicBezTo>
                  <a:cubicBezTo>
                    <a:pt x="4469" y="7769"/>
                    <a:pt x="3857" y="7654"/>
                    <a:pt x="3293" y="7654"/>
                  </a:cubicBezTo>
                  <a:cubicBezTo>
                    <a:pt x="3253" y="7654"/>
                    <a:pt x="3213" y="7655"/>
                    <a:pt x="3173" y="7656"/>
                  </a:cubicBezTo>
                  <a:cubicBezTo>
                    <a:pt x="1886" y="7693"/>
                    <a:pt x="475" y="8316"/>
                    <a:pt x="276" y="9724"/>
                  </a:cubicBezTo>
                  <a:cubicBezTo>
                    <a:pt x="77" y="11122"/>
                    <a:pt x="1111" y="12298"/>
                    <a:pt x="2395" y="12677"/>
                  </a:cubicBezTo>
                  <a:cubicBezTo>
                    <a:pt x="2711" y="12769"/>
                    <a:pt x="3072" y="12824"/>
                    <a:pt x="3435" y="12824"/>
                  </a:cubicBezTo>
                  <a:cubicBezTo>
                    <a:pt x="4162" y="12824"/>
                    <a:pt x="4896" y="12605"/>
                    <a:pt x="5294" y="12035"/>
                  </a:cubicBezTo>
                  <a:cubicBezTo>
                    <a:pt x="5340" y="12052"/>
                    <a:pt x="5389" y="12061"/>
                    <a:pt x="5438" y="12061"/>
                  </a:cubicBezTo>
                  <a:cubicBezTo>
                    <a:pt x="5580" y="12061"/>
                    <a:pt x="5717" y="11988"/>
                    <a:pt x="5750" y="11825"/>
                  </a:cubicBezTo>
                  <a:cubicBezTo>
                    <a:pt x="6193" y="9633"/>
                    <a:pt x="6539" y="7180"/>
                    <a:pt x="6574" y="4783"/>
                  </a:cubicBezTo>
                  <a:cubicBezTo>
                    <a:pt x="7334" y="5024"/>
                    <a:pt x="8165" y="5154"/>
                    <a:pt x="8990" y="5154"/>
                  </a:cubicBezTo>
                  <a:cubicBezTo>
                    <a:pt x="9861" y="5154"/>
                    <a:pt x="10725" y="5009"/>
                    <a:pt x="11492" y="4694"/>
                  </a:cubicBezTo>
                  <a:cubicBezTo>
                    <a:pt x="11678" y="4617"/>
                    <a:pt x="11734" y="4443"/>
                    <a:pt x="11694" y="4300"/>
                  </a:cubicBezTo>
                  <a:cubicBezTo>
                    <a:pt x="11694" y="4297"/>
                    <a:pt x="11696" y="4296"/>
                    <a:pt x="11696" y="4293"/>
                  </a:cubicBezTo>
                  <a:cubicBezTo>
                    <a:pt x="11639" y="2969"/>
                    <a:pt x="11544" y="1574"/>
                    <a:pt x="11342" y="265"/>
                  </a:cubicBezTo>
                  <a:cubicBezTo>
                    <a:pt x="11327" y="165"/>
                    <a:pt x="11238" y="115"/>
                    <a:pt x="11146" y="112"/>
                  </a:cubicBezTo>
                  <a:cubicBezTo>
                    <a:pt x="11076" y="44"/>
                    <a:pt x="10979" y="0"/>
                    <a:pt x="108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1494921" y="4110304"/>
              <a:ext cx="98450" cy="66549"/>
            </a:xfrm>
            <a:custGeom>
              <a:avLst/>
              <a:gdLst/>
              <a:ahLst/>
              <a:cxnLst/>
              <a:rect l="l" t="t" r="r" b="b"/>
              <a:pathLst>
                <a:path w="2975" h="2011" extrusionOk="0">
                  <a:moveTo>
                    <a:pt x="2740" y="1"/>
                  </a:moveTo>
                  <a:cubicBezTo>
                    <a:pt x="2683" y="1"/>
                    <a:pt x="2629" y="27"/>
                    <a:pt x="2601" y="91"/>
                  </a:cubicBezTo>
                  <a:cubicBezTo>
                    <a:pt x="2171" y="1101"/>
                    <a:pt x="1336" y="1789"/>
                    <a:pt x="213" y="1789"/>
                  </a:cubicBezTo>
                  <a:cubicBezTo>
                    <a:pt x="189" y="1789"/>
                    <a:pt x="165" y="1789"/>
                    <a:pt x="140" y="1788"/>
                  </a:cubicBezTo>
                  <a:cubicBezTo>
                    <a:pt x="138" y="1788"/>
                    <a:pt x="137" y="1788"/>
                    <a:pt x="135" y="1788"/>
                  </a:cubicBezTo>
                  <a:cubicBezTo>
                    <a:pt x="1" y="1788"/>
                    <a:pt x="4" y="1993"/>
                    <a:pt x="140" y="2004"/>
                  </a:cubicBezTo>
                  <a:cubicBezTo>
                    <a:pt x="201" y="2008"/>
                    <a:pt x="262" y="2010"/>
                    <a:pt x="323" y="2010"/>
                  </a:cubicBezTo>
                  <a:cubicBezTo>
                    <a:pt x="1440" y="2010"/>
                    <a:pt x="2568" y="1315"/>
                    <a:pt x="2932" y="230"/>
                  </a:cubicBezTo>
                  <a:cubicBezTo>
                    <a:pt x="2975" y="103"/>
                    <a:pt x="2852" y="1"/>
                    <a:pt x="27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1556539" y="4135587"/>
              <a:ext cx="72936" cy="64199"/>
            </a:xfrm>
            <a:custGeom>
              <a:avLst/>
              <a:gdLst/>
              <a:ahLst/>
              <a:cxnLst/>
              <a:rect l="l" t="t" r="r" b="b"/>
              <a:pathLst>
                <a:path w="2204" h="1940" extrusionOk="0">
                  <a:moveTo>
                    <a:pt x="1968" y="0"/>
                  </a:moveTo>
                  <a:cubicBezTo>
                    <a:pt x="1911" y="0"/>
                    <a:pt x="1856" y="28"/>
                    <a:pt x="1827" y="93"/>
                  </a:cubicBezTo>
                  <a:cubicBezTo>
                    <a:pt x="1477" y="854"/>
                    <a:pt x="992" y="1425"/>
                    <a:pt x="159" y="1667"/>
                  </a:cubicBezTo>
                  <a:cubicBezTo>
                    <a:pt x="0" y="1714"/>
                    <a:pt x="50" y="1940"/>
                    <a:pt x="195" y="1940"/>
                  </a:cubicBezTo>
                  <a:cubicBezTo>
                    <a:pt x="207" y="1940"/>
                    <a:pt x="219" y="1938"/>
                    <a:pt x="232" y="1935"/>
                  </a:cubicBezTo>
                  <a:cubicBezTo>
                    <a:pt x="1073" y="1725"/>
                    <a:pt x="1899" y="1085"/>
                    <a:pt x="2164" y="235"/>
                  </a:cubicBezTo>
                  <a:cubicBezTo>
                    <a:pt x="2203" y="105"/>
                    <a:pt x="2081" y="0"/>
                    <a:pt x="19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3"/>
          <p:cNvGrpSpPr/>
          <p:nvPr/>
        </p:nvGrpSpPr>
        <p:grpSpPr>
          <a:xfrm>
            <a:off x="4368" y="4500332"/>
            <a:ext cx="1550979" cy="1347924"/>
            <a:chOff x="4368" y="4500332"/>
            <a:chExt cx="1550979" cy="1347924"/>
          </a:xfrm>
        </p:grpSpPr>
        <p:grpSp>
          <p:nvGrpSpPr>
            <p:cNvPr id="449" name="Google Shape;449;p23"/>
            <p:cNvGrpSpPr/>
            <p:nvPr/>
          </p:nvGrpSpPr>
          <p:grpSpPr>
            <a:xfrm>
              <a:off x="4368" y="4500332"/>
              <a:ext cx="1507264" cy="1347924"/>
              <a:chOff x="4368" y="4500332"/>
              <a:chExt cx="1507264" cy="1347924"/>
            </a:xfrm>
          </p:grpSpPr>
          <p:sp>
            <p:nvSpPr>
              <p:cNvPr id="450" name="Google Shape;450;p23"/>
              <p:cNvSpPr/>
              <p:nvPr/>
            </p:nvSpPr>
            <p:spPr>
              <a:xfrm>
                <a:off x="4368" y="4500332"/>
                <a:ext cx="1507264" cy="1347924"/>
              </a:xfrm>
              <a:custGeom>
                <a:avLst/>
                <a:gdLst/>
                <a:ahLst/>
                <a:cxnLst/>
                <a:rect l="l" t="t" r="r" b="b"/>
                <a:pathLst>
                  <a:path w="45547" h="40732" extrusionOk="0">
                    <a:moveTo>
                      <a:pt x="31515" y="965"/>
                    </a:moveTo>
                    <a:cubicBezTo>
                      <a:pt x="31734" y="965"/>
                      <a:pt x="31957" y="998"/>
                      <a:pt x="32179" y="1063"/>
                    </a:cubicBezTo>
                    <a:cubicBezTo>
                      <a:pt x="32185" y="1107"/>
                      <a:pt x="32199" y="1152"/>
                      <a:pt x="32222" y="1192"/>
                    </a:cubicBezTo>
                    <a:cubicBezTo>
                      <a:pt x="35043" y="6335"/>
                      <a:pt x="37777" y="12031"/>
                      <a:pt x="41673" y="16480"/>
                    </a:cubicBezTo>
                    <a:cubicBezTo>
                      <a:pt x="38633" y="16685"/>
                      <a:pt x="35775" y="17685"/>
                      <a:pt x="33101" y="19137"/>
                    </a:cubicBezTo>
                    <a:cubicBezTo>
                      <a:pt x="31463" y="20027"/>
                      <a:pt x="29739" y="21023"/>
                      <a:pt x="28469" y="22406"/>
                    </a:cubicBezTo>
                    <a:cubicBezTo>
                      <a:pt x="30868" y="18808"/>
                      <a:pt x="34672" y="16687"/>
                      <a:pt x="39172" y="16342"/>
                    </a:cubicBezTo>
                    <a:cubicBezTo>
                      <a:pt x="39379" y="16325"/>
                      <a:pt x="39474" y="16141"/>
                      <a:pt x="39465" y="15962"/>
                    </a:cubicBezTo>
                    <a:cubicBezTo>
                      <a:pt x="39593" y="15840"/>
                      <a:pt x="39639" y="15610"/>
                      <a:pt x="39466" y="15457"/>
                    </a:cubicBezTo>
                    <a:cubicBezTo>
                      <a:pt x="35193" y="11657"/>
                      <a:pt x="33190" y="6237"/>
                      <a:pt x="30001" y="1622"/>
                    </a:cubicBezTo>
                    <a:cubicBezTo>
                      <a:pt x="30419" y="1181"/>
                      <a:pt x="30954" y="965"/>
                      <a:pt x="31515" y="965"/>
                    </a:cubicBezTo>
                    <a:close/>
                    <a:moveTo>
                      <a:pt x="28349" y="776"/>
                    </a:moveTo>
                    <a:cubicBezTo>
                      <a:pt x="28391" y="776"/>
                      <a:pt x="28433" y="776"/>
                      <a:pt x="28475" y="777"/>
                    </a:cubicBezTo>
                    <a:cubicBezTo>
                      <a:pt x="28489" y="821"/>
                      <a:pt x="28512" y="864"/>
                      <a:pt x="28541" y="902"/>
                    </a:cubicBezTo>
                    <a:cubicBezTo>
                      <a:pt x="32183" y="5619"/>
                      <a:pt x="34167" y="11629"/>
                      <a:pt x="38705" y="15633"/>
                    </a:cubicBezTo>
                    <a:cubicBezTo>
                      <a:pt x="33572" y="15768"/>
                      <a:pt x="28659" y="19324"/>
                      <a:pt x="26820" y="24089"/>
                    </a:cubicBezTo>
                    <a:cubicBezTo>
                      <a:pt x="23394" y="19191"/>
                      <a:pt x="19424" y="14552"/>
                      <a:pt x="15282" y="10249"/>
                    </a:cubicBezTo>
                    <a:cubicBezTo>
                      <a:pt x="16468" y="7534"/>
                      <a:pt x="17857" y="5070"/>
                      <a:pt x="20323" y="3298"/>
                    </a:cubicBezTo>
                    <a:cubicBezTo>
                      <a:pt x="22678" y="1605"/>
                      <a:pt x="25466" y="776"/>
                      <a:pt x="28349" y="776"/>
                    </a:cubicBezTo>
                    <a:close/>
                    <a:moveTo>
                      <a:pt x="12428" y="10408"/>
                    </a:moveTo>
                    <a:cubicBezTo>
                      <a:pt x="13219" y="10408"/>
                      <a:pt x="14002" y="10521"/>
                      <a:pt x="14754" y="10784"/>
                    </a:cubicBezTo>
                    <a:cubicBezTo>
                      <a:pt x="14765" y="10789"/>
                      <a:pt x="14775" y="10786"/>
                      <a:pt x="14788" y="10789"/>
                    </a:cubicBezTo>
                    <a:cubicBezTo>
                      <a:pt x="18852" y="15242"/>
                      <a:pt x="22638" y="19857"/>
                      <a:pt x="26406" y="24562"/>
                    </a:cubicBezTo>
                    <a:cubicBezTo>
                      <a:pt x="26343" y="24576"/>
                      <a:pt x="26282" y="24591"/>
                      <a:pt x="26219" y="24605"/>
                    </a:cubicBezTo>
                    <a:cubicBezTo>
                      <a:pt x="26184" y="24591"/>
                      <a:pt x="26145" y="24583"/>
                      <a:pt x="26103" y="24583"/>
                    </a:cubicBezTo>
                    <a:cubicBezTo>
                      <a:pt x="26050" y="24583"/>
                      <a:pt x="25994" y="24596"/>
                      <a:pt x="25934" y="24625"/>
                    </a:cubicBezTo>
                    <a:cubicBezTo>
                      <a:pt x="25869" y="24657"/>
                      <a:pt x="25803" y="24694"/>
                      <a:pt x="25737" y="24728"/>
                    </a:cubicBezTo>
                    <a:cubicBezTo>
                      <a:pt x="21350" y="25876"/>
                      <a:pt x="16177" y="28748"/>
                      <a:pt x="13976" y="32748"/>
                    </a:cubicBezTo>
                    <a:cubicBezTo>
                      <a:pt x="10130" y="27440"/>
                      <a:pt x="5574" y="22481"/>
                      <a:pt x="1244" y="17563"/>
                    </a:cubicBezTo>
                    <a:cubicBezTo>
                      <a:pt x="2343" y="14904"/>
                      <a:pt x="4198" y="13049"/>
                      <a:pt x="6828" y="11850"/>
                    </a:cubicBezTo>
                    <a:cubicBezTo>
                      <a:pt x="8529" y="11074"/>
                      <a:pt x="10503" y="10408"/>
                      <a:pt x="12428" y="10408"/>
                    </a:cubicBezTo>
                    <a:close/>
                    <a:moveTo>
                      <a:pt x="2611" y="20372"/>
                    </a:moveTo>
                    <a:cubicBezTo>
                      <a:pt x="6212" y="24677"/>
                      <a:pt x="9755" y="29093"/>
                      <a:pt x="13588" y="33164"/>
                    </a:cubicBezTo>
                    <a:cubicBezTo>
                      <a:pt x="13652" y="33232"/>
                      <a:pt x="13727" y="33260"/>
                      <a:pt x="13798" y="33260"/>
                    </a:cubicBezTo>
                    <a:cubicBezTo>
                      <a:pt x="13866" y="33260"/>
                      <a:pt x="13931" y="33234"/>
                      <a:pt x="13982" y="33191"/>
                    </a:cubicBezTo>
                    <a:cubicBezTo>
                      <a:pt x="14017" y="33209"/>
                      <a:pt x="14054" y="33219"/>
                      <a:pt x="14091" y="33219"/>
                    </a:cubicBezTo>
                    <a:cubicBezTo>
                      <a:pt x="14135" y="33219"/>
                      <a:pt x="14178" y="33205"/>
                      <a:pt x="14213" y="33173"/>
                    </a:cubicBezTo>
                    <a:cubicBezTo>
                      <a:pt x="15982" y="31588"/>
                      <a:pt x="17411" y="29805"/>
                      <a:pt x="19405" y="28454"/>
                    </a:cubicBezTo>
                    <a:cubicBezTo>
                      <a:pt x="20310" y="27846"/>
                      <a:pt x="21262" y="27310"/>
                      <a:pt x="22251" y="26850"/>
                    </a:cubicBezTo>
                    <a:lnTo>
                      <a:pt x="22251" y="26850"/>
                    </a:lnTo>
                    <a:cubicBezTo>
                      <a:pt x="18920" y="29286"/>
                      <a:pt x="16125" y="32614"/>
                      <a:pt x="14723" y="36427"/>
                    </a:cubicBezTo>
                    <a:cubicBezTo>
                      <a:pt x="12789" y="33886"/>
                      <a:pt x="10435" y="31591"/>
                      <a:pt x="8287" y="29229"/>
                    </a:cubicBezTo>
                    <a:cubicBezTo>
                      <a:pt x="6088" y="26807"/>
                      <a:pt x="3887" y="24389"/>
                      <a:pt x="1683" y="21972"/>
                    </a:cubicBezTo>
                    <a:cubicBezTo>
                      <a:pt x="1668" y="21958"/>
                      <a:pt x="1653" y="21946"/>
                      <a:pt x="1634" y="21935"/>
                    </a:cubicBezTo>
                    <a:cubicBezTo>
                      <a:pt x="1738" y="21617"/>
                      <a:pt x="1847" y="21312"/>
                      <a:pt x="2037" y="21027"/>
                    </a:cubicBezTo>
                    <a:cubicBezTo>
                      <a:pt x="2201" y="20779"/>
                      <a:pt x="2411" y="20583"/>
                      <a:pt x="2611" y="20372"/>
                    </a:cubicBezTo>
                    <a:close/>
                    <a:moveTo>
                      <a:pt x="34666" y="1238"/>
                    </a:moveTo>
                    <a:cubicBezTo>
                      <a:pt x="34672" y="1264"/>
                      <a:pt x="34681" y="1290"/>
                      <a:pt x="34694" y="1314"/>
                    </a:cubicBezTo>
                    <a:cubicBezTo>
                      <a:pt x="37866" y="6522"/>
                      <a:pt x="41019" y="11922"/>
                      <a:pt x="44768" y="16740"/>
                    </a:cubicBezTo>
                    <a:cubicBezTo>
                      <a:pt x="39396" y="18096"/>
                      <a:pt x="33847" y="20186"/>
                      <a:pt x="29381" y="23518"/>
                    </a:cubicBezTo>
                    <a:cubicBezTo>
                      <a:pt x="29350" y="23542"/>
                      <a:pt x="29325" y="23573"/>
                      <a:pt x="29313" y="23610"/>
                    </a:cubicBezTo>
                    <a:cubicBezTo>
                      <a:pt x="29131" y="23698"/>
                      <a:pt x="29021" y="23922"/>
                      <a:pt x="29186" y="24136"/>
                    </a:cubicBezTo>
                    <a:cubicBezTo>
                      <a:pt x="29653" y="24740"/>
                      <a:pt x="29382" y="25977"/>
                      <a:pt x="28920" y="26532"/>
                    </a:cubicBezTo>
                    <a:cubicBezTo>
                      <a:pt x="28681" y="26818"/>
                      <a:pt x="28433" y="26917"/>
                      <a:pt x="28179" y="26917"/>
                    </a:cubicBezTo>
                    <a:cubicBezTo>
                      <a:pt x="27644" y="26917"/>
                      <a:pt x="27083" y="26478"/>
                      <a:pt x="26530" y="26412"/>
                    </a:cubicBezTo>
                    <a:cubicBezTo>
                      <a:pt x="26522" y="26411"/>
                      <a:pt x="26513" y="26411"/>
                      <a:pt x="26505" y="26411"/>
                    </a:cubicBezTo>
                    <a:cubicBezTo>
                      <a:pt x="26454" y="26411"/>
                      <a:pt x="26405" y="26430"/>
                      <a:pt x="26368" y="26466"/>
                    </a:cubicBezTo>
                    <a:cubicBezTo>
                      <a:pt x="26331" y="26454"/>
                      <a:pt x="26293" y="26447"/>
                      <a:pt x="26253" y="26447"/>
                    </a:cubicBezTo>
                    <a:cubicBezTo>
                      <a:pt x="26180" y="26447"/>
                      <a:pt x="26103" y="26471"/>
                      <a:pt x="26029" y="26529"/>
                    </a:cubicBezTo>
                    <a:cubicBezTo>
                      <a:pt x="21517" y="30065"/>
                      <a:pt x="17289" y="34786"/>
                      <a:pt x="15022" y="40117"/>
                    </a:cubicBezTo>
                    <a:cubicBezTo>
                      <a:pt x="15020" y="40071"/>
                      <a:pt x="15005" y="40027"/>
                      <a:pt x="14977" y="39990"/>
                    </a:cubicBezTo>
                    <a:cubicBezTo>
                      <a:pt x="10752" y="34622"/>
                      <a:pt x="5549" y="29811"/>
                      <a:pt x="714" y="24997"/>
                    </a:cubicBezTo>
                    <a:cubicBezTo>
                      <a:pt x="680" y="24962"/>
                      <a:pt x="639" y="24934"/>
                      <a:pt x="593" y="24916"/>
                    </a:cubicBezTo>
                    <a:cubicBezTo>
                      <a:pt x="914" y="24271"/>
                      <a:pt x="1279" y="23703"/>
                      <a:pt x="1754" y="23155"/>
                    </a:cubicBezTo>
                    <a:cubicBezTo>
                      <a:pt x="3820" y="25421"/>
                      <a:pt x="5884" y="27688"/>
                      <a:pt x="7952" y="29955"/>
                    </a:cubicBezTo>
                    <a:cubicBezTo>
                      <a:pt x="10076" y="32283"/>
                      <a:pt x="12120" y="34810"/>
                      <a:pt x="14449" y="36936"/>
                    </a:cubicBezTo>
                    <a:cubicBezTo>
                      <a:pt x="14484" y="36966"/>
                      <a:pt x="14529" y="36988"/>
                      <a:pt x="14576" y="36993"/>
                    </a:cubicBezTo>
                    <a:cubicBezTo>
                      <a:pt x="14608" y="37088"/>
                      <a:pt x="14703" y="37145"/>
                      <a:pt x="14802" y="37145"/>
                    </a:cubicBezTo>
                    <a:cubicBezTo>
                      <a:pt x="14889" y="37145"/>
                      <a:pt x="14979" y="37101"/>
                      <a:pt x="15033" y="37002"/>
                    </a:cubicBezTo>
                    <a:cubicBezTo>
                      <a:pt x="17665" y="32052"/>
                      <a:pt x="20990" y="28108"/>
                      <a:pt x="25987" y="25463"/>
                    </a:cubicBezTo>
                    <a:cubicBezTo>
                      <a:pt x="26219" y="25394"/>
                      <a:pt x="26451" y="25326"/>
                      <a:pt x="26686" y="25264"/>
                    </a:cubicBezTo>
                    <a:cubicBezTo>
                      <a:pt x="26870" y="25215"/>
                      <a:pt x="26961" y="25071"/>
                      <a:pt x="26974" y="24922"/>
                    </a:cubicBezTo>
                    <a:cubicBezTo>
                      <a:pt x="27074" y="24908"/>
                      <a:pt x="27158" y="24844"/>
                      <a:pt x="27193" y="24751"/>
                    </a:cubicBezTo>
                    <a:cubicBezTo>
                      <a:pt x="27203" y="24732"/>
                      <a:pt x="27213" y="24714"/>
                      <a:pt x="27221" y="24695"/>
                    </a:cubicBezTo>
                    <a:cubicBezTo>
                      <a:pt x="27245" y="24704"/>
                      <a:pt x="27270" y="24710"/>
                      <a:pt x="27295" y="24710"/>
                    </a:cubicBezTo>
                    <a:cubicBezTo>
                      <a:pt x="27346" y="24710"/>
                      <a:pt x="27396" y="24689"/>
                      <a:pt x="27432" y="24637"/>
                    </a:cubicBezTo>
                    <a:cubicBezTo>
                      <a:pt x="30477" y="20206"/>
                      <a:pt x="36936" y="17446"/>
                      <a:pt x="42186" y="17215"/>
                    </a:cubicBezTo>
                    <a:cubicBezTo>
                      <a:pt x="42532" y="17200"/>
                      <a:pt x="42568" y="16828"/>
                      <a:pt x="42393" y="16609"/>
                    </a:cubicBezTo>
                    <a:cubicBezTo>
                      <a:pt x="42401" y="16540"/>
                      <a:pt x="42384" y="16471"/>
                      <a:pt x="42344" y="16414"/>
                    </a:cubicBezTo>
                    <a:cubicBezTo>
                      <a:pt x="39192" y="11631"/>
                      <a:pt x="36290" y="6787"/>
                      <a:pt x="33442" y="1826"/>
                    </a:cubicBezTo>
                    <a:cubicBezTo>
                      <a:pt x="33828" y="1588"/>
                      <a:pt x="34236" y="1379"/>
                      <a:pt x="34666" y="1238"/>
                    </a:cubicBezTo>
                    <a:close/>
                    <a:moveTo>
                      <a:pt x="28437" y="1"/>
                    </a:moveTo>
                    <a:cubicBezTo>
                      <a:pt x="22427" y="1"/>
                      <a:pt x="16158" y="3857"/>
                      <a:pt x="14801" y="9989"/>
                    </a:cubicBezTo>
                    <a:cubicBezTo>
                      <a:pt x="13986" y="9734"/>
                      <a:pt x="13104" y="9613"/>
                      <a:pt x="12193" y="9613"/>
                    </a:cubicBezTo>
                    <a:cubicBezTo>
                      <a:pt x="7406" y="9613"/>
                      <a:pt x="1802" y="12929"/>
                      <a:pt x="712" y="17384"/>
                    </a:cubicBezTo>
                    <a:cubicBezTo>
                      <a:pt x="509" y="17482"/>
                      <a:pt x="381" y="17736"/>
                      <a:pt x="571" y="17958"/>
                    </a:cubicBezTo>
                    <a:cubicBezTo>
                      <a:pt x="1115" y="18594"/>
                      <a:pt x="1657" y="19232"/>
                      <a:pt x="2196" y="19875"/>
                    </a:cubicBezTo>
                    <a:cubicBezTo>
                      <a:pt x="1558" y="20326"/>
                      <a:pt x="1109" y="21162"/>
                      <a:pt x="991" y="21909"/>
                    </a:cubicBezTo>
                    <a:cubicBezTo>
                      <a:pt x="979" y="21978"/>
                      <a:pt x="996" y="22050"/>
                      <a:pt x="1038" y="22107"/>
                    </a:cubicBezTo>
                    <a:cubicBezTo>
                      <a:pt x="1000" y="22211"/>
                      <a:pt x="1005" y="22331"/>
                      <a:pt x="1106" y="22441"/>
                    </a:cubicBezTo>
                    <a:lnTo>
                      <a:pt x="1349" y="22709"/>
                    </a:lnTo>
                    <a:cubicBezTo>
                      <a:pt x="737" y="23314"/>
                      <a:pt x="244" y="24090"/>
                      <a:pt x="23" y="24927"/>
                    </a:cubicBezTo>
                    <a:cubicBezTo>
                      <a:pt x="0" y="25006"/>
                      <a:pt x="17" y="25094"/>
                      <a:pt x="69" y="25159"/>
                    </a:cubicBezTo>
                    <a:cubicBezTo>
                      <a:pt x="41" y="25254"/>
                      <a:pt x="57" y="25359"/>
                      <a:pt x="153" y="25454"/>
                    </a:cubicBezTo>
                    <a:cubicBezTo>
                      <a:pt x="5065" y="30310"/>
                      <a:pt x="9608" y="35625"/>
                      <a:pt x="14650" y="40336"/>
                    </a:cubicBezTo>
                    <a:cubicBezTo>
                      <a:pt x="14692" y="40376"/>
                      <a:pt x="14737" y="40392"/>
                      <a:pt x="14781" y="40392"/>
                    </a:cubicBezTo>
                    <a:cubicBezTo>
                      <a:pt x="14834" y="40392"/>
                      <a:pt x="14886" y="40368"/>
                      <a:pt x="14928" y="40331"/>
                    </a:cubicBezTo>
                    <a:lnTo>
                      <a:pt x="14928" y="40331"/>
                    </a:lnTo>
                    <a:cubicBezTo>
                      <a:pt x="14918" y="40356"/>
                      <a:pt x="14905" y="40380"/>
                      <a:pt x="14895" y="40405"/>
                    </a:cubicBezTo>
                    <a:cubicBezTo>
                      <a:pt x="14826" y="40575"/>
                      <a:pt x="14987" y="40731"/>
                      <a:pt x="15139" y="40731"/>
                    </a:cubicBezTo>
                    <a:cubicBezTo>
                      <a:pt x="15205" y="40731"/>
                      <a:pt x="15270" y="40701"/>
                      <a:pt x="15313" y="40630"/>
                    </a:cubicBezTo>
                    <a:cubicBezTo>
                      <a:pt x="18420" y="35443"/>
                      <a:pt x="21713" y="30906"/>
                      <a:pt x="26506" y="27115"/>
                    </a:cubicBezTo>
                    <a:cubicBezTo>
                      <a:pt x="26526" y="27100"/>
                      <a:pt x="26543" y="27083"/>
                      <a:pt x="26559" y="27065"/>
                    </a:cubicBezTo>
                    <a:cubicBezTo>
                      <a:pt x="26937" y="27428"/>
                      <a:pt x="27484" y="27618"/>
                      <a:pt x="28023" y="27618"/>
                    </a:cubicBezTo>
                    <a:cubicBezTo>
                      <a:pt x="28564" y="27618"/>
                      <a:pt x="29097" y="27426"/>
                      <a:pt x="29442" y="27026"/>
                    </a:cubicBezTo>
                    <a:cubicBezTo>
                      <a:pt x="30084" y="26281"/>
                      <a:pt x="30483" y="24677"/>
                      <a:pt x="29842" y="23812"/>
                    </a:cubicBezTo>
                    <a:cubicBezTo>
                      <a:pt x="34813" y="21147"/>
                      <a:pt x="39638" y="18771"/>
                      <a:pt x="45165" y="17413"/>
                    </a:cubicBezTo>
                    <a:cubicBezTo>
                      <a:pt x="45546" y="17319"/>
                      <a:pt x="45534" y="16806"/>
                      <a:pt x="45262" y="16685"/>
                    </a:cubicBezTo>
                    <a:cubicBezTo>
                      <a:pt x="45280" y="16627"/>
                      <a:pt x="45271" y="16564"/>
                      <a:pt x="45239" y="16514"/>
                    </a:cubicBezTo>
                    <a:cubicBezTo>
                      <a:pt x="42082" y="11268"/>
                      <a:pt x="38506" y="6266"/>
                      <a:pt x="35322" y="1031"/>
                    </a:cubicBezTo>
                    <a:cubicBezTo>
                      <a:pt x="35266" y="939"/>
                      <a:pt x="35173" y="876"/>
                      <a:pt x="35067" y="862"/>
                    </a:cubicBezTo>
                    <a:cubicBezTo>
                      <a:pt x="35063" y="711"/>
                      <a:pt x="34975" y="566"/>
                      <a:pt x="34816" y="566"/>
                    </a:cubicBezTo>
                    <a:cubicBezTo>
                      <a:pt x="34789" y="566"/>
                      <a:pt x="34760" y="570"/>
                      <a:pt x="34729" y="579"/>
                    </a:cubicBezTo>
                    <a:cubicBezTo>
                      <a:pt x="34153" y="749"/>
                      <a:pt x="33640" y="1011"/>
                      <a:pt x="33203" y="1412"/>
                    </a:cubicBezTo>
                    <a:cubicBezTo>
                      <a:pt x="33102" y="1236"/>
                      <a:pt x="33001" y="1060"/>
                      <a:pt x="32900" y="884"/>
                    </a:cubicBezTo>
                    <a:cubicBezTo>
                      <a:pt x="32885" y="858"/>
                      <a:pt x="32868" y="835"/>
                      <a:pt x="32850" y="813"/>
                    </a:cubicBezTo>
                    <a:cubicBezTo>
                      <a:pt x="32863" y="703"/>
                      <a:pt x="32828" y="591"/>
                      <a:pt x="32706" y="524"/>
                    </a:cubicBezTo>
                    <a:cubicBezTo>
                      <a:pt x="32362" y="334"/>
                      <a:pt x="31977" y="243"/>
                      <a:pt x="31592" y="243"/>
                    </a:cubicBezTo>
                    <a:cubicBezTo>
                      <a:pt x="30859" y="243"/>
                      <a:pt x="30126" y="573"/>
                      <a:pt x="29688" y="1176"/>
                    </a:cubicBezTo>
                    <a:cubicBezTo>
                      <a:pt x="29506" y="922"/>
                      <a:pt x="29322" y="669"/>
                      <a:pt x="29132" y="421"/>
                    </a:cubicBezTo>
                    <a:cubicBezTo>
                      <a:pt x="29083" y="354"/>
                      <a:pt x="29013" y="306"/>
                      <a:pt x="28933" y="286"/>
                    </a:cubicBezTo>
                    <a:cubicBezTo>
                      <a:pt x="28910" y="133"/>
                      <a:pt x="28803" y="3"/>
                      <a:pt x="28599" y="2"/>
                    </a:cubicBezTo>
                    <a:cubicBezTo>
                      <a:pt x="28545" y="1"/>
                      <a:pt x="28491" y="1"/>
                      <a:pt x="2843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3"/>
              <p:cNvSpPr/>
              <p:nvPr/>
            </p:nvSpPr>
            <p:spPr>
              <a:xfrm>
                <a:off x="454890" y="5262949"/>
                <a:ext cx="305477" cy="214175"/>
              </a:xfrm>
              <a:custGeom>
                <a:avLst/>
                <a:gdLst/>
                <a:ahLst/>
                <a:cxnLst/>
                <a:rect l="l" t="t" r="r" b="b"/>
                <a:pathLst>
                  <a:path w="9231" h="6472" extrusionOk="0">
                    <a:moveTo>
                      <a:pt x="8889" y="1"/>
                    </a:moveTo>
                    <a:cubicBezTo>
                      <a:pt x="8886" y="1"/>
                      <a:pt x="8883" y="1"/>
                      <a:pt x="8881" y="1"/>
                    </a:cubicBezTo>
                    <a:cubicBezTo>
                      <a:pt x="5016" y="123"/>
                      <a:pt x="1414" y="2612"/>
                      <a:pt x="51" y="6248"/>
                    </a:cubicBezTo>
                    <a:cubicBezTo>
                      <a:pt x="1" y="6381"/>
                      <a:pt x="104" y="6472"/>
                      <a:pt x="211" y="6472"/>
                    </a:cubicBezTo>
                    <a:cubicBezTo>
                      <a:pt x="273" y="6472"/>
                      <a:pt x="337" y="6441"/>
                      <a:pt x="373" y="6369"/>
                    </a:cubicBezTo>
                    <a:cubicBezTo>
                      <a:pt x="2066" y="2961"/>
                      <a:pt x="5111" y="886"/>
                      <a:pt x="8903" y="586"/>
                    </a:cubicBezTo>
                    <a:cubicBezTo>
                      <a:pt x="9230" y="560"/>
                      <a:pt x="9216" y="1"/>
                      <a:pt x="88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84105" y="5156755"/>
                <a:ext cx="306900" cy="223209"/>
              </a:xfrm>
              <a:custGeom>
                <a:avLst/>
                <a:gdLst/>
                <a:ahLst/>
                <a:cxnLst/>
                <a:rect l="l" t="t" r="r" b="b"/>
                <a:pathLst>
                  <a:path w="9274" h="6745" extrusionOk="0">
                    <a:moveTo>
                      <a:pt x="8838" y="1"/>
                    </a:moveTo>
                    <a:cubicBezTo>
                      <a:pt x="8814" y="1"/>
                      <a:pt x="8790" y="4"/>
                      <a:pt x="8763" y="9"/>
                    </a:cubicBezTo>
                    <a:cubicBezTo>
                      <a:pt x="5080" y="769"/>
                      <a:pt x="1744" y="3038"/>
                      <a:pt x="72" y="6465"/>
                    </a:cubicBezTo>
                    <a:cubicBezTo>
                      <a:pt x="0" y="6611"/>
                      <a:pt x="144" y="6744"/>
                      <a:pt x="281" y="6744"/>
                    </a:cubicBezTo>
                    <a:cubicBezTo>
                      <a:pt x="340" y="6744"/>
                      <a:pt x="398" y="6720"/>
                      <a:pt x="436" y="6661"/>
                    </a:cubicBezTo>
                    <a:cubicBezTo>
                      <a:pt x="2441" y="3577"/>
                      <a:pt x="5216" y="1387"/>
                      <a:pt x="8877" y="669"/>
                    </a:cubicBezTo>
                    <a:cubicBezTo>
                      <a:pt x="9274" y="591"/>
                      <a:pt x="9199" y="1"/>
                      <a:pt x="883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323910" y="5058404"/>
                <a:ext cx="287441" cy="225989"/>
              </a:xfrm>
              <a:custGeom>
                <a:avLst/>
                <a:gdLst/>
                <a:ahLst/>
                <a:cxnLst/>
                <a:rect l="l" t="t" r="r" b="b"/>
                <a:pathLst>
                  <a:path w="8686" h="6829" extrusionOk="0">
                    <a:moveTo>
                      <a:pt x="8294" y="1"/>
                    </a:moveTo>
                    <a:cubicBezTo>
                      <a:pt x="8268" y="1"/>
                      <a:pt x="8242" y="3"/>
                      <a:pt x="8213" y="10"/>
                    </a:cubicBezTo>
                    <a:cubicBezTo>
                      <a:pt x="4782" y="751"/>
                      <a:pt x="1382" y="3252"/>
                      <a:pt x="57" y="6566"/>
                    </a:cubicBezTo>
                    <a:cubicBezTo>
                      <a:pt x="1" y="6706"/>
                      <a:pt x="127" y="6828"/>
                      <a:pt x="251" y="6828"/>
                    </a:cubicBezTo>
                    <a:cubicBezTo>
                      <a:pt x="306" y="6828"/>
                      <a:pt x="360" y="6805"/>
                      <a:pt x="397" y="6749"/>
                    </a:cubicBezTo>
                    <a:cubicBezTo>
                      <a:pt x="2441" y="3724"/>
                      <a:pt x="4767" y="1682"/>
                      <a:pt x="8323" y="648"/>
                    </a:cubicBezTo>
                    <a:cubicBezTo>
                      <a:pt x="8686" y="543"/>
                      <a:pt x="8640" y="1"/>
                      <a:pt x="8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251239" y="4971867"/>
                <a:ext cx="284331" cy="227345"/>
              </a:xfrm>
              <a:custGeom>
                <a:avLst/>
                <a:gdLst/>
                <a:ahLst/>
                <a:cxnLst/>
                <a:rect l="l" t="t" r="r" b="b"/>
                <a:pathLst>
                  <a:path w="8592" h="6870" extrusionOk="0">
                    <a:moveTo>
                      <a:pt x="8135" y="1"/>
                    </a:moveTo>
                    <a:cubicBezTo>
                      <a:pt x="8051" y="1"/>
                      <a:pt x="7971" y="31"/>
                      <a:pt x="7908" y="85"/>
                    </a:cubicBezTo>
                    <a:cubicBezTo>
                      <a:pt x="7184" y="445"/>
                      <a:pt x="6177" y="523"/>
                      <a:pt x="5431" y="869"/>
                    </a:cubicBezTo>
                    <a:cubicBezTo>
                      <a:pt x="4620" y="1248"/>
                      <a:pt x="3859" y="1724"/>
                      <a:pt x="3163" y="2288"/>
                    </a:cubicBezTo>
                    <a:cubicBezTo>
                      <a:pt x="1756" y="3423"/>
                      <a:pt x="713" y="4882"/>
                      <a:pt x="69" y="6567"/>
                    </a:cubicBezTo>
                    <a:cubicBezTo>
                      <a:pt x="1" y="6747"/>
                      <a:pt x="140" y="6869"/>
                      <a:pt x="285" y="6869"/>
                    </a:cubicBezTo>
                    <a:cubicBezTo>
                      <a:pt x="370" y="6869"/>
                      <a:pt x="457" y="6827"/>
                      <a:pt x="506" y="6731"/>
                    </a:cubicBezTo>
                    <a:cubicBezTo>
                      <a:pt x="1481" y="4784"/>
                      <a:pt x="2900" y="3090"/>
                      <a:pt x="4800" y="1984"/>
                    </a:cubicBezTo>
                    <a:cubicBezTo>
                      <a:pt x="5536" y="1560"/>
                      <a:pt x="6320" y="1228"/>
                      <a:pt x="7138" y="998"/>
                    </a:cubicBezTo>
                    <a:cubicBezTo>
                      <a:pt x="7622" y="862"/>
                      <a:pt x="8081" y="888"/>
                      <a:pt x="8424" y="522"/>
                    </a:cubicBezTo>
                    <a:cubicBezTo>
                      <a:pt x="8591" y="341"/>
                      <a:pt x="8423" y="4"/>
                      <a:pt x="8188" y="1"/>
                    </a:cubicBezTo>
                    <a:lnTo>
                      <a:pt x="8141" y="1"/>
                    </a:lnTo>
                    <a:cubicBezTo>
                      <a:pt x="8139" y="1"/>
                      <a:pt x="8137" y="1"/>
                      <a:pt x="81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57223" y="4893206"/>
                <a:ext cx="328873" cy="206530"/>
              </a:xfrm>
              <a:custGeom>
                <a:avLst/>
                <a:gdLst/>
                <a:ahLst/>
                <a:cxnLst/>
                <a:rect l="l" t="t" r="r" b="b"/>
                <a:pathLst>
                  <a:path w="9938" h="6241" extrusionOk="0">
                    <a:moveTo>
                      <a:pt x="9460" y="1"/>
                    </a:moveTo>
                    <a:cubicBezTo>
                      <a:pt x="9440" y="1"/>
                      <a:pt x="9419" y="2"/>
                      <a:pt x="9398" y="6"/>
                    </a:cubicBezTo>
                    <a:cubicBezTo>
                      <a:pt x="5592" y="598"/>
                      <a:pt x="1854" y="2360"/>
                      <a:pt x="75" y="5954"/>
                    </a:cubicBezTo>
                    <a:cubicBezTo>
                      <a:pt x="1" y="6104"/>
                      <a:pt x="148" y="6240"/>
                      <a:pt x="288" y="6240"/>
                    </a:cubicBezTo>
                    <a:cubicBezTo>
                      <a:pt x="348" y="6240"/>
                      <a:pt x="407" y="6214"/>
                      <a:pt x="446" y="6153"/>
                    </a:cubicBezTo>
                    <a:cubicBezTo>
                      <a:pt x="2544" y="2899"/>
                      <a:pt x="5771" y="1292"/>
                      <a:pt x="9516" y="692"/>
                    </a:cubicBezTo>
                    <a:cubicBezTo>
                      <a:pt x="9938" y="625"/>
                      <a:pt x="9852" y="1"/>
                      <a:pt x="94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856798" y="4962469"/>
                <a:ext cx="304054" cy="210667"/>
              </a:xfrm>
              <a:custGeom>
                <a:avLst/>
                <a:gdLst/>
                <a:ahLst/>
                <a:cxnLst/>
                <a:rect l="l" t="t" r="r" b="b"/>
                <a:pathLst>
                  <a:path w="9188" h="6366" extrusionOk="0">
                    <a:moveTo>
                      <a:pt x="8737" y="0"/>
                    </a:moveTo>
                    <a:cubicBezTo>
                      <a:pt x="8720" y="0"/>
                      <a:pt x="8704" y="1"/>
                      <a:pt x="8686" y="3"/>
                    </a:cubicBezTo>
                    <a:cubicBezTo>
                      <a:pt x="5361" y="398"/>
                      <a:pt x="1228" y="2872"/>
                      <a:pt x="47" y="6149"/>
                    </a:cubicBezTo>
                    <a:cubicBezTo>
                      <a:pt x="1" y="6278"/>
                      <a:pt x="97" y="6366"/>
                      <a:pt x="201" y="6366"/>
                    </a:cubicBezTo>
                    <a:cubicBezTo>
                      <a:pt x="249" y="6366"/>
                      <a:pt x="298" y="6347"/>
                      <a:pt x="336" y="6306"/>
                    </a:cubicBezTo>
                    <a:cubicBezTo>
                      <a:pt x="1488" y="5065"/>
                      <a:pt x="2430" y="3734"/>
                      <a:pt x="3831" y="2740"/>
                    </a:cubicBezTo>
                    <a:cubicBezTo>
                      <a:pt x="5355" y="1659"/>
                      <a:pt x="7003" y="1104"/>
                      <a:pt x="8797" y="651"/>
                    </a:cubicBezTo>
                    <a:cubicBezTo>
                      <a:pt x="9188" y="551"/>
                      <a:pt x="9118" y="0"/>
                      <a:pt x="8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797894" y="4865475"/>
                <a:ext cx="315338" cy="236280"/>
              </a:xfrm>
              <a:custGeom>
                <a:avLst/>
                <a:gdLst/>
                <a:ahLst/>
                <a:cxnLst/>
                <a:rect l="l" t="t" r="r" b="b"/>
                <a:pathLst>
                  <a:path w="9529" h="7140" extrusionOk="0">
                    <a:moveTo>
                      <a:pt x="9009" y="1"/>
                    </a:moveTo>
                    <a:cubicBezTo>
                      <a:pt x="8996" y="1"/>
                      <a:pt x="8983" y="2"/>
                      <a:pt x="8970" y="3"/>
                    </a:cubicBezTo>
                    <a:cubicBezTo>
                      <a:pt x="5058" y="366"/>
                      <a:pt x="1220" y="3018"/>
                      <a:pt x="49" y="6872"/>
                    </a:cubicBezTo>
                    <a:cubicBezTo>
                      <a:pt x="1" y="7033"/>
                      <a:pt x="117" y="7139"/>
                      <a:pt x="240" y="7139"/>
                    </a:cubicBezTo>
                    <a:cubicBezTo>
                      <a:pt x="312" y="7139"/>
                      <a:pt x="387" y="7102"/>
                      <a:pt x="430" y="7016"/>
                    </a:cubicBezTo>
                    <a:cubicBezTo>
                      <a:pt x="2214" y="3504"/>
                      <a:pt x="5084" y="1122"/>
                      <a:pt x="9088" y="697"/>
                    </a:cubicBezTo>
                    <a:cubicBezTo>
                      <a:pt x="9528" y="650"/>
                      <a:pt x="9426" y="1"/>
                      <a:pt x="90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p:nvPr/>
            </p:nvSpPr>
            <p:spPr>
              <a:xfrm>
                <a:off x="732437" y="4757031"/>
                <a:ext cx="309216" cy="243098"/>
              </a:xfrm>
              <a:custGeom>
                <a:avLst/>
                <a:gdLst/>
                <a:ahLst/>
                <a:cxnLst/>
                <a:rect l="l" t="t" r="r" b="b"/>
                <a:pathLst>
                  <a:path w="9344" h="7346" extrusionOk="0">
                    <a:moveTo>
                      <a:pt x="8861" y="1"/>
                    </a:moveTo>
                    <a:cubicBezTo>
                      <a:pt x="8851" y="1"/>
                      <a:pt x="8841" y="1"/>
                      <a:pt x="8830" y="2"/>
                    </a:cubicBezTo>
                    <a:cubicBezTo>
                      <a:pt x="4877" y="316"/>
                      <a:pt x="873" y="3101"/>
                      <a:pt x="28" y="7138"/>
                    </a:cubicBezTo>
                    <a:cubicBezTo>
                      <a:pt x="0" y="7272"/>
                      <a:pt x="106" y="7345"/>
                      <a:pt x="216" y="7345"/>
                    </a:cubicBezTo>
                    <a:cubicBezTo>
                      <a:pt x="295" y="7345"/>
                      <a:pt x="377" y="7307"/>
                      <a:pt x="412" y="7227"/>
                    </a:cubicBezTo>
                    <a:cubicBezTo>
                      <a:pt x="2031" y="3597"/>
                      <a:pt x="4822" y="961"/>
                      <a:pt x="8939" y="641"/>
                    </a:cubicBezTo>
                    <a:cubicBezTo>
                      <a:pt x="9343" y="609"/>
                      <a:pt x="9249" y="1"/>
                      <a:pt x="88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p:nvPr/>
            </p:nvSpPr>
            <p:spPr>
              <a:xfrm>
                <a:off x="647422" y="4663743"/>
                <a:ext cx="319740" cy="244719"/>
              </a:xfrm>
              <a:custGeom>
                <a:avLst/>
                <a:gdLst/>
                <a:ahLst/>
                <a:cxnLst/>
                <a:rect l="l" t="t" r="r" b="b"/>
                <a:pathLst>
                  <a:path w="9662" h="7395" extrusionOk="0">
                    <a:moveTo>
                      <a:pt x="9162" y="0"/>
                    </a:moveTo>
                    <a:cubicBezTo>
                      <a:pt x="9152" y="0"/>
                      <a:pt x="9142" y="1"/>
                      <a:pt x="9132" y="1"/>
                    </a:cubicBezTo>
                    <a:cubicBezTo>
                      <a:pt x="4959" y="317"/>
                      <a:pt x="1872" y="3604"/>
                      <a:pt x="67" y="7154"/>
                    </a:cubicBezTo>
                    <a:cubicBezTo>
                      <a:pt x="0" y="7286"/>
                      <a:pt x="124" y="7395"/>
                      <a:pt x="245" y="7395"/>
                    </a:cubicBezTo>
                    <a:cubicBezTo>
                      <a:pt x="298" y="7395"/>
                      <a:pt x="349" y="7375"/>
                      <a:pt x="385" y="7327"/>
                    </a:cubicBezTo>
                    <a:cubicBezTo>
                      <a:pt x="2723" y="4229"/>
                      <a:pt x="5034" y="963"/>
                      <a:pt x="9244" y="659"/>
                    </a:cubicBezTo>
                    <a:cubicBezTo>
                      <a:pt x="9661" y="629"/>
                      <a:pt x="9563" y="0"/>
                      <a:pt x="91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585241" y="4582997"/>
                <a:ext cx="320335" cy="251768"/>
              </a:xfrm>
              <a:custGeom>
                <a:avLst/>
                <a:gdLst/>
                <a:ahLst/>
                <a:cxnLst/>
                <a:rect l="l" t="t" r="r" b="b"/>
                <a:pathLst>
                  <a:path w="9680" h="7608" extrusionOk="0">
                    <a:moveTo>
                      <a:pt x="9301" y="1"/>
                    </a:moveTo>
                    <a:cubicBezTo>
                      <a:pt x="9271" y="1"/>
                      <a:pt x="9238" y="5"/>
                      <a:pt x="9204" y="15"/>
                    </a:cubicBezTo>
                    <a:cubicBezTo>
                      <a:pt x="5334" y="1121"/>
                      <a:pt x="1872" y="3705"/>
                      <a:pt x="68" y="7350"/>
                    </a:cubicBezTo>
                    <a:cubicBezTo>
                      <a:pt x="1" y="7487"/>
                      <a:pt x="133" y="7608"/>
                      <a:pt x="260" y="7608"/>
                    </a:cubicBezTo>
                    <a:cubicBezTo>
                      <a:pt x="316" y="7608"/>
                      <a:pt x="370" y="7585"/>
                      <a:pt x="406" y="7531"/>
                    </a:cubicBezTo>
                    <a:cubicBezTo>
                      <a:pt x="2627" y="4241"/>
                      <a:pt x="5479" y="1836"/>
                      <a:pt x="9314" y="666"/>
                    </a:cubicBezTo>
                    <a:cubicBezTo>
                      <a:pt x="9679" y="554"/>
                      <a:pt x="9629" y="1"/>
                      <a:pt x="9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23"/>
            <p:cNvSpPr/>
            <p:nvPr/>
          </p:nvSpPr>
          <p:spPr>
            <a:xfrm>
              <a:off x="1364603" y="5136171"/>
              <a:ext cx="119166" cy="46296"/>
            </a:xfrm>
            <a:custGeom>
              <a:avLst/>
              <a:gdLst/>
              <a:ahLst/>
              <a:cxnLst/>
              <a:rect l="l" t="t" r="r" b="b"/>
              <a:pathLst>
                <a:path w="3601" h="1399" extrusionOk="0">
                  <a:moveTo>
                    <a:pt x="3358" y="0"/>
                  </a:moveTo>
                  <a:cubicBezTo>
                    <a:pt x="3340" y="0"/>
                    <a:pt x="3320" y="4"/>
                    <a:pt x="3300" y="12"/>
                  </a:cubicBezTo>
                  <a:cubicBezTo>
                    <a:pt x="2275" y="421"/>
                    <a:pt x="1274" y="804"/>
                    <a:pt x="200" y="1066"/>
                  </a:cubicBezTo>
                  <a:cubicBezTo>
                    <a:pt x="0" y="1113"/>
                    <a:pt x="66" y="1399"/>
                    <a:pt x="248" y="1399"/>
                  </a:cubicBezTo>
                  <a:cubicBezTo>
                    <a:pt x="261" y="1399"/>
                    <a:pt x="276" y="1397"/>
                    <a:pt x="290" y="1394"/>
                  </a:cubicBezTo>
                  <a:cubicBezTo>
                    <a:pt x="1364" y="1149"/>
                    <a:pt x="2447" y="830"/>
                    <a:pt x="3439" y="344"/>
                  </a:cubicBezTo>
                  <a:cubicBezTo>
                    <a:pt x="3601" y="264"/>
                    <a:pt x="3515" y="0"/>
                    <a:pt x="33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1437505" y="5176610"/>
              <a:ext cx="117842" cy="27599"/>
            </a:xfrm>
            <a:custGeom>
              <a:avLst/>
              <a:gdLst/>
              <a:ahLst/>
              <a:cxnLst/>
              <a:rect l="l" t="t" r="r" b="b"/>
              <a:pathLst>
                <a:path w="3561" h="834" extrusionOk="0">
                  <a:moveTo>
                    <a:pt x="3329" y="1"/>
                  </a:moveTo>
                  <a:cubicBezTo>
                    <a:pt x="3311" y="1"/>
                    <a:pt x="3291" y="4"/>
                    <a:pt x="3270" y="11"/>
                  </a:cubicBezTo>
                  <a:cubicBezTo>
                    <a:pt x="2261" y="346"/>
                    <a:pt x="1258" y="522"/>
                    <a:pt x="193" y="528"/>
                  </a:cubicBezTo>
                  <a:cubicBezTo>
                    <a:pt x="0" y="530"/>
                    <a:pt x="2" y="819"/>
                    <a:pt x="193" y="827"/>
                  </a:cubicBezTo>
                  <a:cubicBezTo>
                    <a:pt x="305" y="831"/>
                    <a:pt x="417" y="834"/>
                    <a:pt x="529" y="834"/>
                  </a:cubicBezTo>
                  <a:cubicBezTo>
                    <a:pt x="1493" y="834"/>
                    <a:pt x="2453" y="674"/>
                    <a:pt x="3365" y="358"/>
                  </a:cubicBezTo>
                  <a:cubicBezTo>
                    <a:pt x="3561" y="289"/>
                    <a:pt x="3505" y="1"/>
                    <a:pt x="33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3"/>
          <p:cNvGrpSpPr/>
          <p:nvPr/>
        </p:nvGrpSpPr>
        <p:grpSpPr>
          <a:xfrm>
            <a:off x="1664354" y="4088694"/>
            <a:ext cx="1037582" cy="940754"/>
            <a:chOff x="1664354" y="4088694"/>
            <a:chExt cx="1037582" cy="940754"/>
          </a:xfrm>
        </p:grpSpPr>
        <p:grpSp>
          <p:nvGrpSpPr>
            <p:cNvPr id="464" name="Google Shape;464;p23"/>
            <p:cNvGrpSpPr/>
            <p:nvPr/>
          </p:nvGrpSpPr>
          <p:grpSpPr>
            <a:xfrm>
              <a:off x="1664354" y="4088694"/>
              <a:ext cx="1037582" cy="832607"/>
              <a:chOff x="1664354" y="4088694"/>
              <a:chExt cx="1037582" cy="832607"/>
            </a:xfrm>
          </p:grpSpPr>
          <p:sp>
            <p:nvSpPr>
              <p:cNvPr id="465" name="Google Shape;465;p23"/>
              <p:cNvSpPr/>
              <p:nvPr/>
            </p:nvSpPr>
            <p:spPr>
              <a:xfrm>
                <a:off x="2035818" y="4196940"/>
                <a:ext cx="429938" cy="217219"/>
              </a:xfrm>
              <a:custGeom>
                <a:avLst/>
                <a:gdLst/>
                <a:ahLst/>
                <a:cxnLst/>
                <a:rect l="l" t="t" r="r" b="b"/>
                <a:pathLst>
                  <a:path w="12992" h="6564" extrusionOk="0">
                    <a:moveTo>
                      <a:pt x="3639" y="1"/>
                    </a:moveTo>
                    <a:cubicBezTo>
                      <a:pt x="3311" y="1"/>
                      <a:pt x="2981" y="148"/>
                      <a:pt x="2754" y="504"/>
                    </a:cubicBezTo>
                    <a:cubicBezTo>
                      <a:pt x="2252" y="1293"/>
                      <a:pt x="1682" y="1813"/>
                      <a:pt x="869" y="2274"/>
                    </a:cubicBezTo>
                    <a:cubicBezTo>
                      <a:pt x="1" y="2766"/>
                      <a:pt x="295" y="3941"/>
                      <a:pt x="1126" y="4252"/>
                    </a:cubicBezTo>
                    <a:cubicBezTo>
                      <a:pt x="3479" y="5131"/>
                      <a:pt x="5873" y="6070"/>
                      <a:pt x="8357" y="6506"/>
                    </a:cubicBezTo>
                    <a:cubicBezTo>
                      <a:pt x="8578" y="6545"/>
                      <a:pt x="8791" y="6563"/>
                      <a:pt x="8998" y="6563"/>
                    </a:cubicBezTo>
                    <a:cubicBezTo>
                      <a:pt x="10417" y="6563"/>
                      <a:pt x="11511" y="5693"/>
                      <a:pt x="12462" y="4546"/>
                    </a:cubicBezTo>
                    <a:cubicBezTo>
                      <a:pt x="12992" y="3906"/>
                      <a:pt x="12797" y="3014"/>
                      <a:pt x="11984" y="2737"/>
                    </a:cubicBezTo>
                    <a:cubicBezTo>
                      <a:pt x="9954" y="2045"/>
                      <a:pt x="7924" y="1355"/>
                      <a:pt x="5880" y="705"/>
                    </a:cubicBezTo>
                    <a:cubicBezTo>
                      <a:pt x="5449" y="567"/>
                      <a:pt x="4975" y="426"/>
                      <a:pt x="4520" y="386"/>
                    </a:cubicBezTo>
                    <a:cubicBezTo>
                      <a:pt x="4298" y="150"/>
                      <a:pt x="3969" y="1"/>
                      <a:pt x="3639"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1664354" y="4088694"/>
                <a:ext cx="1037582" cy="832607"/>
              </a:xfrm>
              <a:custGeom>
                <a:avLst/>
                <a:gdLst/>
                <a:ahLst/>
                <a:cxnLst/>
                <a:rect l="l" t="t" r="r" b="b"/>
                <a:pathLst>
                  <a:path w="31354" h="25160" extrusionOk="0">
                    <a:moveTo>
                      <a:pt x="28528" y="1104"/>
                    </a:moveTo>
                    <a:lnTo>
                      <a:pt x="28528" y="1104"/>
                    </a:lnTo>
                    <a:cubicBezTo>
                      <a:pt x="28254" y="1542"/>
                      <a:pt x="28130" y="2055"/>
                      <a:pt x="28144" y="2586"/>
                    </a:cubicBezTo>
                    <a:cubicBezTo>
                      <a:pt x="28148" y="2775"/>
                      <a:pt x="28288" y="2879"/>
                      <a:pt x="28445" y="2879"/>
                    </a:cubicBezTo>
                    <a:cubicBezTo>
                      <a:pt x="28495" y="2879"/>
                      <a:pt x="28547" y="2869"/>
                      <a:pt x="28597" y="2847"/>
                    </a:cubicBezTo>
                    <a:cubicBezTo>
                      <a:pt x="29055" y="2646"/>
                      <a:pt x="29517" y="2516"/>
                      <a:pt x="30017" y="2488"/>
                    </a:cubicBezTo>
                    <a:cubicBezTo>
                      <a:pt x="30060" y="2486"/>
                      <a:pt x="30102" y="2485"/>
                      <a:pt x="30145" y="2485"/>
                    </a:cubicBezTo>
                    <a:cubicBezTo>
                      <a:pt x="30292" y="2485"/>
                      <a:pt x="30437" y="2497"/>
                      <a:pt x="30582" y="2505"/>
                    </a:cubicBezTo>
                    <a:cubicBezTo>
                      <a:pt x="29468" y="3063"/>
                      <a:pt x="28554" y="4193"/>
                      <a:pt x="28046" y="5288"/>
                    </a:cubicBezTo>
                    <a:cubicBezTo>
                      <a:pt x="27059" y="4772"/>
                      <a:pt x="25961" y="4383"/>
                      <a:pt x="25047" y="4034"/>
                    </a:cubicBezTo>
                    <a:cubicBezTo>
                      <a:pt x="25474" y="3417"/>
                      <a:pt x="25858" y="2805"/>
                      <a:pt x="26440" y="2292"/>
                    </a:cubicBezTo>
                    <a:cubicBezTo>
                      <a:pt x="27068" y="1739"/>
                      <a:pt x="27767" y="1392"/>
                      <a:pt x="28528" y="1104"/>
                    </a:cubicBezTo>
                    <a:close/>
                    <a:moveTo>
                      <a:pt x="13590" y="614"/>
                    </a:moveTo>
                    <a:cubicBezTo>
                      <a:pt x="16278" y="1536"/>
                      <a:pt x="18980" y="2393"/>
                      <a:pt x="21627" y="3435"/>
                    </a:cubicBezTo>
                    <a:cubicBezTo>
                      <a:pt x="23227" y="4066"/>
                      <a:pt x="24811" y="4740"/>
                      <a:pt x="26375" y="5457"/>
                    </a:cubicBezTo>
                    <a:cubicBezTo>
                      <a:pt x="27938" y="6173"/>
                      <a:pt x="29845" y="6797"/>
                      <a:pt x="29908" y="8786"/>
                    </a:cubicBezTo>
                    <a:cubicBezTo>
                      <a:pt x="29963" y="10509"/>
                      <a:pt x="28468" y="11995"/>
                      <a:pt x="27436" y="13236"/>
                    </a:cubicBezTo>
                    <a:cubicBezTo>
                      <a:pt x="26505" y="14354"/>
                      <a:pt x="25563" y="15464"/>
                      <a:pt x="24613" y="16567"/>
                    </a:cubicBezTo>
                    <a:cubicBezTo>
                      <a:pt x="22916" y="18533"/>
                      <a:pt x="21179" y="20460"/>
                      <a:pt x="19430" y="22379"/>
                    </a:cubicBezTo>
                    <a:cubicBezTo>
                      <a:pt x="19427" y="22108"/>
                      <a:pt x="19378" y="21838"/>
                      <a:pt x="19285" y="21584"/>
                    </a:cubicBezTo>
                    <a:cubicBezTo>
                      <a:pt x="19100" y="20532"/>
                      <a:pt x="18367" y="19941"/>
                      <a:pt x="17502" y="19377"/>
                    </a:cubicBezTo>
                    <a:cubicBezTo>
                      <a:pt x="15810" y="18271"/>
                      <a:pt x="13961" y="17354"/>
                      <a:pt x="12116" y="16535"/>
                    </a:cubicBezTo>
                    <a:cubicBezTo>
                      <a:pt x="9052" y="15173"/>
                      <a:pt x="5801" y="14032"/>
                      <a:pt x="2471" y="13554"/>
                    </a:cubicBezTo>
                    <a:cubicBezTo>
                      <a:pt x="2433" y="13510"/>
                      <a:pt x="2382" y="13474"/>
                      <a:pt x="2327" y="13455"/>
                    </a:cubicBezTo>
                    <a:cubicBezTo>
                      <a:pt x="6191" y="9287"/>
                      <a:pt x="9769" y="4835"/>
                      <a:pt x="13586" y="621"/>
                    </a:cubicBezTo>
                    <a:cubicBezTo>
                      <a:pt x="13587" y="618"/>
                      <a:pt x="13589" y="615"/>
                      <a:pt x="13590" y="614"/>
                    </a:cubicBezTo>
                    <a:close/>
                    <a:moveTo>
                      <a:pt x="2696" y="14107"/>
                    </a:moveTo>
                    <a:lnTo>
                      <a:pt x="2696" y="14107"/>
                    </a:lnTo>
                    <a:cubicBezTo>
                      <a:pt x="5294" y="14815"/>
                      <a:pt x="7878" y="15499"/>
                      <a:pt x="10383" y="16516"/>
                    </a:cubicBezTo>
                    <a:cubicBezTo>
                      <a:pt x="11941" y="17149"/>
                      <a:pt x="13463" y="17869"/>
                      <a:pt x="14943" y="18671"/>
                    </a:cubicBezTo>
                    <a:cubicBezTo>
                      <a:pt x="16229" y="19368"/>
                      <a:pt x="18404" y="20223"/>
                      <a:pt x="18649" y="21822"/>
                    </a:cubicBezTo>
                    <a:cubicBezTo>
                      <a:pt x="18655" y="21871"/>
                      <a:pt x="18674" y="21917"/>
                      <a:pt x="18703" y="21956"/>
                    </a:cubicBezTo>
                    <a:cubicBezTo>
                      <a:pt x="18965" y="23733"/>
                      <a:pt x="17749" y="24299"/>
                      <a:pt x="16074" y="24299"/>
                    </a:cubicBezTo>
                    <a:cubicBezTo>
                      <a:pt x="13563" y="24299"/>
                      <a:pt x="10020" y="23028"/>
                      <a:pt x="8870" y="22655"/>
                    </a:cubicBezTo>
                    <a:cubicBezTo>
                      <a:pt x="6161" y="21774"/>
                      <a:pt x="3585" y="20622"/>
                      <a:pt x="941" y="19585"/>
                    </a:cubicBezTo>
                    <a:cubicBezTo>
                      <a:pt x="2615" y="18343"/>
                      <a:pt x="3292" y="16087"/>
                      <a:pt x="2696" y="14107"/>
                    </a:cubicBezTo>
                    <a:close/>
                    <a:moveTo>
                      <a:pt x="13646" y="1"/>
                    </a:moveTo>
                    <a:cubicBezTo>
                      <a:pt x="13587" y="1"/>
                      <a:pt x="13529" y="19"/>
                      <a:pt x="13480" y="55"/>
                    </a:cubicBezTo>
                    <a:cubicBezTo>
                      <a:pt x="13429" y="26"/>
                      <a:pt x="13372" y="8"/>
                      <a:pt x="13314" y="8"/>
                    </a:cubicBezTo>
                    <a:cubicBezTo>
                      <a:pt x="13235" y="8"/>
                      <a:pt x="13154" y="40"/>
                      <a:pt x="13082" y="119"/>
                    </a:cubicBezTo>
                    <a:cubicBezTo>
                      <a:pt x="9134" y="4426"/>
                      <a:pt x="5037" y="8772"/>
                      <a:pt x="1566" y="13482"/>
                    </a:cubicBezTo>
                    <a:cubicBezTo>
                      <a:pt x="1425" y="13673"/>
                      <a:pt x="1621" y="13889"/>
                      <a:pt x="1817" y="13889"/>
                    </a:cubicBezTo>
                    <a:cubicBezTo>
                      <a:pt x="1832" y="13889"/>
                      <a:pt x="1847" y="13888"/>
                      <a:pt x="1862" y="13885"/>
                    </a:cubicBezTo>
                    <a:lnTo>
                      <a:pt x="1862" y="13885"/>
                    </a:lnTo>
                    <a:cubicBezTo>
                      <a:pt x="2630" y="15900"/>
                      <a:pt x="1964" y="17976"/>
                      <a:pt x="318" y="19328"/>
                    </a:cubicBezTo>
                    <a:cubicBezTo>
                      <a:pt x="305" y="19340"/>
                      <a:pt x="295" y="19354"/>
                      <a:pt x="286" y="19368"/>
                    </a:cubicBezTo>
                    <a:cubicBezTo>
                      <a:pt x="89" y="19408"/>
                      <a:pt x="1" y="19729"/>
                      <a:pt x="209" y="19847"/>
                    </a:cubicBezTo>
                    <a:cubicBezTo>
                      <a:pt x="4265" y="22145"/>
                      <a:pt x="9011" y="23679"/>
                      <a:pt x="13523" y="24776"/>
                    </a:cubicBezTo>
                    <a:cubicBezTo>
                      <a:pt x="14320" y="24970"/>
                      <a:pt x="15192" y="25159"/>
                      <a:pt x="16039" y="25159"/>
                    </a:cubicBezTo>
                    <a:cubicBezTo>
                      <a:pt x="16887" y="25159"/>
                      <a:pt x="17709" y="24969"/>
                      <a:pt x="18404" y="24402"/>
                    </a:cubicBezTo>
                    <a:cubicBezTo>
                      <a:pt x="18562" y="24271"/>
                      <a:pt x="18706" y="24125"/>
                      <a:pt x="18835" y="23964"/>
                    </a:cubicBezTo>
                    <a:cubicBezTo>
                      <a:pt x="18836" y="23964"/>
                      <a:pt x="18838" y="23964"/>
                      <a:pt x="18840" y="23964"/>
                    </a:cubicBezTo>
                    <a:cubicBezTo>
                      <a:pt x="18936" y="23964"/>
                      <a:pt x="19026" y="23923"/>
                      <a:pt x="19089" y="23852"/>
                    </a:cubicBezTo>
                    <a:cubicBezTo>
                      <a:pt x="21694" y="21077"/>
                      <a:pt x="24212" y="18215"/>
                      <a:pt x="26670" y="15309"/>
                    </a:cubicBezTo>
                    <a:cubicBezTo>
                      <a:pt x="28208" y="13493"/>
                      <a:pt x="31181" y="10863"/>
                      <a:pt x="30686" y="8171"/>
                    </a:cubicBezTo>
                    <a:cubicBezTo>
                      <a:pt x="30479" y="7051"/>
                      <a:pt x="29643" y="6236"/>
                      <a:pt x="28595" y="5599"/>
                    </a:cubicBezTo>
                    <a:cubicBezTo>
                      <a:pt x="28903" y="5008"/>
                      <a:pt x="29248" y="4458"/>
                      <a:pt x="29704" y="3966"/>
                    </a:cubicBezTo>
                    <a:cubicBezTo>
                      <a:pt x="30144" y="3490"/>
                      <a:pt x="30658" y="3126"/>
                      <a:pt x="31144" y="2701"/>
                    </a:cubicBezTo>
                    <a:cubicBezTo>
                      <a:pt x="31211" y="2642"/>
                      <a:pt x="31216" y="2554"/>
                      <a:pt x="31187" y="2478"/>
                    </a:cubicBezTo>
                    <a:cubicBezTo>
                      <a:pt x="31354" y="2419"/>
                      <a:pt x="31343" y="2182"/>
                      <a:pt x="31210" y="2090"/>
                    </a:cubicBezTo>
                    <a:cubicBezTo>
                      <a:pt x="30936" y="1902"/>
                      <a:pt x="30588" y="1828"/>
                      <a:pt x="30219" y="1828"/>
                    </a:cubicBezTo>
                    <a:cubicBezTo>
                      <a:pt x="29726" y="1828"/>
                      <a:pt x="29194" y="1960"/>
                      <a:pt x="28750" y="2127"/>
                    </a:cubicBezTo>
                    <a:cubicBezTo>
                      <a:pt x="28796" y="1693"/>
                      <a:pt x="28965" y="1304"/>
                      <a:pt x="29229" y="922"/>
                    </a:cubicBezTo>
                    <a:cubicBezTo>
                      <a:pt x="29324" y="785"/>
                      <a:pt x="29219" y="643"/>
                      <a:pt x="29087" y="609"/>
                    </a:cubicBezTo>
                    <a:cubicBezTo>
                      <a:pt x="29055" y="478"/>
                      <a:pt x="28943" y="364"/>
                      <a:pt x="28775" y="364"/>
                    </a:cubicBezTo>
                    <a:cubicBezTo>
                      <a:pt x="28754" y="364"/>
                      <a:pt x="28731" y="366"/>
                      <a:pt x="28707" y="370"/>
                    </a:cubicBezTo>
                    <a:cubicBezTo>
                      <a:pt x="27032" y="654"/>
                      <a:pt x="25061" y="2118"/>
                      <a:pt x="24573" y="3848"/>
                    </a:cubicBezTo>
                    <a:cubicBezTo>
                      <a:pt x="24482" y="3812"/>
                      <a:pt x="24387" y="3773"/>
                      <a:pt x="24301" y="3737"/>
                    </a:cubicBezTo>
                    <a:cubicBezTo>
                      <a:pt x="20872" y="2282"/>
                      <a:pt x="17343" y="931"/>
                      <a:pt x="13728" y="13"/>
                    </a:cubicBezTo>
                    <a:cubicBezTo>
                      <a:pt x="13701" y="5"/>
                      <a:pt x="13674" y="1"/>
                      <a:pt x="136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2025592" y="4188303"/>
                <a:ext cx="454625" cy="249815"/>
              </a:xfrm>
              <a:custGeom>
                <a:avLst/>
                <a:gdLst/>
                <a:ahLst/>
                <a:cxnLst/>
                <a:rect l="l" t="t" r="r" b="b"/>
                <a:pathLst>
                  <a:path w="13738" h="7549" extrusionOk="0">
                    <a:moveTo>
                      <a:pt x="3583" y="397"/>
                    </a:moveTo>
                    <a:cubicBezTo>
                      <a:pt x="6805" y="1365"/>
                      <a:pt x="9919" y="2514"/>
                      <a:pt x="13026" y="3801"/>
                    </a:cubicBezTo>
                    <a:cubicBezTo>
                      <a:pt x="12466" y="4366"/>
                      <a:pt x="11954" y="4983"/>
                      <a:pt x="11397" y="5554"/>
                    </a:cubicBezTo>
                    <a:cubicBezTo>
                      <a:pt x="10968" y="5994"/>
                      <a:pt x="10493" y="6413"/>
                      <a:pt x="10095" y="6887"/>
                    </a:cubicBezTo>
                    <a:cubicBezTo>
                      <a:pt x="10051" y="6839"/>
                      <a:pt x="9992" y="6805"/>
                      <a:pt x="9930" y="6789"/>
                    </a:cubicBezTo>
                    <a:cubicBezTo>
                      <a:pt x="6810" y="5965"/>
                      <a:pt x="3753" y="4969"/>
                      <a:pt x="685" y="3974"/>
                    </a:cubicBezTo>
                    <a:cubicBezTo>
                      <a:pt x="1680" y="2856"/>
                      <a:pt x="2687" y="1679"/>
                      <a:pt x="3554" y="460"/>
                    </a:cubicBezTo>
                    <a:cubicBezTo>
                      <a:pt x="3567" y="440"/>
                      <a:pt x="3577" y="419"/>
                      <a:pt x="3583" y="397"/>
                    </a:cubicBezTo>
                    <a:close/>
                    <a:moveTo>
                      <a:pt x="3574" y="1"/>
                    </a:moveTo>
                    <a:cubicBezTo>
                      <a:pt x="3484" y="1"/>
                      <a:pt x="3422" y="63"/>
                      <a:pt x="3397" y="135"/>
                    </a:cubicBezTo>
                    <a:cubicBezTo>
                      <a:pt x="3380" y="131"/>
                      <a:pt x="3362" y="129"/>
                      <a:pt x="3344" y="129"/>
                    </a:cubicBezTo>
                    <a:cubicBezTo>
                      <a:pt x="3290" y="129"/>
                      <a:pt x="3237" y="149"/>
                      <a:pt x="3195" y="184"/>
                    </a:cubicBezTo>
                    <a:cubicBezTo>
                      <a:pt x="2062" y="1181"/>
                      <a:pt x="1023" y="2401"/>
                      <a:pt x="117" y="3608"/>
                    </a:cubicBezTo>
                    <a:cubicBezTo>
                      <a:pt x="0" y="3762"/>
                      <a:pt x="74" y="3937"/>
                      <a:pt x="206" y="4036"/>
                    </a:cubicBezTo>
                    <a:cubicBezTo>
                      <a:pt x="132" y="4179"/>
                      <a:pt x="166" y="4392"/>
                      <a:pt x="359" y="4471"/>
                    </a:cubicBezTo>
                    <a:cubicBezTo>
                      <a:pt x="3400" y="5723"/>
                      <a:pt x="6549" y="6678"/>
                      <a:pt x="9727" y="7516"/>
                    </a:cubicBezTo>
                    <a:cubicBezTo>
                      <a:pt x="9757" y="7524"/>
                      <a:pt x="9788" y="7528"/>
                      <a:pt x="9818" y="7528"/>
                    </a:cubicBezTo>
                    <a:cubicBezTo>
                      <a:pt x="9860" y="7528"/>
                      <a:pt x="9901" y="7520"/>
                      <a:pt x="9940" y="7505"/>
                    </a:cubicBezTo>
                    <a:cubicBezTo>
                      <a:pt x="9985" y="7532"/>
                      <a:pt x="10037" y="7548"/>
                      <a:pt x="10088" y="7548"/>
                    </a:cubicBezTo>
                    <a:cubicBezTo>
                      <a:pt x="10126" y="7548"/>
                      <a:pt x="10163" y="7540"/>
                      <a:pt x="10198" y="7521"/>
                    </a:cubicBezTo>
                    <a:cubicBezTo>
                      <a:pt x="10878" y="7147"/>
                      <a:pt x="11455" y="6531"/>
                      <a:pt x="11997" y="5985"/>
                    </a:cubicBezTo>
                    <a:cubicBezTo>
                      <a:pt x="12553" y="5422"/>
                      <a:pt x="13118" y="4844"/>
                      <a:pt x="13587" y="4205"/>
                    </a:cubicBezTo>
                    <a:cubicBezTo>
                      <a:pt x="13737" y="3997"/>
                      <a:pt x="13582" y="3773"/>
                      <a:pt x="13380" y="3710"/>
                    </a:cubicBezTo>
                    <a:cubicBezTo>
                      <a:pt x="13475" y="3571"/>
                      <a:pt x="13480" y="3358"/>
                      <a:pt x="13302" y="3274"/>
                    </a:cubicBezTo>
                    <a:cubicBezTo>
                      <a:pt x="10214" y="1831"/>
                      <a:pt x="6948" y="751"/>
                      <a:pt x="3624" y="7"/>
                    </a:cubicBezTo>
                    <a:cubicBezTo>
                      <a:pt x="3607" y="3"/>
                      <a:pt x="3590" y="1"/>
                      <a:pt x="35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1739838" y="4716261"/>
                <a:ext cx="461210" cy="159671"/>
              </a:xfrm>
              <a:custGeom>
                <a:avLst/>
                <a:gdLst/>
                <a:ahLst/>
                <a:cxnLst/>
                <a:rect l="l" t="t" r="r" b="b"/>
                <a:pathLst>
                  <a:path w="13937" h="4825" extrusionOk="0">
                    <a:moveTo>
                      <a:pt x="215" y="1"/>
                    </a:moveTo>
                    <a:cubicBezTo>
                      <a:pt x="79" y="1"/>
                      <a:pt x="0" y="215"/>
                      <a:pt x="141" y="283"/>
                    </a:cubicBezTo>
                    <a:cubicBezTo>
                      <a:pt x="4325" y="2318"/>
                      <a:pt x="9009" y="3619"/>
                      <a:pt x="13490" y="4815"/>
                    </a:cubicBezTo>
                    <a:cubicBezTo>
                      <a:pt x="13516" y="4822"/>
                      <a:pt x="13541" y="4825"/>
                      <a:pt x="13564" y="4825"/>
                    </a:cubicBezTo>
                    <a:cubicBezTo>
                      <a:pt x="13840" y="4825"/>
                      <a:pt x="13936" y="4384"/>
                      <a:pt x="13631" y="4303"/>
                    </a:cubicBezTo>
                    <a:cubicBezTo>
                      <a:pt x="9081" y="3101"/>
                      <a:pt x="4736" y="1412"/>
                      <a:pt x="258" y="7"/>
                    </a:cubicBezTo>
                    <a:cubicBezTo>
                      <a:pt x="243" y="3"/>
                      <a:pt x="229" y="1"/>
                      <a:pt x="2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1771012" y="4676384"/>
                <a:ext cx="280260" cy="110363"/>
              </a:xfrm>
              <a:custGeom>
                <a:avLst/>
                <a:gdLst/>
                <a:ahLst/>
                <a:cxnLst/>
                <a:rect l="l" t="t" r="r" b="b"/>
                <a:pathLst>
                  <a:path w="8469" h="3335" extrusionOk="0">
                    <a:moveTo>
                      <a:pt x="219" y="1"/>
                    </a:moveTo>
                    <a:cubicBezTo>
                      <a:pt x="49" y="1"/>
                      <a:pt x="1" y="263"/>
                      <a:pt x="182" y="332"/>
                    </a:cubicBezTo>
                    <a:cubicBezTo>
                      <a:pt x="2804" y="1338"/>
                      <a:pt x="5437" y="2392"/>
                      <a:pt x="8085" y="3323"/>
                    </a:cubicBezTo>
                    <a:cubicBezTo>
                      <a:pt x="8109" y="3331"/>
                      <a:pt x="8131" y="3335"/>
                      <a:pt x="8153" y="3335"/>
                    </a:cubicBezTo>
                    <a:cubicBezTo>
                      <a:pt x="8353" y="3335"/>
                      <a:pt x="8469" y="3011"/>
                      <a:pt x="8260" y="2912"/>
                    </a:cubicBezTo>
                    <a:cubicBezTo>
                      <a:pt x="5725" y="1716"/>
                      <a:pt x="2965" y="768"/>
                      <a:pt x="271" y="8"/>
                    </a:cubicBezTo>
                    <a:cubicBezTo>
                      <a:pt x="253" y="3"/>
                      <a:pt x="235" y="1"/>
                      <a:pt x="2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1770648" y="4633132"/>
                <a:ext cx="435729" cy="159109"/>
              </a:xfrm>
              <a:custGeom>
                <a:avLst/>
                <a:gdLst/>
                <a:ahLst/>
                <a:cxnLst/>
                <a:rect l="l" t="t" r="r" b="b"/>
                <a:pathLst>
                  <a:path w="13167" h="4808" extrusionOk="0">
                    <a:moveTo>
                      <a:pt x="229" y="0"/>
                    </a:moveTo>
                    <a:cubicBezTo>
                      <a:pt x="57" y="0"/>
                      <a:pt x="1" y="264"/>
                      <a:pt x="187" y="323"/>
                    </a:cubicBezTo>
                    <a:cubicBezTo>
                      <a:pt x="4450" y="1672"/>
                      <a:pt x="8594" y="3201"/>
                      <a:pt x="12769" y="4794"/>
                    </a:cubicBezTo>
                    <a:cubicBezTo>
                      <a:pt x="12794" y="4803"/>
                      <a:pt x="12818" y="4807"/>
                      <a:pt x="12841" y="4807"/>
                    </a:cubicBezTo>
                    <a:cubicBezTo>
                      <a:pt x="13047" y="4807"/>
                      <a:pt x="13166" y="4465"/>
                      <a:pt x="12950" y="4365"/>
                    </a:cubicBezTo>
                    <a:cubicBezTo>
                      <a:pt x="8933" y="2493"/>
                      <a:pt x="4578" y="1047"/>
                      <a:pt x="275" y="6"/>
                    </a:cubicBezTo>
                    <a:cubicBezTo>
                      <a:pt x="259" y="2"/>
                      <a:pt x="244"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1843186" y="4600007"/>
                <a:ext cx="272318" cy="119729"/>
              </a:xfrm>
              <a:custGeom>
                <a:avLst/>
                <a:gdLst/>
                <a:ahLst/>
                <a:cxnLst/>
                <a:rect l="l" t="t" r="r" b="b"/>
                <a:pathLst>
                  <a:path w="8229" h="3618" extrusionOk="0">
                    <a:moveTo>
                      <a:pt x="213" y="1"/>
                    </a:moveTo>
                    <a:cubicBezTo>
                      <a:pt x="49" y="1"/>
                      <a:pt x="0" y="248"/>
                      <a:pt x="175" y="312"/>
                    </a:cubicBezTo>
                    <a:cubicBezTo>
                      <a:pt x="2797" y="1252"/>
                      <a:pt x="5304" y="2277"/>
                      <a:pt x="7765" y="3588"/>
                    </a:cubicBezTo>
                    <a:cubicBezTo>
                      <a:pt x="7804" y="3609"/>
                      <a:pt x="7843" y="3618"/>
                      <a:pt x="7879" y="3618"/>
                    </a:cubicBezTo>
                    <a:cubicBezTo>
                      <a:pt x="8090" y="3618"/>
                      <a:pt x="8229" y="3308"/>
                      <a:pt x="8003" y="3180"/>
                    </a:cubicBezTo>
                    <a:cubicBezTo>
                      <a:pt x="5593" y="1814"/>
                      <a:pt x="2951" y="673"/>
                      <a:pt x="259" y="7"/>
                    </a:cubicBezTo>
                    <a:cubicBezTo>
                      <a:pt x="243" y="3"/>
                      <a:pt x="228" y="1"/>
                      <a:pt x="2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3"/>
            <p:cNvGrpSpPr/>
            <p:nvPr/>
          </p:nvGrpSpPr>
          <p:grpSpPr>
            <a:xfrm>
              <a:off x="2242315" y="4930402"/>
              <a:ext cx="155932" cy="99046"/>
              <a:chOff x="2242315" y="4930402"/>
              <a:chExt cx="155932" cy="99046"/>
            </a:xfrm>
          </p:grpSpPr>
          <p:sp>
            <p:nvSpPr>
              <p:cNvPr id="473" name="Google Shape;473;p23"/>
              <p:cNvSpPr/>
              <p:nvPr/>
            </p:nvSpPr>
            <p:spPr>
              <a:xfrm>
                <a:off x="2242315" y="4930402"/>
                <a:ext cx="83856" cy="58508"/>
              </a:xfrm>
              <a:custGeom>
                <a:avLst/>
                <a:gdLst/>
                <a:ahLst/>
                <a:cxnLst/>
                <a:rect l="l" t="t" r="r" b="b"/>
                <a:pathLst>
                  <a:path w="2534" h="1768" extrusionOk="0">
                    <a:moveTo>
                      <a:pt x="2324" y="0"/>
                    </a:moveTo>
                    <a:cubicBezTo>
                      <a:pt x="2255" y="0"/>
                      <a:pt x="2186" y="39"/>
                      <a:pt x="2157" y="130"/>
                    </a:cubicBezTo>
                    <a:cubicBezTo>
                      <a:pt x="1887" y="959"/>
                      <a:pt x="1227" y="1495"/>
                      <a:pt x="370" y="1495"/>
                    </a:cubicBezTo>
                    <a:cubicBezTo>
                      <a:pt x="302" y="1495"/>
                      <a:pt x="233" y="1492"/>
                      <a:pt x="163" y="1485"/>
                    </a:cubicBezTo>
                    <a:cubicBezTo>
                      <a:pt x="159" y="1485"/>
                      <a:pt x="155" y="1485"/>
                      <a:pt x="152" y="1485"/>
                    </a:cubicBezTo>
                    <a:cubicBezTo>
                      <a:pt x="24" y="1485"/>
                      <a:pt x="1" y="1696"/>
                      <a:pt x="129" y="1724"/>
                    </a:cubicBezTo>
                    <a:cubicBezTo>
                      <a:pt x="258" y="1753"/>
                      <a:pt x="390" y="1768"/>
                      <a:pt x="523" y="1768"/>
                    </a:cubicBezTo>
                    <a:cubicBezTo>
                      <a:pt x="1417" y="1768"/>
                      <a:pt x="2344" y="1130"/>
                      <a:pt x="2509" y="226"/>
                    </a:cubicBezTo>
                    <a:cubicBezTo>
                      <a:pt x="2534" y="89"/>
                      <a:pt x="2428" y="0"/>
                      <a:pt x="23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2304595" y="4969484"/>
                <a:ext cx="93652" cy="59964"/>
              </a:xfrm>
              <a:custGeom>
                <a:avLst/>
                <a:gdLst/>
                <a:ahLst/>
                <a:cxnLst/>
                <a:rect l="l" t="t" r="r" b="b"/>
                <a:pathLst>
                  <a:path w="2830" h="1812" extrusionOk="0">
                    <a:moveTo>
                      <a:pt x="2577" y="0"/>
                    </a:moveTo>
                    <a:cubicBezTo>
                      <a:pt x="2521" y="0"/>
                      <a:pt x="2465" y="28"/>
                      <a:pt x="2428" y="96"/>
                    </a:cubicBezTo>
                    <a:cubicBezTo>
                      <a:pt x="1966" y="938"/>
                      <a:pt x="1175" y="1481"/>
                      <a:pt x="200" y="1502"/>
                    </a:cubicBezTo>
                    <a:cubicBezTo>
                      <a:pt x="1" y="1507"/>
                      <a:pt x="1" y="1811"/>
                      <a:pt x="200" y="1811"/>
                    </a:cubicBezTo>
                    <a:cubicBezTo>
                      <a:pt x="207" y="1811"/>
                      <a:pt x="214" y="1811"/>
                      <a:pt x="221" y="1811"/>
                    </a:cubicBezTo>
                    <a:cubicBezTo>
                      <a:pt x="1269" y="1811"/>
                      <a:pt x="2287" y="1241"/>
                      <a:pt x="2756" y="287"/>
                    </a:cubicBezTo>
                    <a:cubicBezTo>
                      <a:pt x="2830" y="138"/>
                      <a:pt x="2702" y="0"/>
                      <a:pt x="25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5" name="Google Shape;475;p23"/>
          <p:cNvGrpSpPr/>
          <p:nvPr/>
        </p:nvGrpSpPr>
        <p:grpSpPr>
          <a:xfrm>
            <a:off x="2661531" y="4759645"/>
            <a:ext cx="636336" cy="613800"/>
            <a:chOff x="2661531" y="4759645"/>
            <a:chExt cx="636336" cy="613800"/>
          </a:xfrm>
        </p:grpSpPr>
        <p:sp>
          <p:nvSpPr>
            <p:cNvPr id="476" name="Google Shape;476;p23"/>
            <p:cNvSpPr/>
            <p:nvPr/>
          </p:nvSpPr>
          <p:spPr>
            <a:xfrm>
              <a:off x="2661531" y="4759645"/>
              <a:ext cx="526601" cy="606916"/>
            </a:xfrm>
            <a:custGeom>
              <a:avLst/>
              <a:gdLst/>
              <a:ahLst/>
              <a:cxnLst/>
              <a:rect l="l" t="t" r="r" b="b"/>
              <a:pathLst>
                <a:path w="15913" h="18340" extrusionOk="0">
                  <a:moveTo>
                    <a:pt x="6413" y="0"/>
                  </a:moveTo>
                  <a:cubicBezTo>
                    <a:pt x="3152" y="0"/>
                    <a:pt x="187" y="3584"/>
                    <a:pt x="8" y="6636"/>
                  </a:cubicBezTo>
                  <a:cubicBezTo>
                    <a:pt x="0" y="6771"/>
                    <a:pt x="101" y="6850"/>
                    <a:pt x="211" y="6866"/>
                  </a:cubicBezTo>
                  <a:cubicBezTo>
                    <a:pt x="201" y="6993"/>
                    <a:pt x="279" y="7111"/>
                    <a:pt x="400" y="7148"/>
                  </a:cubicBezTo>
                  <a:cubicBezTo>
                    <a:pt x="1273" y="7460"/>
                    <a:pt x="2126" y="7825"/>
                    <a:pt x="2955" y="8241"/>
                  </a:cubicBezTo>
                  <a:cubicBezTo>
                    <a:pt x="3001" y="8265"/>
                    <a:pt x="3051" y="8277"/>
                    <a:pt x="3102" y="8277"/>
                  </a:cubicBezTo>
                  <a:cubicBezTo>
                    <a:pt x="3129" y="8277"/>
                    <a:pt x="3156" y="8274"/>
                    <a:pt x="3183" y="8267"/>
                  </a:cubicBezTo>
                  <a:cubicBezTo>
                    <a:pt x="3189" y="8267"/>
                    <a:pt x="3197" y="8266"/>
                    <a:pt x="3203" y="8264"/>
                  </a:cubicBezTo>
                  <a:cubicBezTo>
                    <a:pt x="3212" y="8263"/>
                    <a:pt x="3221" y="8261"/>
                    <a:pt x="3229" y="8258"/>
                  </a:cubicBezTo>
                  <a:cubicBezTo>
                    <a:pt x="3262" y="8249"/>
                    <a:pt x="3292" y="8232"/>
                    <a:pt x="3314" y="8207"/>
                  </a:cubicBezTo>
                  <a:cubicBezTo>
                    <a:pt x="3457" y="8097"/>
                    <a:pt x="3515" y="7889"/>
                    <a:pt x="3391" y="7742"/>
                  </a:cubicBezTo>
                  <a:cubicBezTo>
                    <a:pt x="3504" y="7207"/>
                    <a:pt x="3934" y="6799"/>
                    <a:pt x="4420" y="6799"/>
                  </a:cubicBezTo>
                  <a:cubicBezTo>
                    <a:pt x="4657" y="6799"/>
                    <a:pt x="4908" y="6896"/>
                    <a:pt x="5142" y="7122"/>
                  </a:cubicBezTo>
                  <a:cubicBezTo>
                    <a:pt x="5918" y="7869"/>
                    <a:pt x="5341" y="8874"/>
                    <a:pt x="4532" y="9252"/>
                  </a:cubicBezTo>
                  <a:cubicBezTo>
                    <a:pt x="4245" y="9386"/>
                    <a:pt x="4400" y="9844"/>
                    <a:pt x="4678" y="9844"/>
                  </a:cubicBezTo>
                  <a:cubicBezTo>
                    <a:pt x="4692" y="9844"/>
                    <a:pt x="4706" y="9843"/>
                    <a:pt x="4720" y="9840"/>
                  </a:cubicBezTo>
                  <a:cubicBezTo>
                    <a:pt x="4757" y="9926"/>
                    <a:pt x="4835" y="9995"/>
                    <a:pt x="4964" y="9998"/>
                  </a:cubicBezTo>
                  <a:cubicBezTo>
                    <a:pt x="6431" y="10041"/>
                    <a:pt x="8444" y="9995"/>
                    <a:pt x="9286" y="11477"/>
                  </a:cubicBezTo>
                  <a:cubicBezTo>
                    <a:pt x="9770" y="12332"/>
                    <a:pt x="9545" y="13398"/>
                    <a:pt x="8580" y="13769"/>
                  </a:cubicBezTo>
                  <a:cubicBezTo>
                    <a:pt x="8352" y="13857"/>
                    <a:pt x="8124" y="13891"/>
                    <a:pt x="7898" y="13891"/>
                  </a:cubicBezTo>
                  <a:cubicBezTo>
                    <a:pt x="7418" y="13891"/>
                    <a:pt x="6943" y="13735"/>
                    <a:pt x="6473" y="13606"/>
                  </a:cubicBezTo>
                  <a:cubicBezTo>
                    <a:pt x="6422" y="13539"/>
                    <a:pt x="6339" y="13500"/>
                    <a:pt x="6260" y="13500"/>
                  </a:cubicBezTo>
                  <a:cubicBezTo>
                    <a:pt x="6218" y="13500"/>
                    <a:pt x="6178" y="13511"/>
                    <a:pt x="6143" y="13534"/>
                  </a:cubicBezTo>
                  <a:cubicBezTo>
                    <a:pt x="6141" y="13534"/>
                    <a:pt x="6139" y="13534"/>
                    <a:pt x="6137" y="13534"/>
                  </a:cubicBezTo>
                  <a:cubicBezTo>
                    <a:pt x="5853" y="13534"/>
                    <a:pt x="5704" y="13916"/>
                    <a:pt x="5966" y="14087"/>
                  </a:cubicBezTo>
                  <a:cubicBezTo>
                    <a:pt x="5774" y="14971"/>
                    <a:pt x="5564" y="15826"/>
                    <a:pt x="5203" y="16669"/>
                  </a:cubicBezTo>
                  <a:cubicBezTo>
                    <a:pt x="5083" y="16949"/>
                    <a:pt x="5323" y="17206"/>
                    <a:pt x="5547" y="17206"/>
                  </a:cubicBezTo>
                  <a:cubicBezTo>
                    <a:pt x="5649" y="17206"/>
                    <a:pt x="5747" y="17152"/>
                    <a:pt x="5806" y="17023"/>
                  </a:cubicBezTo>
                  <a:cubicBezTo>
                    <a:pt x="6188" y="16190"/>
                    <a:pt x="6467" y="15276"/>
                    <a:pt x="6519" y="14352"/>
                  </a:cubicBezTo>
                  <a:cubicBezTo>
                    <a:pt x="6914" y="14498"/>
                    <a:pt x="7342" y="14573"/>
                    <a:pt x="7763" y="14573"/>
                  </a:cubicBezTo>
                  <a:cubicBezTo>
                    <a:pt x="9133" y="14573"/>
                    <a:pt x="10422" y="13785"/>
                    <a:pt x="10236" y="12128"/>
                  </a:cubicBezTo>
                  <a:cubicBezTo>
                    <a:pt x="9988" y="9922"/>
                    <a:pt x="7659" y="9417"/>
                    <a:pt x="5755" y="9417"/>
                  </a:cubicBezTo>
                  <a:cubicBezTo>
                    <a:pt x="5643" y="9417"/>
                    <a:pt x="5533" y="9419"/>
                    <a:pt x="5425" y="9422"/>
                  </a:cubicBezTo>
                  <a:cubicBezTo>
                    <a:pt x="6254" y="8661"/>
                    <a:pt x="6416" y="7293"/>
                    <a:pt x="5382" y="6533"/>
                  </a:cubicBezTo>
                  <a:cubicBezTo>
                    <a:pt x="5109" y="6333"/>
                    <a:pt x="4787" y="6243"/>
                    <a:pt x="4465" y="6243"/>
                  </a:cubicBezTo>
                  <a:cubicBezTo>
                    <a:pt x="3720" y="6243"/>
                    <a:pt x="2979" y="6729"/>
                    <a:pt x="2873" y="7448"/>
                  </a:cubicBezTo>
                  <a:cubicBezTo>
                    <a:pt x="2135" y="7085"/>
                    <a:pt x="1342" y="6792"/>
                    <a:pt x="547" y="6615"/>
                  </a:cubicBezTo>
                  <a:cubicBezTo>
                    <a:pt x="532" y="6612"/>
                    <a:pt x="515" y="6612"/>
                    <a:pt x="498" y="6612"/>
                  </a:cubicBezTo>
                  <a:cubicBezTo>
                    <a:pt x="1111" y="4218"/>
                    <a:pt x="3050" y="1378"/>
                    <a:pt x="5607" y="877"/>
                  </a:cubicBezTo>
                  <a:cubicBezTo>
                    <a:pt x="5875" y="825"/>
                    <a:pt x="6145" y="799"/>
                    <a:pt x="6411" y="799"/>
                  </a:cubicBezTo>
                  <a:cubicBezTo>
                    <a:pt x="7774" y="799"/>
                    <a:pt x="9054" y="1485"/>
                    <a:pt x="9596" y="2830"/>
                  </a:cubicBezTo>
                  <a:cubicBezTo>
                    <a:pt x="10308" y="4591"/>
                    <a:pt x="9268" y="5867"/>
                    <a:pt x="8167" y="7111"/>
                  </a:cubicBezTo>
                  <a:cubicBezTo>
                    <a:pt x="7938" y="7370"/>
                    <a:pt x="8171" y="7715"/>
                    <a:pt x="8432" y="7715"/>
                  </a:cubicBezTo>
                  <a:cubicBezTo>
                    <a:pt x="8447" y="7715"/>
                    <a:pt x="8462" y="7714"/>
                    <a:pt x="8477" y="7711"/>
                  </a:cubicBezTo>
                  <a:cubicBezTo>
                    <a:pt x="8493" y="7714"/>
                    <a:pt x="8508" y="7716"/>
                    <a:pt x="8524" y="7716"/>
                  </a:cubicBezTo>
                  <a:cubicBezTo>
                    <a:pt x="8546" y="7716"/>
                    <a:pt x="8569" y="7712"/>
                    <a:pt x="8591" y="7705"/>
                  </a:cubicBezTo>
                  <a:cubicBezTo>
                    <a:pt x="9118" y="7540"/>
                    <a:pt x="9645" y="7462"/>
                    <a:pt x="10156" y="7462"/>
                  </a:cubicBezTo>
                  <a:cubicBezTo>
                    <a:pt x="13306" y="7462"/>
                    <a:pt x="15848" y="10406"/>
                    <a:pt x="14279" y="13740"/>
                  </a:cubicBezTo>
                  <a:cubicBezTo>
                    <a:pt x="13035" y="16386"/>
                    <a:pt x="10978" y="17479"/>
                    <a:pt x="8514" y="17479"/>
                  </a:cubicBezTo>
                  <a:cubicBezTo>
                    <a:pt x="7742" y="17479"/>
                    <a:pt x="6929" y="17371"/>
                    <a:pt x="6088" y="17170"/>
                  </a:cubicBezTo>
                  <a:cubicBezTo>
                    <a:pt x="6055" y="17162"/>
                    <a:pt x="6023" y="17159"/>
                    <a:pt x="5993" y="17159"/>
                  </a:cubicBezTo>
                  <a:cubicBezTo>
                    <a:pt x="5609" y="17159"/>
                    <a:pt x="5475" y="17754"/>
                    <a:pt x="5894" y="17872"/>
                  </a:cubicBezTo>
                  <a:cubicBezTo>
                    <a:pt x="6868" y="18146"/>
                    <a:pt x="7898" y="18339"/>
                    <a:pt x="8910" y="18339"/>
                  </a:cubicBezTo>
                  <a:cubicBezTo>
                    <a:pt x="10134" y="18339"/>
                    <a:pt x="11331" y="18057"/>
                    <a:pt x="12371" y="17291"/>
                  </a:cubicBezTo>
                  <a:cubicBezTo>
                    <a:pt x="13878" y="16184"/>
                    <a:pt x="15236" y="14273"/>
                    <a:pt x="15488" y="12395"/>
                  </a:cubicBezTo>
                  <a:cubicBezTo>
                    <a:pt x="15913" y="9217"/>
                    <a:pt x="13365" y="6756"/>
                    <a:pt x="10508" y="6756"/>
                  </a:cubicBezTo>
                  <a:cubicBezTo>
                    <a:pt x="10101" y="6756"/>
                    <a:pt x="9688" y="6805"/>
                    <a:pt x="9277" y="6910"/>
                  </a:cubicBezTo>
                  <a:cubicBezTo>
                    <a:pt x="10125" y="5875"/>
                    <a:pt x="10775" y="4712"/>
                    <a:pt x="10510" y="3302"/>
                  </a:cubicBezTo>
                  <a:cubicBezTo>
                    <a:pt x="10208" y="1689"/>
                    <a:pt x="8934" y="442"/>
                    <a:pt x="7341" y="99"/>
                  </a:cubicBezTo>
                  <a:cubicBezTo>
                    <a:pt x="7030" y="32"/>
                    <a:pt x="6720" y="0"/>
                    <a:pt x="6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3141173" y="5288794"/>
              <a:ext cx="74193" cy="84651"/>
            </a:xfrm>
            <a:custGeom>
              <a:avLst/>
              <a:gdLst/>
              <a:ahLst/>
              <a:cxnLst/>
              <a:rect l="l" t="t" r="r" b="b"/>
              <a:pathLst>
                <a:path w="2242" h="2558" extrusionOk="0">
                  <a:moveTo>
                    <a:pt x="2065" y="0"/>
                  </a:moveTo>
                  <a:cubicBezTo>
                    <a:pt x="1994" y="0"/>
                    <a:pt x="1922" y="37"/>
                    <a:pt x="1902" y="117"/>
                  </a:cubicBezTo>
                  <a:cubicBezTo>
                    <a:pt x="1658" y="1076"/>
                    <a:pt x="1098" y="1886"/>
                    <a:pt x="156" y="2265"/>
                  </a:cubicBezTo>
                  <a:cubicBezTo>
                    <a:pt x="1" y="2326"/>
                    <a:pt x="40" y="2558"/>
                    <a:pt x="181" y="2558"/>
                  </a:cubicBezTo>
                  <a:cubicBezTo>
                    <a:pt x="197" y="2558"/>
                    <a:pt x="215" y="2555"/>
                    <a:pt x="234" y="2548"/>
                  </a:cubicBezTo>
                  <a:cubicBezTo>
                    <a:pt x="1274" y="2177"/>
                    <a:pt x="2104" y="1280"/>
                    <a:pt x="2230" y="162"/>
                  </a:cubicBezTo>
                  <a:cubicBezTo>
                    <a:pt x="2241" y="58"/>
                    <a:pt x="2154" y="0"/>
                    <a:pt x="20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3220761" y="5295379"/>
              <a:ext cx="77106" cy="76973"/>
            </a:xfrm>
            <a:custGeom>
              <a:avLst/>
              <a:gdLst/>
              <a:ahLst/>
              <a:cxnLst/>
              <a:rect l="l" t="t" r="r" b="b"/>
              <a:pathLst>
                <a:path w="2330" h="2326" extrusionOk="0">
                  <a:moveTo>
                    <a:pt x="2062" y="1"/>
                  </a:moveTo>
                  <a:cubicBezTo>
                    <a:pt x="2001" y="1"/>
                    <a:pt x="1940" y="29"/>
                    <a:pt x="1898" y="96"/>
                  </a:cubicBezTo>
                  <a:cubicBezTo>
                    <a:pt x="1413" y="862"/>
                    <a:pt x="852" y="1507"/>
                    <a:pt x="123" y="2049"/>
                  </a:cubicBezTo>
                  <a:cubicBezTo>
                    <a:pt x="0" y="2141"/>
                    <a:pt x="70" y="2325"/>
                    <a:pt x="193" y="2325"/>
                  </a:cubicBezTo>
                  <a:cubicBezTo>
                    <a:pt x="217" y="2325"/>
                    <a:pt x="243" y="2318"/>
                    <a:pt x="270" y="2302"/>
                  </a:cubicBezTo>
                  <a:cubicBezTo>
                    <a:pt x="1073" y="1813"/>
                    <a:pt x="1780" y="1118"/>
                    <a:pt x="2241" y="297"/>
                  </a:cubicBezTo>
                  <a:cubicBezTo>
                    <a:pt x="2329" y="141"/>
                    <a:pt x="2197" y="1"/>
                    <a:pt x="20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a:off x="3260869" y="4155210"/>
            <a:ext cx="1065612" cy="1051580"/>
            <a:chOff x="3260869" y="4155210"/>
            <a:chExt cx="1065612" cy="1051580"/>
          </a:xfrm>
        </p:grpSpPr>
        <p:grpSp>
          <p:nvGrpSpPr>
            <p:cNvPr id="480" name="Google Shape;480;p23"/>
            <p:cNvGrpSpPr/>
            <p:nvPr/>
          </p:nvGrpSpPr>
          <p:grpSpPr>
            <a:xfrm>
              <a:off x="3260869" y="4155210"/>
              <a:ext cx="1065612" cy="1051580"/>
              <a:chOff x="3260869" y="4155210"/>
              <a:chExt cx="1065612" cy="1051580"/>
            </a:xfrm>
          </p:grpSpPr>
          <p:sp>
            <p:nvSpPr>
              <p:cNvPr id="481" name="Google Shape;481;p23"/>
              <p:cNvSpPr/>
              <p:nvPr/>
            </p:nvSpPr>
            <p:spPr>
              <a:xfrm>
                <a:off x="3260869" y="4155210"/>
                <a:ext cx="1065612" cy="1051580"/>
              </a:xfrm>
              <a:custGeom>
                <a:avLst/>
                <a:gdLst/>
                <a:ahLst/>
                <a:cxnLst/>
                <a:rect l="l" t="t" r="r" b="b"/>
                <a:pathLst>
                  <a:path w="32201" h="31777" extrusionOk="0">
                    <a:moveTo>
                      <a:pt x="16276" y="824"/>
                    </a:moveTo>
                    <a:cubicBezTo>
                      <a:pt x="16873" y="824"/>
                      <a:pt x="17436" y="900"/>
                      <a:pt x="17911" y="1112"/>
                    </a:cubicBezTo>
                    <a:cubicBezTo>
                      <a:pt x="17554" y="1518"/>
                      <a:pt x="17208" y="1932"/>
                      <a:pt x="16861" y="2345"/>
                    </a:cubicBezTo>
                    <a:lnTo>
                      <a:pt x="16243" y="3081"/>
                    </a:lnTo>
                    <a:cubicBezTo>
                      <a:pt x="15990" y="3383"/>
                      <a:pt x="15868" y="3721"/>
                      <a:pt x="15544" y="3721"/>
                    </a:cubicBezTo>
                    <a:cubicBezTo>
                      <a:pt x="15495" y="3721"/>
                      <a:pt x="15441" y="3713"/>
                      <a:pt x="15382" y="3696"/>
                    </a:cubicBezTo>
                    <a:cubicBezTo>
                      <a:pt x="14860" y="3548"/>
                      <a:pt x="14324" y="2832"/>
                      <a:pt x="13924" y="2474"/>
                    </a:cubicBezTo>
                    <a:cubicBezTo>
                      <a:pt x="13474" y="2068"/>
                      <a:pt x="13023" y="1664"/>
                      <a:pt x="12571" y="1261"/>
                    </a:cubicBezTo>
                    <a:cubicBezTo>
                      <a:pt x="13626" y="1156"/>
                      <a:pt x="15026" y="824"/>
                      <a:pt x="16276" y="824"/>
                    </a:cubicBezTo>
                    <a:close/>
                    <a:moveTo>
                      <a:pt x="12107" y="1497"/>
                    </a:moveTo>
                    <a:cubicBezTo>
                      <a:pt x="12784" y="2194"/>
                      <a:pt x="13464" y="2884"/>
                      <a:pt x="14147" y="3574"/>
                    </a:cubicBezTo>
                    <a:cubicBezTo>
                      <a:pt x="14469" y="3895"/>
                      <a:pt x="14978" y="4653"/>
                      <a:pt x="15511" y="4678"/>
                    </a:cubicBezTo>
                    <a:cubicBezTo>
                      <a:pt x="15519" y="4678"/>
                      <a:pt x="15528" y="4679"/>
                      <a:pt x="15537" y="4679"/>
                    </a:cubicBezTo>
                    <a:cubicBezTo>
                      <a:pt x="15956" y="4679"/>
                      <a:pt x="16222" y="4247"/>
                      <a:pt x="16462" y="3973"/>
                    </a:cubicBezTo>
                    <a:cubicBezTo>
                      <a:pt x="17166" y="3174"/>
                      <a:pt x="17863" y="2355"/>
                      <a:pt x="18529" y="1520"/>
                    </a:cubicBezTo>
                    <a:cubicBezTo>
                      <a:pt x="20049" y="2881"/>
                      <a:pt x="21302" y="4787"/>
                      <a:pt x="22645" y="6323"/>
                    </a:cubicBezTo>
                    <a:cubicBezTo>
                      <a:pt x="23999" y="7870"/>
                      <a:pt x="25365" y="9404"/>
                      <a:pt x="26748" y="10927"/>
                    </a:cubicBezTo>
                    <a:cubicBezTo>
                      <a:pt x="27115" y="11331"/>
                      <a:pt x="30090" y="14523"/>
                      <a:pt x="31378" y="15704"/>
                    </a:cubicBezTo>
                    <a:lnTo>
                      <a:pt x="31336" y="15748"/>
                    </a:lnTo>
                    <a:cubicBezTo>
                      <a:pt x="31255" y="15836"/>
                      <a:pt x="31222" y="15957"/>
                      <a:pt x="31246" y="16075"/>
                    </a:cubicBezTo>
                    <a:cubicBezTo>
                      <a:pt x="27250" y="21680"/>
                      <a:pt x="21393" y="25437"/>
                      <a:pt x="17142" y="30795"/>
                    </a:cubicBezTo>
                    <a:lnTo>
                      <a:pt x="9052" y="21823"/>
                    </a:lnTo>
                    <a:cubicBezTo>
                      <a:pt x="6297" y="18769"/>
                      <a:pt x="3651" y="15517"/>
                      <a:pt x="636" y="12714"/>
                    </a:cubicBezTo>
                    <a:cubicBezTo>
                      <a:pt x="654" y="12705"/>
                      <a:pt x="673" y="12694"/>
                      <a:pt x="689" y="12682"/>
                    </a:cubicBezTo>
                    <a:cubicBezTo>
                      <a:pt x="2817" y="10745"/>
                      <a:pt x="4894" y="8749"/>
                      <a:pt x="6954" y="6738"/>
                    </a:cubicBezTo>
                    <a:cubicBezTo>
                      <a:pt x="8635" y="5098"/>
                      <a:pt x="10712" y="3436"/>
                      <a:pt x="12107" y="1497"/>
                    </a:cubicBezTo>
                    <a:close/>
                    <a:moveTo>
                      <a:pt x="16705" y="1"/>
                    </a:moveTo>
                    <a:cubicBezTo>
                      <a:pt x="15281" y="1"/>
                      <a:pt x="13554" y="491"/>
                      <a:pt x="12398" y="687"/>
                    </a:cubicBezTo>
                    <a:cubicBezTo>
                      <a:pt x="12371" y="670"/>
                      <a:pt x="12340" y="661"/>
                      <a:pt x="12308" y="661"/>
                    </a:cubicBezTo>
                    <a:cubicBezTo>
                      <a:pt x="12274" y="661"/>
                      <a:pt x="12240" y="671"/>
                      <a:pt x="12210" y="691"/>
                    </a:cubicBezTo>
                    <a:cubicBezTo>
                      <a:pt x="10060" y="2119"/>
                      <a:pt x="8278" y="4415"/>
                      <a:pt x="6431" y="6217"/>
                    </a:cubicBezTo>
                    <a:cubicBezTo>
                      <a:pt x="4371" y="8228"/>
                      <a:pt x="2272" y="10195"/>
                      <a:pt x="179" y="12172"/>
                    </a:cubicBezTo>
                    <a:cubicBezTo>
                      <a:pt x="0" y="12341"/>
                      <a:pt x="60" y="12558"/>
                      <a:pt x="204" y="12682"/>
                    </a:cubicBezTo>
                    <a:cubicBezTo>
                      <a:pt x="144" y="12748"/>
                      <a:pt x="143" y="12849"/>
                      <a:pt x="199" y="12918"/>
                    </a:cubicBezTo>
                    <a:cubicBezTo>
                      <a:pt x="2638" y="16166"/>
                      <a:pt x="5546" y="19090"/>
                      <a:pt x="8263" y="22103"/>
                    </a:cubicBezTo>
                    <a:lnTo>
                      <a:pt x="16883" y="31661"/>
                    </a:lnTo>
                    <a:cubicBezTo>
                      <a:pt x="16955" y="31742"/>
                      <a:pt x="17043" y="31776"/>
                      <a:pt x="17131" y="31776"/>
                    </a:cubicBezTo>
                    <a:cubicBezTo>
                      <a:pt x="17267" y="31776"/>
                      <a:pt x="17405" y="31696"/>
                      <a:pt x="17491" y="31583"/>
                    </a:cubicBezTo>
                    <a:cubicBezTo>
                      <a:pt x="21727" y="26056"/>
                      <a:pt x="28230" y="22455"/>
                      <a:pt x="31879" y="16456"/>
                    </a:cubicBezTo>
                    <a:cubicBezTo>
                      <a:pt x="31885" y="16456"/>
                      <a:pt x="31889" y="16456"/>
                      <a:pt x="31897" y="16454"/>
                    </a:cubicBezTo>
                    <a:cubicBezTo>
                      <a:pt x="32067" y="16430"/>
                      <a:pt x="32174" y="16237"/>
                      <a:pt x="32180" y="16082"/>
                    </a:cubicBezTo>
                    <a:cubicBezTo>
                      <a:pt x="32200" y="15552"/>
                      <a:pt x="31817" y="15289"/>
                      <a:pt x="31473" y="14914"/>
                    </a:cubicBezTo>
                    <a:cubicBezTo>
                      <a:pt x="30543" y="13906"/>
                      <a:pt x="29604" y="12909"/>
                      <a:pt x="28679" y="11898"/>
                    </a:cubicBezTo>
                    <a:cubicBezTo>
                      <a:pt x="26751" y="9793"/>
                      <a:pt x="24847" y="7666"/>
                      <a:pt x="22968" y="5517"/>
                    </a:cubicBezTo>
                    <a:cubicBezTo>
                      <a:pt x="22064" y="4487"/>
                      <a:pt x="21167" y="3451"/>
                      <a:pt x="20274" y="2413"/>
                    </a:cubicBezTo>
                    <a:cubicBezTo>
                      <a:pt x="19676" y="1717"/>
                      <a:pt x="19064" y="707"/>
                      <a:pt x="18212" y="285"/>
                    </a:cubicBezTo>
                    <a:cubicBezTo>
                      <a:pt x="17795" y="79"/>
                      <a:pt x="17274" y="1"/>
                      <a:pt x="167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3412631" y="4384608"/>
                <a:ext cx="250146" cy="242800"/>
              </a:xfrm>
              <a:custGeom>
                <a:avLst/>
                <a:gdLst/>
                <a:ahLst/>
                <a:cxnLst/>
                <a:rect l="l" t="t" r="r" b="b"/>
                <a:pathLst>
                  <a:path w="7559" h="7337" extrusionOk="0">
                    <a:moveTo>
                      <a:pt x="7112" y="1"/>
                    </a:moveTo>
                    <a:cubicBezTo>
                      <a:pt x="7043" y="1"/>
                      <a:pt x="6972" y="25"/>
                      <a:pt x="6907" y="83"/>
                    </a:cubicBezTo>
                    <a:cubicBezTo>
                      <a:pt x="4539" y="2209"/>
                      <a:pt x="2103" y="4508"/>
                      <a:pt x="119" y="7003"/>
                    </a:cubicBezTo>
                    <a:cubicBezTo>
                      <a:pt x="0" y="7152"/>
                      <a:pt x="115" y="7337"/>
                      <a:pt x="261" y="7337"/>
                    </a:cubicBezTo>
                    <a:cubicBezTo>
                      <a:pt x="305" y="7337"/>
                      <a:pt x="352" y="7320"/>
                      <a:pt x="396" y="7280"/>
                    </a:cubicBezTo>
                    <a:cubicBezTo>
                      <a:pt x="2793" y="5137"/>
                      <a:pt x="5040" y="2763"/>
                      <a:pt x="7339" y="514"/>
                    </a:cubicBezTo>
                    <a:cubicBezTo>
                      <a:pt x="7558" y="299"/>
                      <a:pt x="7352" y="1"/>
                      <a:pt x="71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3509923" y="4364918"/>
                <a:ext cx="413027" cy="344261"/>
              </a:xfrm>
              <a:custGeom>
                <a:avLst/>
                <a:gdLst/>
                <a:ahLst/>
                <a:cxnLst/>
                <a:rect l="l" t="t" r="r" b="b"/>
                <a:pathLst>
                  <a:path w="12481" h="10403" extrusionOk="0">
                    <a:moveTo>
                      <a:pt x="11998" y="1"/>
                    </a:moveTo>
                    <a:cubicBezTo>
                      <a:pt x="11928" y="1"/>
                      <a:pt x="11855" y="24"/>
                      <a:pt x="11789" y="79"/>
                    </a:cubicBezTo>
                    <a:cubicBezTo>
                      <a:pt x="7868" y="3351"/>
                      <a:pt x="3903" y="6627"/>
                      <a:pt x="146" y="10087"/>
                    </a:cubicBezTo>
                    <a:cubicBezTo>
                      <a:pt x="0" y="10222"/>
                      <a:pt x="135" y="10403"/>
                      <a:pt x="290" y="10403"/>
                    </a:cubicBezTo>
                    <a:cubicBezTo>
                      <a:pt x="333" y="10403"/>
                      <a:pt x="377" y="10389"/>
                      <a:pt x="417" y="10358"/>
                    </a:cubicBezTo>
                    <a:cubicBezTo>
                      <a:pt x="4459" y="7223"/>
                      <a:pt x="8352" y="3853"/>
                      <a:pt x="12236" y="527"/>
                    </a:cubicBezTo>
                    <a:cubicBezTo>
                      <a:pt x="12481" y="317"/>
                      <a:pt x="12256" y="1"/>
                      <a:pt x="11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3598644" y="4439773"/>
                <a:ext cx="398467" cy="361172"/>
              </a:xfrm>
              <a:custGeom>
                <a:avLst/>
                <a:gdLst/>
                <a:ahLst/>
                <a:cxnLst/>
                <a:rect l="l" t="t" r="r" b="b"/>
                <a:pathLst>
                  <a:path w="12041" h="10914" extrusionOk="0">
                    <a:moveTo>
                      <a:pt x="11581" y="1"/>
                    </a:moveTo>
                    <a:cubicBezTo>
                      <a:pt x="11511" y="1"/>
                      <a:pt x="11437" y="25"/>
                      <a:pt x="11370" y="83"/>
                    </a:cubicBezTo>
                    <a:cubicBezTo>
                      <a:pt x="9416" y="1764"/>
                      <a:pt x="7560" y="3572"/>
                      <a:pt x="5668" y="5325"/>
                    </a:cubicBezTo>
                    <a:cubicBezTo>
                      <a:pt x="3796" y="7060"/>
                      <a:pt x="1720" y="8725"/>
                      <a:pt x="75" y="10678"/>
                    </a:cubicBezTo>
                    <a:cubicBezTo>
                      <a:pt x="1" y="10766"/>
                      <a:pt x="67" y="10914"/>
                      <a:pt x="167" y="10914"/>
                    </a:cubicBezTo>
                    <a:cubicBezTo>
                      <a:pt x="189" y="10914"/>
                      <a:pt x="213" y="10906"/>
                      <a:pt x="237" y="10889"/>
                    </a:cubicBezTo>
                    <a:cubicBezTo>
                      <a:pt x="2247" y="9476"/>
                      <a:pt x="4014" y="7636"/>
                      <a:pt x="5832" y="5988"/>
                    </a:cubicBezTo>
                    <a:cubicBezTo>
                      <a:pt x="7831" y="4176"/>
                      <a:pt x="9885" y="2409"/>
                      <a:pt x="11814" y="525"/>
                    </a:cubicBezTo>
                    <a:cubicBezTo>
                      <a:pt x="12041" y="303"/>
                      <a:pt x="11829" y="1"/>
                      <a:pt x="115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p:nvPr/>
            </p:nvSpPr>
            <p:spPr>
              <a:xfrm>
                <a:off x="3701264" y="4530512"/>
                <a:ext cx="379505" cy="352832"/>
              </a:xfrm>
              <a:custGeom>
                <a:avLst/>
                <a:gdLst/>
                <a:ahLst/>
                <a:cxnLst/>
                <a:rect l="l" t="t" r="r" b="b"/>
                <a:pathLst>
                  <a:path w="11468" h="10662" extrusionOk="0">
                    <a:moveTo>
                      <a:pt x="10990" y="1"/>
                    </a:moveTo>
                    <a:cubicBezTo>
                      <a:pt x="10919" y="1"/>
                      <a:pt x="10844" y="26"/>
                      <a:pt x="10776" y="84"/>
                    </a:cubicBezTo>
                    <a:cubicBezTo>
                      <a:pt x="7058" y="3254"/>
                      <a:pt x="3526" y="6737"/>
                      <a:pt x="158" y="10273"/>
                    </a:cubicBezTo>
                    <a:cubicBezTo>
                      <a:pt x="0" y="10438"/>
                      <a:pt x="151" y="10662"/>
                      <a:pt x="326" y="10662"/>
                    </a:cubicBezTo>
                    <a:cubicBezTo>
                      <a:pt x="378" y="10662"/>
                      <a:pt x="431" y="10642"/>
                      <a:pt x="480" y="10596"/>
                    </a:cubicBezTo>
                    <a:cubicBezTo>
                      <a:pt x="4036" y="7213"/>
                      <a:pt x="7666" y="3910"/>
                      <a:pt x="11230" y="537"/>
                    </a:cubicBezTo>
                    <a:cubicBezTo>
                      <a:pt x="11468" y="313"/>
                      <a:pt x="11246" y="1"/>
                      <a:pt x="109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3"/>
              <p:cNvSpPr/>
              <p:nvPr/>
            </p:nvSpPr>
            <p:spPr>
              <a:xfrm>
                <a:off x="3803520" y="4626150"/>
                <a:ext cx="361866" cy="345320"/>
              </a:xfrm>
              <a:custGeom>
                <a:avLst/>
                <a:gdLst/>
                <a:ahLst/>
                <a:cxnLst/>
                <a:rect l="l" t="t" r="r" b="b"/>
                <a:pathLst>
                  <a:path w="10935" h="10435" extrusionOk="0">
                    <a:moveTo>
                      <a:pt x="10476" y="1"/>
                    </a:moveTo>
                    <a:cubicBezTo>
                      <a:pt x="10207" y="1"/>
                      <a:pt x="9988" y="323"/>
                      <a:pt x="10226" y="555"/>
                    </a:cubicBezTo>
                    <a:cubicBezTo>
                      <a:pt x="10225" y="555"/>
                      <a:pt x="10223" y="554"/>
                      <a:pt x="10221" y="554"/>
                    </a:cubicBezTo>
                    <a:cubicBezTo>
                      <a:pt x="9960" y="554"/>
                      <a:pt x="980" y="9294"/>
                      <a:pt x="146" y="10102"/>
                    </a:cubicBezTo>
                    <a:cubicBezTo>
                      <a:pt x="1" y="10243"/>
                      <a:pt x="136" y="10435"/>
                      <a:pt x="295" y="10435"/>
                    </a:cubicBezTo>
                    <a:cubicBezTo>
                      <a:pt x="339" y="10435"/>
                      <a:pt x="386" y="10420"/>
                      <a:pt x="428" y="10384"/>
                    </a:cubicBezTo>
                    <a:cubicBezTo>
                      <a:pt x="2474" y="8633"/>
                      <a:pt x="4449" y="6797"/>
                      <a:pt x="6414" y="4956"/>
                    </a:cubicBezTo>
                    <a:cubicBezTo>
                      <a:pt x="7353" y="4075"/>
                      <a:pt x="8288" y="3190"/>
                      <a:pt x="9218" y="2300"/>
                    </a:cubicBezTo>
                    <a:cubicBezTo>
                      <a:pt x="9785" y="1758"/>
                      <a:pt x="10653" y="1251"/>
                      <a:pt x="10892" y="482"/>
                    </a:cubicBezTo>
                    <a:cubicBezTo>
                      <a:pt x="10935" y="344"/>
                      <a:pt x="10866" y="153"/>
                      <a:pt x="10731" y="87"/>
                    </a:cubicBezTo>
                    <a:lnTo>
                      <a:pt x="10627" y="36"/>
                    </a:lnTo>
                    <a:cubicBezTo>
                      <a:pt x="10577" y="12"/>
                      <a:pt x="10525" y="1"/>
                      <a:pt x="104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3"/>
            <p:cNvSpPr/>
            <p:nvPr/>
          </p:nvSpPr>
          <p:spPr>
            <a:xfrm>
              <a:off x="3992710" y="4206570"/>
              <a:ext cx="70950" cy="81573"/>
            </a:xfrm>
            <a:custGeom>
              <a:avLst/>
              <a:gdLst/>
              <a:ahLst/>
              <a:cxnLst/>
              <a:rect l="l" t="t" r="r" b="b"/>
              <a:pathLst>
                <a:path w="2144" h="2465" extrusionOk="0">
                  <a:moveTo>
                    <a:pt x="204" y="0"/>
                  </a:moveTo>
                  <a:cubicBezTo>
                    <a:pt x="104" y="0"/>
                    <a:pt x="0" y="116"/>
                    <a:pt x="72" y="216"/>
                  </a:cubicBezTo>
                  <a:cubicBezTo>
                    <a:pt x="612" y="965"/>
                    <a:pt x="1185" y="1705"/>
                    <a:pt x="1779" y="2412"/>
                  </a:cubicBezTo>
                  <a:cubicBezTo>
                    <a:pt x="1811" y="2449"/>
                    <a:pt x="1850" y="2465"/>
                    <a:pt x="1891" y="2465"/>
                  </a:cubicBezTo>
                  <a:cubicBezTo>
                    <a:pt x="2014" y="2465"/>
                    <a:pt x="2144" y="2321"/>
                    <a:pt x="2054" y="2201"/>
                  </a:cubicBezTo>
                  <a:cubicBezTo>
                    <a:pt x="1498" y="1463"/>
                    <a:pt x="905" y="737"/>
                    <a:pt x="297" y="43"/>
                  </a:cubicBezTo>
                  <a:cubicBezTo>
                    <a:pt x="271" y="13"/>
                    <a:pt x="238" y="0"/>
                    <a:pt x="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4071933" y="4230363"/>
              <a:ext cx="60890" cy="66946"/>
            </a:xfrm>
            <a:custGeom>
              <a:avLst/>
              <a:gdLst/>
              <a:ahLst/>
              <a:cxnLst/>
              <a:rect l="l" t="t" r="r" b="b"/>
              <a:pathLst>
                <a:path w="1840" h="2023" extrusionOk="0">
                  <a:moveTo>
                    <a:pt x="198" y="1"/>
                  </a:moveTo>
                  <a:cubicBezTo>
                    <a:pt x="91" y="1"/>
                    <a:pt x="1" y="149"/>
                    <a:pt x="88" y="261"/>
                  </a:cubicBezTo>
                  <a:cubicBezTo>
                    <a:pt x="540" y="843"/>
                    <a:pt x="1017" y="1413"/>
                    <a:pt x="1505" y="1967"/>
                  </a:cubicBezTo>
                  <a:cubicBezTo>
                    <a:pt x="1539" y="2006"/>
                    <a:pt x="1578" y="2022"/>
                    <a:pt x="1615" y="2022"/>
                  </a:cubicBezTo>
                  <a:cubicBezTo>
                    <a:pt x="1734" y="2022"/>
                    <a:pt x="1840" y="1857"/>
                    <a:pt x="1740" y="1733"/>
                  </a:cubicBezTo>
                  <a:cubicBezTo>
                    <a:pt x="1277" y="1159"/>
                    <a:pt x="796" y="594"/>
                    <a:pt x="298" y="50"/>
                  </a:cubicBezTo>
                  <a:cubicBezTo>
                    <a:pt x="267" y="15"/>
                    <a:pt x="232" y="1"/>
                    <a:pt x="1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23"/>
          <p:cNvGrpSpPr/>
          <p:nvPr/>
        </p:nvGrpSpPr>
        <p:grpSpPr>
          <a:xfrm>
            <a:off x="4756021" y="3831533"/>
            <a:ext cx="142364" cy="69263"/>
            <a:chOff x="4756021" y="3831533"/>
            <a:chExt cx="142364" cy="69263"/>
          </a:xfrm>
        </p:grpSpPr>
        <p:sp>
          <p:nvSpPr>
            <p:cNvPr id="490" name="Google Shape;490;p23"/>
            <p:cNvSpPr/>
            <p:nvPr/>
          </p:nvSpPr>
          <p:spPr>
            <a:xfrm>
              <a:off x="4756021" y="3831533"/>
              <a:ext cx="118802" cy="28923"/>
            </a:xfrm>
            <a:custGeom>
              <a:avLst/>
              <a:gdLst/>
              <a:ahLst/>
              <a:cxnLst/>
              <a:rect l="l" t="t" r="r" b="b"/>
              <a:pathLst>
                <a:path w="3590" h="874" extrusionOk="0">
                  <a:moveTo>
                    <a:pt x="3290" y="1"/>
                  </a:moveTo>
                  <a:cubicBezTo>
                    <a:pt x="3279" y="1"/>
                    <a:pt x="3267" y="2"/>
                    <a:pt x="3254" y="4"/>
                  </a:cubicBezTo>
                  <a:cubicBezTo>
                    <a:pt x="2219" y="177"/>
                    <a:pt x="1176" y="361"/>
                    <a:pt x="151" y="587"/>
                  </a:cubicBezTo>
                  <a:cubicBezTo>
                    <a:pt x="0" y="621"/>
                    <a:pt x="24" y="873"/>
                    <a:pt x="172" y="873"/>
                  </a:cubicBezTo>
                  <a:cubicBezTo>
                    <a:pt x="178" y="873"/>
                    <a:pt x="184" y="873"/>
                    <a:pt x="189" y="872"/>
                  </a:cubicBezTo>
                  <a:cubicBezTo>
                    <a:pt x="1246" y="741"/>
                    <a:pt x="2308" y="564"/>
                    <a:pt x="3357" y="378"/>
                  </a:cubicBezTo>
                  <a:cubicBezTo>
                    <a:pt x="3589" y="335"/>
                    <a:pt x="3507" y="1"/>
                    <a:pt x="32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3"/>
            <p:cNvSpPr/>
            <p:nvPr/>
          </p:nvSpPr>
          <p:spPr>
            <a:xfrm>
              <a:off x="4801887" y="3872303"/>
              <a:ext cx="96498" cy="28493"/>
            </a:xfrm>
            <a:custGeom>
              <a:avLst/>
              <a:gdLst/>
              <a:ahLst/>
              <a:cxnLst/>
              <a:rect l="l" t="t" r="r" b="b"/>
              <a:pathLst>
                <a:path w="2916" h="861" extrusionOk="0">
                  <a:moveTo>
                    <a:pt x="2651" y="0"/>
                  </a:moveTo>
                  <a:cubicBezTo>
                    <a:pt x="2622" y="0"/>
                    <a:pt x="2591" y="8"/>
                    <a:pt x="2559" y="26"/>
                  </a:cubicBezTo>
                  <a:cubicBezTo>
                    <a:pt x="1994" y="348"/>
                    <a:pt x="1400" y="522"/>
                    <a:pt x="772" y="522"/>
                  </a:cubicBezTo>
                  <a:cubicBezTo>
                    <a:pt x="611" y="522"/>
                    <a:pt x="448" y="510"/>
                    <a:pt x="283" y="487"/>
                  </a:cubicBezTo>
                  <a:cubicBezTo>
                    <a:pt x="274" y="486"/>
                    <a:pt x="266" y="485"/>
                    <a:pt x="257" y="485"/>
                  </a:cubicBezTo>
                  <a:cubicBezTo>
                    <a:pt x="76" y="485"/>
                    <a:pt x="1" y="760"/>
                    <a:pt x="197" y="795"/>
                  </a:cubicBezTo>
                  <a:cubicBezTo>
                    <a:pt x="430" y="838"/>
                    <a:pt x="664" y="860"/>
                    <a:pt x="896" y="860"/>
                  </a:cubicBezTo>
                  <a:cubicBezTo>
                    <a:pt x="1543" y="860"/>
                    <a:pt x="2180" y="691"/>
                    <a:pt x="2744" y="345"/>
                  </a:cubicBezTo>
                  <a:cubicBezTo>
                    <a:pt x="2915" y="240"/>
                    <a:pt x="2812" y="0"/>
                    <a:pt x="26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23"/>
          <p:cNvGrpSpPr/>
          <p:nvPr/>
        </p:nvGrpSpPr>
        <p:grpSpPr>
          <a:xfrm>
            <a:off x="4349976" y="4801904"/>
            <a:ext cx="591495" cy="708080"/>
            <a:chOff x="4349976" y="4801904"/>
            <a:chExt cx="591495" cy="708080"/>
          </a:xfrm>
        </p:grpSpPr>
        <p:sp>
          <p:nvSpPr>
            <p:cNvPr id="493" name="Google Shape;493;p23"/>
            <p:cNvSpPr/>
            <p:nvPr/>
          </p:nvSpPr>
          <p:spPr>
            <a:xfrm>
              <a:off x="4349976" y="4903597"/>
              <a:ext cx="591495" cy="606387"/>
            </a:xfrm>
            <a:custGeom>
              <a:avLst/>
              <a:gdLst/>
              <a:ahLst/>
              <a:cxnLst/>
              <a:rect l="l" t="t" r="r" b="b"/>
              <a:pathLst>
                <a:path w="17874" h="18324" extrusionOk="0">
                  <a:moveTo>
                    <a:pt x="10896" y="776"/>
                  </a:moveTo>
                  <a:cubicBezTo>
                    <a:pt x="13647" y="776"/>
                    <a:pt x="15832" y="3106"/>
                    <a:pt x="14867" y="5891"/>
                  </a:cubicBezTo>
                  <a:cubicBezTo>
                    <a:pt x="13631" y="9465"/>
                    <a:pt x="8479" y="10828"/>
                    <a:pt x="5400" y="12215"/>
                  </a:cubicBezTo>
                  <a:cubicBezTo>
                    <a:pt x="5191" y="12309"/>
                    <a:pt x="5166" y="12500"/>
                    <a:pt x="5240" y="12661"/>
                  </a:cubicBezTo>
                  <a:cubicBezTo>
                    <a:pt x="5243" y="12742"/>
                    <a:pt x="5282" y="12816"/>
                    <a:pt x="5345" y="12865"/>
                  </a:cubicBezTo>
                  <a:cubicBezTo>
                    <a:pt x="6742" y="13836"/>
                    <a:pt x="8825" y="14304"/>
                    <a:pt x="10496" y="14759"/>
                  </a:cubicBezTo>
                  <a:cubicBezTo>
                    <a:pt x="9866" y="15596"/>
                    <a:pt x="9298" y="16476"/>
                    <a:pt x="8793" y="17392"/>
                  </a:cubicBezTo>
                  <a:cubicBezTo>
                    <a:pt x="6381" y="16017"/>
                    <a:pt x="3613" y="14332"/>
                    <a:pt x="881" y="13787"/>
                  </a:cubicBezTo>
                  <a:cubicBezTo>
                    <a:pt x="1280" y="13047"/>
                    <a:pt x="1656" y="12312"/>
                    <a:pt x="2143" y="11621"/>
                  </a:cubicBezTo>
                  <a:cubicBezTo>
                    <a:pt x="2640" y="10913"/>
                    <a:pt x="3235" y="10290"/>
                    <a:pt x="3754" y="9604"/>
                  </a:cubicBezTo>
                  <a:cubicBezTo>
                    <a:pt x="3811" y="9639"/>
                    <a:pt x="3876" y="9657"/>
                    <a:pt x="3942" y="9657"/>
                  </a:cubicBezTo>
                  <a:cubicBezTo>
                    <a:pt x="3973" y="9657"/>
                    <a:pt x="4005" y="9653"/>
                    <a:pt x="4036" y="9645"/>
                  </a:cubicBezTo>
                  <a:lnTo>
                    <a:pt x="4074" y="9636"/>
                  </a:lnTo>
                  <a:cubicBezTo>
                    <a:pt x="4106" y="9627"/>
                    <a:pt x="4137" y="9613"/>
                    <a:pt x="4164" y="9596"/>
                  </a:cubicBezTo>
                  <a:cubicBezTo>
                    <a:pt x="6305" y="9593"/>
                    <a:pt x="12412" y="7547"/>
                    <a:pt x="11396" y="4956"/>
                  </a:cubicBezTo>
                  <a:cubicBezTo>
                    <a:pt x="11507" y="4137"/>
                    <a:pt x="10764" y="3743"/>
                    <a:pt x="9935" y="3743"/>
                  </a:cubicBezTo>
                  <a:cubicBezTo>
                    <a:pt x="9183" y="3743"/>
                    <a:pt x="8362" y="4068"/>
                    <a:pt x="8045" y="4697"/>
                  </a:cubicBezTo>
                  <a:cubicBezTo>
                    <a:pt x="7388" y="4302"/>
                    <a:pt x="6733" y="3880"/>
                    <a:pt x="6054" y="3527"/>
                  </a:cubicBezTo>
                  <a:cubicBezTo>
                    <a:pt x="7168" y="1883"/>
                    <a:pt x="8707" y="833"/>
                    <a:pt x="10769" y="777"/>
                  </a:cubicBezTo>
                  <a:cubicBezTo>
                    <a:pt x="10811" y="776"/>
                    <a:pt x="10854" y="776"/>
                    <a:pt x="10896" y="776"/>
                  </a:cubicBezTo>
                  <a:close/>
                  <a:moveTo>
                    <a:pt x="10742" y="0"/>
                  </a:moveTo>
                  <a:cubicBezTo>
                    <a:pt x="8458" y="0"/>
                    <a:pt x="6146" y="1179"/>
                    <a:pt x="5520" y="3435"/>
                  </a:cubicBezTo>
                  <a:cubicBezTo>
                    <a:pt x="5497" y="3508"/>
                    <a:pt x="5512" y="3588"/>
                    <a:pt x="5560" y="3648"/>
                  </a:cubicBezTo>
                  <a:cubicBezTo>
                    <a:pt x="5550" y="3720"/>
                    <a:pt x="5575" y="3793"/>
                    <a:pt x="5627" y="3847"/>
                  </a:cubicBezTo>
                  <a:cubicBezTo>
                    <a:pt x="6263" y="4518"/>
                    <a:pt x="7126" y="5063"/>
                    <a:pt x="7943" y="5490"/>
                  </a:cubicBezTo>
                  <a:cubicBezTo>
                    <a:pt x="8004" y="5522"/>
                    <a:pt x="8064" y="5536"/>
                    <a:pt x="8120" y="5536"/>
                  </a:cubicBezTo>
                  <a:cubicBezTo>
                    <a:pt x="8375" y="5536"/>
                    <a:pt x="8556" y="5246"/>
                    <a:pt x="8457" y="5021"/>
                  </a:cubicBezTo>
                  <a:cubicBezTo>
                    <a:pt x="8788" y="4729"/>
                    <a:pt x="9067" y="4443"/>
                    <a:pt x="9546" y="4341"/>
                  </a:cubicBezTo>
                  <a:cubicBezTo>
                    <a:pt x="9645" y="4321"/>
                    <a:pt x="9749" y="4310"/>
                    <a:pt x="9855" y="4310"/>
                  </a:cubicBezTo>
                  <a:cubicBezTo>
                    <a:pt x="10334" y="4310"/>
                    <a:pt x="10834" y="4533"/>
                    <a:pt x="10860" y="5075"/>
                  </a:cubicBezTo>
                  <a:cubicBezTo>
                    <a:pt x="10862" y="5139"/>
                    <a:pt x="10888" y="5201"/>
                    <a:pt x="10934" y="5245"/>
                  </a:cubicBezTo>
                  <a:cubicBezTo>
                    <a:pt x="10703" y="7295"/>
                    <a:pt x="5913" y="8841"/>
                    <a:pt x="4138" y="8841"/>
                  </a:cubicBezTo>
                  <a:cubicBezTo>
                    <a:pt x="4068" y="8841"/>
                    <a:pt x="4002" y="8839"/>
                    <a:pt x="3941" y="8834"/>
                  </a:cubicBezTo>
                  <a:cubicBezTo>
                    <a:pt x="3933" y="8833"/>
                    <a:pt x="3926" y="8833"/>
                    <a:pt x="3918" y="8833"/>
                  </a:cubicBezTo>
                  <a:cubicBezTo>
                    <a:pt x="3768" y="8833"/>
                    <a:pt x="3615" y="8963"/>
                    <a:pt x="3573" y="9111"/>
                  </a:cubicBezTo>
                  <a:cubicBezTo>
                    <a:pt x="3546" y="9115"/>
                    <a:pt x="3520" y="9126"/>
                    <a:pt x="3497" y="9141"/>
                  </a:cubicBezTo>
                  <a:cubicBezTo>
                    <a:pt x="1983" y="10139"/>
                    <a:pt x="720" y="12039"/>
                    <a:pt x="96" y="13716"/>
                  </a:cubicBezTo>
                  <a:cubicBezTo>
                    <a:pt x="0" y="13974"/>
                    <a:pt x="234" y="14168"/>
                    <a:pt x="463" y="14168"/>
                  </a:cubicBezTo>
                  <a:cubicBezTo>
                    <a:pt x="514" y="14168"/>
                    <a:pt x="564" y="14158"/>
                    <a:pt x="611" y="14137"/>
                  </a:cubicBezTo>
                  <a:cubicBezTo>
                    <a:pt x="1849" y="14931"/>
                    <a:pt x="3305" y="15441"/>
                    <a:pt x="4625" y="16084"/>
                  </a:cubicBezTo>
                  <a:cubicBezTo>
                    <a:pt x="6030" y="16769"/>
                    <a:pt x="7408" y="17498"/>
                    <a:pt x="8764" y="18270"/>
                  </a:cubicBezTo>
                  <a:cubicBezTo>
                    <a:pt x="8830" y="18307"/>
                    <a:pt x="8894" y="18323"/>
                    <a:pt x="8956" y="18323"/>
                  </a:cubicBezTo>
                  <a:cubicBezTo>
                    <a:pt x="9242" y="18323"/>
                    <a:pt x="9447" y="17963"/>
                    <a:pt x="9289" y="17723"/>
                  </a:cubicBezTo>
                  <a:cubicBezTo>
                    <a:pt x="9971" y="16859"/>
                    <a:pt x="10625" y="15922"/>
                    <a:pt x="11155" y="14977"/>
                  </a:cubicBezTo>
                  <a:cubicBezTo>
                    <a:pt x="11200" y="14893"/>
                    <a:pt x="11205" y="14791"/>
                    <a:pt x="11165" y="14704"/>
                  </a:cubicBezTo>
                  <a:cubicBezTo>
                    <a:pt x="11303" y="14513"/>
                    <a:pt x="11274" y="14190"/>
                    <a:pt x="10977" y="14098"/>
                  </a:cubicBezTo>
                  <a:cubicBezTo>
                    <a:pt x="10004" y="13799"/>
                    <a:pt x="9027" y="13508"/>
                    <a:pt x="8061" y="13188"/>
                  </a:cubicBezTo>
                  <a:cubicBezTo>
                    <a:pt x="7512" y="13006"/>
                    <a:pt x="6963" y="12782"/>
                    <a:pt x="6404" y="12618"/>
                  </a:cubicBezTo>
                  <a:cubicBezTo>
                    <a:pt x="10288" y="10950"/>
                    <a:pt x="17874" y="8164"/>
                    <a:pt x="15520" y="2761"/>
                  </a:cubicBezTo>
                  <a:cubicBezTo>
                    <a:pt x="14708" y="898"/>
                    <a:pt x="12735" y="0"/>
                    <a:pt x="107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3"/>
            <p:cNvSpPr/>
            <p:nvPr/>
          </p:nvSpPr>
          <p:spPr>
            <a:xfrm>
              <a:off x="4533971" y="4859452"/>
              <a:ext cx="92626" cy="57482"/>
            </a:xfrm>
            <a:custGeom>
              <a:avLst/>
              <a:gdLst/>
              <a:ahLst/>
              <a:cxnLst/>
              <a:rect l="l" t="t" r="r" b="b"/>
              <a:pathLst>
                <a:path w="2799" h="1737" extrusionOk="0">
                  <a:moveTo>
                    <a:pt x="2576" y="1"/>
                  </a:moveTo>
                  <a:cubicBezTo>
                    <a:pt x="2572" y="1"/>
                    <a:pt x="2569" y="1"/>
                    <a:pt x="2565" y="1"/>
                  </a:cubicBezTo>
                  <a:cubicBezTo>
                    <a:pt x="1547" y="58"/>
                    <a:pt x="598" y="695"/>
                    <a:pt x="64" y="1545"/>
                  </a:cubicBezTo>
                  <a:cubicBezTo>
                    <a:pt x="0" y="1648"/>
                    <a:pt x="87" y="1737"/>
                    <a:pt x="180" y="1737"/>
                  </a:cubicBezTo>
                  <a:cubicBezTo>
                    <a:pt x="220" y="1737"/>
                    <a:pt x="262" y="1720"/>
                    <a:pt x="292" y="1680"/>
                  </a:cubicBezTo>
                  <a:cubicBezTo>
                    <a:pt x="882" y="894"/>
                    <a:pt x="1663" y="509"/>
                    <a:pt x="2611" y="341"/>
                  </a:cubicBezTo>
                  <a:cubicBezTo>
                    <a:pt x="2799" y="308"/>
                    <a:pt x="2761" y="1"/>
                    <a:pt x="25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3"/>
            <p:cNvSpPr/>
            <p:nvPr/>
          </p:nvSpPr>
          <p:spPr>
            <a:xfrm>
              <a:off x="4548134" y="4801904"/>
              <a:ext cx="94777" cy="51823"/>
            </a:xfrm>
            <a:custGeom>
              <a:avLst/>
              <a:gdLst/>
              <a:ahLst/>
              <a:cxnLst/>
              <a:rect l="l" t="t" r="r" b="b"/>
              <a:pathLst>
                <a:path w="2864" h="1566" extrusionOk="0">
                  <a:moveTo>
                    <a:pt x="2592" y="0"/>
                  </a:moveTo>
                  <a:cubicBezTo>
                    <a:pt x="2565" y="0"/>
                    <a:pt x="2537" y="7"/>
                    <a:pt x="2508" y="21"/>
                  </a:cubicBezTo>
                  <a:cubicBezTo>
                    <a:pt x="1707" y="420"/>
                    <a:pt x="919" y="853"/>
                    <a:pt x="143" y="1297"/>
                  </a:cubicBezTo>
                  <a:cubicBezTo>
                    <a:pt x="1" y="1378"/>
                    <a:pt x="88" y="1565"/>
                    <a:pt x="221" y="1565"/>
                  </a:cubicBezTo>
                  <a:cubicBezTo>
                    <a:pt x="243" y="1565"/>
                    <a:pt x="266" y="1560"/>
                    <a:pt x="290" y="1548"/>
                  </a:cubicBezTo>
                  <a:cubicBezTo>
                    <a:pt x="1097" y="1163"/>
                    <a:pt x="1904" y="761"/>
                    <a:pt x="2688" y="331"/>
                  </a:cubicBezTo>
                  <a:cubicBezTo>
                    <a:pt x="2863" y="235"/>
                    <a:pt x="2755" y="0"/>
                    <a:pt x="25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23"/>
          <p:cNvGrpSpPr/>
          <p:nvPr/>
        </p:nvGrpSpPr>
        <p:grpSpPr>
          <a:xfrm>
            <a:off x="5630954" y="5096427"/>
            <a:ext cx="147626" cy="102487"/>
            <a:chOff x="5630954" y="5096427"/>
            <a:chExt cx="147626" cy="102487"/>
          </a:xfrm>
        </p:grpSpPr>
        <p:sp>
          <p:nvSpPr>
            <p:cNvPr id="497" name="Google Shape;497;p23"/>
            <p:cNvSpPr/>
            <p:nvPr/>
          </p:nvSpPr>
          <p:spPr>
            <a:xfrm>
              <a:off x="5630954" y="5129023"/>
              <a:ext cx="86173" cy="60195"/>
            </a:xfrm>
            <a:custGeom>
              <a:avLst/>
              <a:gdLst/>
              <a:ahLst/>
              <a:cxnLst/>
              <a:rect l="l" t="t" r="r" b="b"/>
              <a:pathLst>
                <a:path w="2604" h="1819" extrusionOk="0">
                  <a:moveTo>
                    <a:pt x="2344" y="1"/>
                  </a:moveTo>
                  <a:cubicBezTo>
                    <a:pt x="2285" y="1"/>
                    <a:pt x="2225" y="25"/>
                    <a:pt x="2181" y="83"/>
                  </a:cubicBezTo>
                  <a:cubicBezTo>
                    <a:pt x="1645" y="776"/>
                    <a:pt x="1019" y="1286"/>
                    <a:pt x="164" y="1535"/>
                  </a:cubicBezTo>
                  <a:cubicBezTo>
                    <a:pt x="0" y="1583"/>
                    <a:pt x="50" y="1818"/>
                    <a:pt x="201" y="1818"/>
                  </a:cubicBezTo>
                  <a:cubicBezTo>
                    <a:pt x="214" y="1818"/>
                    <a:pt x="227" y="1817"/>
                    <a:pt x="241" y="1813"/>
                  </a:cubicBezTo>
                  <a:cubicBezTo>
                    <a:pt x="1137" y="1588"/>
                    <a:pt x="2001" y="1060"/>
                    <a:pt x="2509" y="274"/>
                  </a:cubicBezTo>
                  <a:cubicBezTo>
                    <a:pt x="2604" y="127"/>
                    <a:pt x="2478" y="1"/>
                    <a:pt x="23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5696146" y="5096427"/>
              <a:ext cx="82433" cy="102487"/>
            </a:xfrm>
            <a:custGeom>
              <a:avLst/>
              <a:gdLst/>
              <a:ahLst/>
              <a:cxnLst/>
              <a:rect l="l" t="t" r="r" b="b"/>
              <a:pathLst>
                <a:path w="2491" h="3097" extrusionOk="0">
                  <a:moveTo>
                    <a:pt x="2244" y="0"/>
                  </a:moveTo>
                  <a:cubicBezTo>
                    <a:pt x="2166" y="0"/>
                    <a:pt x="2093" y="45"/>
                    <a:pt x="2072" y="149"/>
                  </a:cubicBezTo>
                  <a:cubicBezTo>
                    <a:pt x="1823" y="1340"/>
                    <a:pt x="1156" y="2212"/>
                    <a:pt x="119" y="2827"/>
                  </a:cubicBezTo>
                  <a:cubicBezTo>
                    <a:pt x="1" y="2897"/>
                    <a:pt x="58" y="3096"/>
                    <a:pt x="180" y="3096"/>
                  </a:cubicBezTo>
                  <a:cubicBezTo>
                    <a:pt x="195" y="3096"/>
                    <a:pt x="211" y="3093"/>
                    <a:pt x="228" y="3086"/>
                  </a:cubicBezTo>
                  <a:cubicBezTo>
                    <a:pt x="1397" y="2619"/>
                    <a:pt x="2268" y="1492"/>
                    <a:pt x="2466" y="256"/>
                  </a:cubicBezTo>
                  <a:cubicBezTo>
                    <a:pt x="2491" y="103"/>
                    <a:pt x="2362" y="0"/>
                    <a:pt x="22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3"/>
          <p:cNvGrpSpPr/>
          <p:nvPr/>
        </p:nvGrpSpPr>
        <p:grpSpPr>
          <a:xfrm>
            <a:off x="5587702" y="3976345"/>
            <a:ext cx="519354" cy="629618"/>
            <a:chOff x="5587702" y="3976345"/>
            <a:chExt cx="519354" cy="629618"/>
          </a:xfrm>
        </p:grpSpPr>
        <p:sp>
          <p:nvSpPr>
            <p:cNvPr id="500" name="Google Shape;500;p23"/>
            <p:cNvSpPr/>
            <p:nvPr/>
          </p:nvSpPr>
          <p:spPr>
            <a:xfrm>
              <a:off x="5587702" y="3976345"/>
              <a:ext cx="374839" cy="629618"/>
            </a:xfrm>
            <a:custGeom>
              <a:avLst/>
              <a:gdLst/>
              <a:ahLst/>
              <a:cxnLst/>
              <a:rect l="l" t="t" r="r" b="b"/>
              <a:pathLst>
                <a:path w="11327" h="19026" extrusionOk="0">
                  <a:moveTo>
                    <a:pt x="4224" y="645"/>
                  </a:moveTo>
                  <a:cubicBezTo>
                    <a:pt x="4688" y="645"/>
                    <a:pt x="5148" y="737"/>
                    <a:pt x="5620" y="941"/>
                  </a:cubicBezTo>
                  <a:cubicBezTo>
                    <a:pt x="5636" y="946"/>
                    <a:pt x="5651" y="949"/>
                    <a:pt x="5668" y="952"/>
                  </a:cubicBezTo>
                  <a:cubicBezTo>
                    <a:pt x="5920" y="2108"/>
                    <a:pt x="4559" y="2543"/>
                    <a:pt x="3641" y="2745"/>
                  </a:cubicBezTo>
                  <a:cubicBezTo>
                    <a:pt x="3193" y="2844"/>
                    <a:pt x="2751" y="2921"/>
                    <a:pt x="2327" y="2921"/>
                  </a:cubicBezTo>
                  <a:cubicBezTo>
                    <a:pt x="1879" y="2921"/>
                    <a:pt x="1451" y="2835"/>
                    <a:pt x="1053" y="2597"/>
                  </a:cubicBezTo>
                  <a:cubicBezTo>
                    <a:pt x="1047" y="2543"/>
                    <a:pt x="1021" y="2494"/>
                    <a:pt x="978" y="2462"/>
                  </a:cubicBezTo>
                  <a:cubicBezTo>
                    <a:pt x="174" y="1799"/>
                    <a:pt x="2744" y="913"/>
                    <a:pt x="2955" y="849"/>
                  </a:cubicBezTo>
                  <a:cubicBezTo>
                    <a:pt x="3390" y="718"/>
                    <a:pt x="3809" y="645"/>
                    <a:pt x="4224" y="645"/>
                  </a:cubicBezTo>
                  <a:close/>
                  <a:moveTo>
                    <a:pt x="5018" y="2924"/>
                  </a:moveTo>
                  <a:cubicBezTo>
                    <a:pt x="5481" y="4961"/>
                    <a:pt x="6427" y="7031"/>
                    <a:pt x="8302" y="8100"/>
                  </a:cubicBezTo>
                  <a:cubicBezTo>
                    <a:pt x="8350" y="8128"/>
                    <a:pt x="8405" y="8143"/>
                    <a:pt x="8460" y="8143"/>
                  </a:cubicBezTo>
                  <a:cubicBezTo>
                    <a:pt x="8488" y="8143"/>
                    <a:pt x="8515" y="8139"/>
                    <a:pt x="8543" y="8132"/>
                  </a:cubicBezTo>
                  <a:lnTo>
                    <a:pt x="8543" y="8132"/>
                  </a:lnTo>
                  <a:cubicBezTo>
                    <a:pt x="7916" y="9591"/>
                    <a:pt x="6709" y="10260"/>
                    <a:pt x="5364" y="10260"/>
                  </a:cubicBezTo>
                  <a:cubicBezTo>
                    <a:pt x="4773" y="10260"/>
                    <a:pt x="4155" y="10131"/>
                    <a:pt x="3548" y="9882"/>
                  </a:cubicBezTo>
                  <a:cubicBezTo>
                    <a:pt x="3565" y="9850"/>
                    <a:pt x="3576" y="9815"/>
                    <a:pt x="3582" y="9778"/>
                  </a:cubicBezTo>
                  <a:cubicBezTo>
                    <a:pt x="3837" y="7744"/>
                    <a:pt x="3724" y="5421"/>
                    <a:pt x="2968" y="3473"/>
                  </a:cubicBezTo>
                  <a:cubicBezTo>
                    <a:pt x="3690" y="3428"/>
                    <a:pt x="4426" y="3235"/>
                    <a:pt x="5018" y="2924"/>
                  </a:cubicBezTo>
                  <a:close/>
                  <a:moveTo>
                    <a:pt x="7748" y="6868"/>
                  </a:moveTo>
                  <a:cubicBezTo>
                    <a:pt x="9103" y="6925"/>
                    <a:pt x="10350" y="7343"/>
                    <a:pt x="10457" y="8940"/>
                  </a:cubicBezTo>
                  <a:cubicBezTo>
                    <a:pt x="10570" y="10587"/>
                    <a:pt x="8936" y="11585"/>
                    <a:pt x="7596" y="12063"/>
                  </a:cubicBezTo>
                  <a:cubicBezTo>
                    <a:pt x="6743" y="12367"/>
                    <a:pt x="5773" y="12623"/>
                    <a:pt x="4835" y="12623"/>
                  </a:cubicBezTo>
                  <a:cubicBezTo>
                    <a:pt x="4453" y="12623"/>
                    <a:pt x="4077" y="12580"/>
                    <a:pt x="3715" y="12481"/>
                  </a:cubicBezTo>
                  <a:cubicBezTo>
                    <a:pt x="1889" y="11984"/>
                    <a:pt x="892" y="9282"/>
                    <a:pt x="3000" y="8580"/>
                  </a:cubicBezTo>
                  <a:lnTo>
                    <a:pt x="3000" y="8580"/>
                  </a:lnTo>
                  <a:cubicBezTo>
                    <a:pt x="2998" y="8974"/>
                    <a:pt x="2987" y="9371"/>
                    <a:pt x="2955" y="9778"/>
                  </a:cubicBezTo>
                  <a:cubicBezTo>
                    <a:pt x="2946" y="9885"/>
                    <a:pt x="2984" y="9962"/>
                    <a:pt x="3043" y="10011"/>
                  </a:cubicBezTo>
                  <a:cubicBezTo>
                    <a:pt x="3047" y="10060"/>
                    <a:pt x="3072" y="10104"/>
                    <a:pt x="3110" y="10135"/>
                  </a:cubicBezTo>
                  <a:cubicBezTo>
                    <a:pt x="3802" y="10735"/>
                    <a:pt x="4604" y="11000"/>
                    <a:pt x="5401" y="11000"/>
                  </a:cubicBezTo>
                  <a:cubicBezTo>
                    <a:pt x="7043" y="11000"/>
                    <a:pt x="8663" y="9875"/>
                    <a:pt x="9255" y="8216"/>
                  </a:cubicBezTo>
                  <a:cubicBezTo>
                    <a:pt x="9346" y="7962"/>
                    <a:pt x="9146" y="7801"/>
                    <a:pt x="8937" y="7801"/>
                  </a:cubicBezTo>
                  <a:cubicBezTo>
                    <a:pt x="8886" y="7801"/>
                    <a:pt x="8835" y="7810"/>
                    <a:pt x="8788" y="7830"/>
                  </a:cubicBezTo>
                  <a:cubicBezTo>
                    <a:pt x="8803" y="7709"/>
                    <a:pt x="8742" y="7590"/>
                    <a:pt x="8634" y="7531"/>
                  </a:cubicBezTo>
                  <a:cubicBezTo>
                    <a:pt x="8314" y="7346"/>
                    <a:pt x="8017" y="7122"/>
                    <a:pt x="7748" y="6868"/>
                  </a:cubicBezTo>
                  <a:close/>
                  <a:moveTo>
                    <a:pt x="8431" y="12402"/>
                  </a:moveTo>
                  <a:cubicBezTo>
                    <a:pt x="8396" y="12466"/>
                    <a:pt x="8383" y="12541"/>
                    <a:pt x="8396" y="12613"/>
                  </a:cubicBezTo>
                  <a:cubicBezTo>
                    <a:pt x="8685" y="14260"/>
                    <a:pt x="9027" y="15894"/>
                    <a:pt x="9327" y="17537"/>
                  </a:cubicBezTo>
                  <a:cubicBezTo>
                    <a:pt x="8135" y="16090"/>
                    <a:pt x="7029" y="14580"/>
                    <a:pt x="5844" y="13128"/>
                  </a:cubicBezTo>
                  <a:cubicBezTo>
                    <a:pt x="6221" y="13079"/>
                    <a:pt x="6594" y="13007"/>
                    <a:pt x="6962" y="12912"/>
                  </a:cubicBezTo>
                  <a:cubicBezTo>
                    <a:pt x="7464" y="12783"/>
                    <a:pt x="7956" y="12612"/>
                    <a:pt x="8431" y="12402"/>
                  </a:cubicBezTo>
                  <a:close/>
                  <a:moveTo>
                    <a:pt x="4255" y="0"/>
                  </a:moveTo>
                  <a:cubicBezTo>
                    <a:pt x="3343" y="0"/>
                    <a:pt x="2421" y="308"/>
                    <a:pt x="1580" y="708"/>
                  </a:cubicBezTo>
                  <a:cubicBezTo>
                    <a:pt x="1032" y="969"/>
                    <a:pt x="1" y="1714"/>
                    <a:pt x="200" y="2342"/>
                  </a:cubicBezTo>
                  <a:cubicBezTo>
                    <a:pt x="198" y="2379"/>
                    <a:pt x="206" y="2417"/>
                    <a:pt x="226" y="2450"/>
                  </a:cubicBezTo>
                  <a:cubicBezTo>
                    <a:pt x="620" y="3122"/>
                    <a:pt x="1491" y="3440"/>
                    <a:pt x="2454" y="3477"/>
                  </a:cubicBezTo>
                  <a:cubicBezTo>
                    <a:pt x="2733" y="5085"/>
                    <a:pt x="2974" y="6594"/>
                    <a:pt x="3003" y="8178"/>
                  </a:cubicBezTo>
                  <a:cubicBezTo>
                    <a:pt x="1548" y="8257"/>
                    <a:pt x="705" y="9803"/>
                    <a:pt x="1246" y="11173"/>
                  </a:cubicBezTo>
                  <a:cubicBezTo>
                    <a:pt x="1850" y="12704"/>
                    <a:pt x="3341" y="13194"/>
                    <a:pt x="4851" y="13194"/>
                  </a:cubicBezTo>
                  <a:cubicBezTo>
                    <a:pt x="5008" y="13194"/>
                    <a:pt x="5165" y="13188"/>
                    <a:pt x="5322" y="13178"/>
                  </a:cubicBezTo>
                  <a:cubicBezTo>
                    <a:pt x="5323" y="13186"/>
                    <a:pt x="5326" y="13194"/>
                    <a:pt x="5329" y="13201"/>
                  </a:cubicBezTo>
                  <a:cubicBezTo>
                    <a:pt x="6486" y="15272"/>
                    <a:pt x="8078" y="17136"/>
                    <a:pt x="9630" y="18919"/>
                  </a:cubicBezTo>
                  <a:cubicBezTo>
                    <a:pt x="9696" y="18994"/>
                    <a:pt x="9771" y="19026"/>
                    <a:pt x="9844" y="19026"/>
                  </a:cubicBezTo>
                  <a:cubicBezTo>
                    <a:pt x="10035" y="19026"/>
                    <a:pt x="10213" y="18808"/>
                    <a:pt x="10180" y="18599"/>
                  </a:cubicBezTo>
                  <a:cubicBezTo>
                    <a:pt x="9854" y="16542"/>
                    <a:pt x="9527" y="14463"/>
                    <a:pt x="9013" y="12443"/>
                  </a:cubicBezTo>
                  <a:cubicBezTo>
                    <a:pt x="8979" y="12311"/>
                    <a:pt x="8893" y="12247"/>
                    <a:pt x="8797" y="12226"/>
                  </a:cubicBezTo>
                  <a:cubicBezTo>
                    <a:pt x="10019" y="11596"/>
                    <a:pt x="11030" y="10621"/>
                    <a:pt x="11146" y="9150"/>
                  </a:cubicBezTo>
                  <a:cubicBezTo>
                    <a:pt x="11326" y="6866"/>
                    <a:pt x="9352" y="6222"/>
                    <a:pt x="7479" y="6222"/>
                  </a:cubicBezTo>
                  <a:cubicBezTo>
                    <a:pt x="7378" y="6222"/>
                    <a:pt x="7277" y="6224"/>
                    <a:pt x="7176" y="6228"/>
                  </a:cubicBezTo>
                  <a:cubicBezTo>
                    <a:pt x="6392" y="5191"/>
                    <a:pt x="5973" y="3905"/>
                    <a:pt x="5453" y="2650"/>
                  </a:cubicBezTo>
                  <a:cubicBezTo>
                    <a:pt x="6158" y="2131"/>
                    <a:pt x="6510" y="1394"/>
                    <a:pt x="6086" y="512"/>
                  </a:cubicBezTo>
                  <a:cubicBezTo>
                    <a:pt x="6043" y="423"/>
                    <a:pt x="5962" y="388"/>
                    <a:pt x="5878" y="386"/>
                  </a:cubicBezTo>
                  <a:cubicBezTo>
                    <a:pt x="5355" y="113"/>
                    <a:pt x="4807" y="0"/>
                    <a:pt x="42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5989610" y="4164344"/>
              <a:ext cx="48050" cy="85544"/>
            </a:xfrm>
            <a:custGeom>
              <a:avLst/>
              <a:gdLst/>
              <a:ahLst/>
              <a:cxnLst/>
              <a:rect l="l" t="t" r="r" b="b"/>
              <a:pathLst>
                <a:path w="1452" h="2585" extrusionOk="0">
                  <a:moveTo>
                    <a:pt x="233" y="0"/>
                  </a:moveTo>
                  <a:cubicBezTo>
                    <a:pt x="110" y="0"/>
                    <a:pt x="0" y="185"/>
                    <a:pt x="116" y="280"/>
                  </a:cubicBezTo>
                  <a:cubicBezTo>
                    <a:pt x="740" y="797"/>
                    <a:pt x="1017" y="1546"/>
                    <a:pt x="902" y="2345"/>
                  </a:cubicBezTo>
                  <a:cubicBezTo>
                    <a:pt x="882" y="2488"/>
                    <a:pt x="1002" y="2584"/>
                    <a:pt x="1111" y="2584"/>
                  </a:cubicBezTo>
                  <a:cubicBezTo>
                    <a:pt x="1183" y="2584"/>
                    <a:pt x="1249" y="2543"/>
                    <a:pt x="1268" y="2446"/>
                  </a:cubicBezTo>
                  <a:cubicBezTo>
                    <a:pt x="1452" y="1512"/>
                    <a:pt x="1060" y="596"/>
                    <a:pt x="312" y="28"/>
                  </a:cubicBezTo>
                  <a:cubicBezTo>
                    <a:pt x="287" y="8"/>
                    <a:pt x="260" y="0"/>
                    <a:pt x="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6052188" y="4181552"/>
              <a:ext cx="54867" cy="92891"/>
            </a:xfrm>
            <a:custGeom>
              <a:avLst/>
              <a:gdLst/>
              <a:ahLst/>
              <a:cxnLst/>
              <a:rect l="l" t="t" r="r" b="b"/>
              <a:pathLst>
                <a:path w="1658" h="2807" extrusionOk="0">
                  <a:moveTo>
                    <a:pt x="229" y="1"/>
                  </a:moveTo>
                  <a:cubicBezTo>
                    <a:pt x="88" y="1"/>
                    <a:pt x="0" y="208"/>
                    <a:pt x="147" y="303"/>
                  </a:cubicBezTo>
                  <a:cubicBezTo>
                    <a:pt x="906" y="785"/>
                    <a:pt x="1242" y="1696"/>
                    <a:pt x="971" y="2554"/>
                  </a:cubicBezTo>
                  <a:cubicBezTo>
                    <a:pt x="923" y="2706"/>
                    <a:pt x="1051" y="2807"/>
                    <a:pt x="1176" y="2807"/>
                  </a:cubicBezTo>
                  <a:cubicBezTo>
                    <a:pt x="1258" y="2807"/>
                    <a:pt x="1338" y="2763"/>
                    <a:pt x="1367" y="2663"/>
                  </a:cubicBezTo>
                  <a:cubicBezTo>
                    <a:pt x="1658" y="1646"/>
                    <a:pt x="1230" y="552"/>
                    <a:pt x="311" y="24"/>
                  </a:cubicBezTo>
                  <a:cubicBezTo>
                    <a:pt x="283" y="8"/>
                    <a:pt x="255" y="1"/>
                    <a:pt x="2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23"/>
          <p:cNvGrpSpPr/>
          <p:nvPr/>
        </p:nvGrpSpPr>
        <p:grpSpPr>
          <a:xfrm>
            <a:off x="6416107" y="3473604"/>
            <a:ext cx="72969" cy="114666"/>
            <a:chOff x="6416107" y="3473604"/>
            <a:chExt cx="72969" cy="114666"/>
          </a:xfrm>
        </p:grpSpPr>
        <p:sp>
          <p:nvSpPr>
            <p:cNvPr id="504" name="Google Shape;504;p23"/>
            <p:cNvSpPr/>
            <p:nvPr/>
          </p:nvSpPr>
          <p:spPr>
            <a:xfrm>
              <a:off x="6416107" y="3473604"/>
              <a:ext cx="23827" cy="114666"/>
            </a:xfrm>
            <a:custGeom>
              <a:avLst/>
              <a:gdLst/>
              <a:ahLst/>
              <a:cxnLst/>
              <a:rect l="l" t="t" r="r" b="b"/>
              <a:pathLst>
                <a:path w="720" h="3465" extrusionOk="0">
                  <a:moveTo>
                    <a:pt x="486" y="1"/>
                  </a:moveTo>
                  <a:cubicBezTo>
                    <a:pt x="411" y="1"/>
                    <a:pt x="339" y="43"/>
                    <a:pt x="313" y="142"/>
                  </a:cubicBezTo>
                  <a:cubicBezTo>
                    <a:pt x="43" y="1168"/>
                    <a:pt x="0" y="2272"/>
                    <a:pt x="129" y="3321"/>
                  </a:cubicBezTo>
                  <a:cubicBezTo>
                    <a:pt x="140" y="3415"/>
                    <a:pt x="218" y="3464"/>
                    <a:pt x="292" y="3464"/>
                  </a:cubicBezTo>
                  <a:cubicBezTo>
                    <a:pt x="364" y="3464"/>
                    <a:pt x="431" y="3418"/>
                    <a:pt x="427" y="3321"/>
                  </a:cubicBezTo>
                  <a:cubicBezTo>
                    <a:pt x="385" y="2271"/>
                    <a:pt x="492" y="1277"/>
                    <a:pt x="691" y="246"/>
                  </a:cubicBezTo>
                  <a:cubicBezTo>
                    <a:pt x="720" y="98"/>
                    <a:pt x="600" y="1"/>
                    <a:pt x="4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6450457" y="3497199"/>
              <a:ext cx="38619" cy="67641"/>
            </a:xfrm>
            <a:custGeom>
              <a:avLst/>
              <a:gdLst/>
              <a:ahLst/>
              <a:cxnLst/>
              <a:rect l="l" t="t" r="r" b="b"/>
              <a:pathLst>
                <a:path w="1167" h="2044" extrusionOk="0">
                  <a:moveTo>
                    <a:pt x="898" y="1"/>
                  </a:moveTo>
                  <a:cubicBezTo>
                    <a:pt x="833" y="1"/>
                    <a:pt x="771" y="31"/>
                    <a:pt x="739" y="101"/>
                  </a:cubicBezTo>
                  <a:cubicBezTo>
                    <a:pt x="475" y="663"/>
                    <a:pt x="249" y="1260"/>
                    <a:pt x="40" y="1845"/>
                  </a:cubicBezTo>
                  <a:cubicBezTo>
                    <a:pt x="1" y="1956"/>
                    <a:pt x="105" y="2044"/>
                    <a:pt x="203" y="2044"/>
                  </a:cubicBezTo>
                  <a:cubicBezTo>
                    <a:pt x="254" y="2044"/>
                    <a:pt x="302" y="2021"/>
                    <a:pt x="330" y="1966"/>
                  </a:cubicBezTo>
                  <a:cubicBezTo>
                    <a:pt x="609" y="1412"/>
                    <a:pt x="884" y="838"/>
                    <a:pt x="1111" y="259"/>
                  </a:cubicBezTo>
                  <a:cubicBezTo>
                    <a:pt x="1167" y="116"/>
                    <a:pt x="1027" y="1"/>
                    <a:pt x="8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3"/>
          <p:cNvGrpSpPr/>
          <p:nvPr/>
        </p:nvGrpSpPr>
        <p:grpSpPr>
          <a:xfrm>
            <a:off x="6151764" y="3887194"/>
            <a:ext cx="1009123" cy="1313971"/>
            <a:chOff x="6151764" y="3887194"/>
            <a:chExt cx="1009123" cy="1313971"/>
          </a:xfrm>
        </p:grpSpPr>
        <p:grpSp>
          <p:nvGrpSpPr>
            <p:cNvPr id="507" name="Google Shape;507;p23"/>
            <p:cNvGrpSpPr/>
            <p:nvPr/>
          </p:nvGrpSpPr>
          <p:grpSpPr>
            <a:xfrm>
              <a:off x="6151764" y="3887194"/>
              <a:ext cx="1009123" cy="1235674"/>
              <a:chOff x="6151764" y="3887194"/>
              <a:chExt cx="1009123" cy="1235674"/>
            </a:xfrm>
          </p:grpSpPr>
          <p:sp>
            <p:nvSpPr>
              <p:cNvPr id="508" name="Google Shape;508;p23"/>
              <p:cNvSpPr/>
              <p:nvPr/>
            </p:nvSpPr>
            <p:spPr>
              <a:xfrm>
                <a:off x="6268944" y="4616950"/>
                <a:ext cx="769136" cy="427754"/>
              </a:xfrm>
              <a:custGeom>
                <a:avLst/>
                <a:gdLst/>
                <a:ahLst/>
                <a:cxnLst/>
                <a:rect l="l" t="t" r="r" b="b"/>
                <a:pathLst>
                  <a:path w="23242" h="12926" extrusionOk="0">
                    <a:moveTo>
                      <a:pt x="5836" y="1"/>
                    </a:moveTo>
                    <a:cubicBezTo>
                      <a:pt x="5564" y="1"/>
                      <a:pt x="5291" y="80"/>
                      <a:pt x="5020" y="261"/>
                    </a:cubicBezTo>
                    <a:cubicBezTo>
                      <a:pt x="3508" y="584"/>
                      <a:pt x="2128" y="1170"/>
                      <a:pt x="823" y="2111"/>
                    </a:cubicBezTo>
                    <a:cubicBezTo>
                      <a:pt x="248" y="2526"/>
                      <a:pt x="1" y="3626"/>
                      <a:pt x="823" y="3979"/>
                    </a:cubicBezTo>
                    <a:cubicBezTo>
                      <a:pt x="1047" y="4076"/>
                      <a:pt x="1248" y="4171"/>
                      <a:pt x="1439" y="4272"/>
                    </a:cubicBezTo>
                    <a:cubicBezTo>
                      <a:pt x="1511" y="4473"/>
                      <a:pt x="1647" y="4662"/>
                      <a:pt x="1862" y="4816"/>
                    </a:cubicBezTo>
                    <a:cubicBezTo>
                      <a:pt x="2156" y="5025"/>
                      <a:pt x="2312" y="5122"/>
                      <a:pt x="2528" y="5194"/>
                    </a:cubicBezTo>
                    <a:lnTo>
                      <a:pt x="4132" y="6102"/>
                    </a:lnTo>
                    <a:cubicBezTo>
                      <a:pt x="4139" y="6117"/>
                      <a:pt x="4145" y="6133"/>
                      <a:pt x="4153" y="6148"/>
                    </a:cubicBezTo>
                    <a:cubicBezTo>
                      <a:pt x="4701" y="7067"/>
                      <a:pt x="6029" y="7311"/>
                      <a:pt x="6954" y="7692"/>
                    </a:cubicBezTo>
                    <a:lnTo>
                      <a:pt x="11909" y="9743"/>
                    </a:lnTo>
                    <a:cubicBezTo>
                      <a:pt x="15066" y="11051"/>
                      <a:pt x="18201" y="12411"/>
                      <a:pt x="21606" y="12913"/>
                    </a:cubicBezTo>
                    <a:cubicBezTo>
                      <a:pt x="21663" y="12921"/>
                      <a:pt x="21721" y="12926"/>
                      <a:pt x="21781" y="12926"/>
                    </a:cubicBezTo>
                    <a:cubicBezTo>
                      <a:pt x="22468" y="12926"/>
                      <a:pt x="23241" y="12375"/>
                      <a:pt x="22938" y="11582"/>
                    </a:cubicBezTo>
                    <a:cubicBezTo>
                      <a:pt x="22396" y="10164"/>
                      <a:pt x="21993" y="8095"/>
                      <a:pt x="21024" y="6850"/>
                    </a:cubicBezTo>
                    <a:cubicBezTo>
                      <a:pt x="20993" y="6713"/>
                      <a:pt x="20952" y="6578"/>
                      <a:pt x="20899" y="6450"/>
                    </a:cubicBezTo>
                    <a:cubicBezTo>
                      <a:pt x="20695" y="5950"/>
                      <a:pt x="20248" y="5734"/>
                      <a:pt x="19812" y="5734"/>
                    </a:cubicBezTo>
                    <a:cubicBezTo>
                      <a:pt x="19659" y="5734"/>
                      <a:pt x="19507" y="5761"/>
                      <a:pt x="19368" y="5811"/>
                    </a:cubicBezTo>
                    <a:cubicBezTo>
                      <a:pt x="19238" y="5791"/>
                      <a:pt x="19103" y="5781"/>
                      <a:pt x="18962" y="5781"/>
                    </a:cubicBezTo>
                    <a:cubicBezTo>
                      <a:pt x="18729" y="5781"/>
                      <a:pt x="18480" y="5809"/>
                      <a:pt x="18212" y="5869"/>
                    </a:cubicBezTo>
                    <a:cubicBezTo>
                      <a:pt x="17343" y="6070"/>
                      <a:pt x="16458" y="6180"/>
                      <a:pt x="15566" y="6203"/>
                    </a:cubicBezTo>
                    <a:cubicBezTo>
                      <a:pt x="15242" y="6024"/>
                      <a:pt x="14954" y="5897"/>
                      <a:pt x="14828" y="5852"/>
                    </a:cubicBezTo>
                    <a:cubicBezTo>
                      <a:pt x="13246" y="5313"/>
                      <a:pt x="11770" y="5353"/>
                      <a:pt x="10399" y="4240"/>
                    </a:cubicBezTo>
                    <a:cubicBezTo>
                      <a:pt x="9653" y="3633"/>
                      <a:pt x="8558" y="1743"/>
                      <a:pt x="7348" y="702"/>
                    </a:cubicBezTo>
                    <a:cubicBezTo>
                      <a:pt x="7250" y="329"/>
                      <a:pt x="6969" y="34"/>
                      <a:pt x="6495" y="34"/>
                    </a:cubicBezTo>
                    <a:cubicBezTo>
                      <a:pt x="6451" y="34"/>
                      <a:pt x="6405" y="36"/>
                      <a:pt x="6357" y="42"/>
                    </a:cubicBezTo>
                    <a:cubicBezTo>
                      <a:pt x="6317" y="46"/>
                      <a:pt x="6279" y="52"/>
                      <a:pt x="6241" y="57"/>
                    </a:cubicBezTo>
                    <a:cubicBezTo>
                      <a:pt x="6106" y="20"/>
                      <a:pt x="5971" y="1"/>
                      <a:pt x="5836"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3"/>
              <p:cNvSpPr/>
              <p:nvPr/>
            </p:nvSpPr>
            <p:spPr>
              <a:xfrm>
                <a:off x="6842073" y="4193896"/>
                <a:ext cx="185550" cy="96994"/>
              </a:xfrm>
              <a:custGeom>
                <a:avLst/>
                <a:gdLst/>
                <a:ahLst/>
                <a:cxnLst/>
                <a:rect l="l" t="t" r="r" b="b"/>
                <a:pathLst>
                  <a:path w="5607" h="2931" extrusionOk="0">
                    <a:moveTo>
                      <a:pt x="293" y="0"/>
                    </a:moveTo>
                    <a:cubicBezTo>
                      <a:pt x="148" y="0"/>
                      <a:pt x="0" y="161"/>
                      <a:pt x="105" y="302"/>
                    </a:cubicBezTo>
                    <a:cubicBezTo>
                      <a:pt x="1312" y="1913"/>
                      <a:pt x="3179" y="2912"/>
                      <a:pt x="5207" y="2930"/>
                    </a:cubicBezTo>
                    <a:cubicBezTo>
                      <a:pt x="5209" y="2930"/>
                      <a:pt x="5210" y="2930"/>
                      <a:pt x="5212" y="2930"/>
                    </a:cubicBezTo>
                    <a:cubicBezTo>
                      <a:pt x="5607" y="2930"/>
                      <a:pt x="5596" y="2345"/>
                      <a:pt x="5207" y="2316"/>
                    </a:cubicBezTo>
                    <a:cubicBezTo>
                      <a:pt x="3332" y="2173"/>
                      <a:pt x="1720" y="1431"/>
                      <a:pt x="424" y="57"/>
                    </a:cubicBezTo>
                    <a:cubicBezTo>
                      <a:pt x="386" y="17"/>
                      <a:pt x="340" y="0"/>
                      <a:pt x="2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3"/>
              <p:cNvSpPr/>
              <p:nvPr/>
            </p:nvSpPr>
            <p:spPr>
              <a:xfrm>
                <a:off x="6151764" y="4124236"/>
                <a:ext cx="1009123" cy="998632"/>
              </a:xfrm>
              <a:custGeom>
                <a:avLst/>
                <a:gdLst/>
                <a:ahLst/>
                <a:cxnLst/>
                <a:rect l="l" t="t" r="r" b="b"/>
                <a:pathLst>
                  <a:path w="30494" h="30177" extrusionOk="0">
                    <a:moveTo>
                      <a:pt x="20913" y="661"/>
                    </a:moveTo>
                    <a:cubicBezTo>
                      <a:pt x="23466" y="1350"/>
                      <a:pt x="30493" y="3243"/>
                      <a:pt x="27949" y="5730"/>
                    </a:cubicBezTo>
                    <a:cubicBezTo>
                      <a:pt x="27373" y="5991"/>
                      <a:pt x="26834" y="6082"/>
                      <a:pt x="26185" y="6082"/>
                    </a:cubicBezTo>
                    <a:cubicBezTo>
                      <a:pt x="26158" y="6082"/>
                      <a:pt x="26131" y="6081"/>
                      <a:pt x="26104" y="6081"/>
                    </a:cubicBezTo>
                    <a:cubicBezTo>
                      <a:pt x="26103" y="6081"/>
                      <a:pt x="26102" y="6081"/>
                      <a:pt x="26101" y="6081"/>
                    </a:cubicBezTo>
                    <a:cubicBezTo>
                      <a:pt x="25968" y="6081"/>
                      <a:pt x="25825" y="6182"/>
                      <a:pt x="25796" y="6315"/>
                    </a:cubicBezTo>
                    <a:cubicBezTo>
                      <a:pt x="25791" y="6335"/>
                      <a:pt x="25788" y="6354"/>
                      <a:pt x="25787" y="6374"/>
                    </a:cubicBezTo>
                    <a:cubicBezTo>
                      <a:pt x="25729" y="6378"/>
                      <a:pt x="25676" y="6404"/>
                      <a:pt x="25638" y="6447"/>
                    </a:cubicBezTo>
                    <a:cubicBezTo>
                      <a:pt x="23831" y="8467"/>
                      <a:pt x="22717" y="11105"/>
                      <a:pt x="22230" y="13753"/>
                    </a:cubicBezTo>
                    <a:cubicBezTo>
                      <a:pt x="22184" y="14001"/>
                      <a:pt x="22379" y="14165"/>
                      <a:pt x="22572" y="14182"/>
                    </a:cubicBezTo>
                    <a:cubicBezTo>
                      <a:pt x="23518" y="16375"/>
                      <a:pt x="24601" y="18508"/>
                      <a:pt x="25606" y="20674"/>
                    </a:cubicBezTo>
                    <a:cubicBezTo>
                      <a:pt x="26692" y="23017"/>
                      <a:pt x="28188" y="25508"/>
                      <a:pt x="28271" y="28136"/>
                    </a:cubicBezTo>
                    <a:cubicBezTo>
                      <a:pt x="28256" y="28159"/>
                      <a:pt x="28245" y="28183"/>
                      <a:pt x="28237" y="28209"/>
                    </a:cubicBezTo>
                    <a:cubicBezTo>
                      <a:pt x="28054" y="29117"/>
                      <a:pt x="27316" y="29418"/>
                      <a:pt x="26393" y="29418"/>
                    </a:cubicBezTo>
                    <a:cubicBezTo>
                      <a:pt x="24843" y="29418"/>
                      <a:pt x="22773" y="28568"/>
                      <a:pt x="21949" y="28324"/>
                    </a:cubicBezTo>
                    <a:cubicBezTo>
                      <a:pt x="20247" y="27819"/>
                      <a:pt x="18559" y="27266"/>
                      <a:pt x="16888" y="26664"/>
                    </a:cubicBezTo>
                    <a:cubicBezTo>
                      <a:pt x="13370" y="25404"/>
                      <a:pt x="9903" y="23955"/>
                      <a:pt x="6570" y="22258"/>
                    </a:cubicBezTo>
                    <a:cubicBezTo>
                      <a:pt x="4873" y="21392"/>
                      <a:pt x="1805" y="19839"/>
                      <a:pt x="2406" y="17406"/>
                    </a:cubicBezTo>
                    <a:cubicBezTo>
                      <a:pt x="2851" y="15598"/>
                      <a:pt x="5097" y="14839"/>
                      <a:pt x="6640" y="14316"/>
                    </a:cubicBezTo>
                    <a:cubicBezTo>
                      <a:pt x="10082" y="13152"/>
                      <a:pt x="13591" y="12596"/>
                      <a:pt x="17142" y="11913"/>
                    </a:cubicBezTo>
                    <a:cubicBezTo>
                      <a:pt x="17277" y="11887"/>
                      <a:pt x="17342" y="11782"/>
                      <a:pt x="17351" y="11668"/>
                    </a:cubicBezTo>
                    <a:cubicBezTo>
                      <a:pt x="17360" y="11658"/>
                      <a:pt x="17369" y="11645"/>
                      <a:pt x="17377" y="11633"/>
                    </a:cubicBezTo>
                    <a:cubicBezTo>
                      <a:pt x="18470" y="9343"/>
                      <a:pt x="19709" y="7064"/>
                      <a:pt x="20572" y="4675"/>
                    </a:cubicBezTo>
                    <a:cubicBezTo>
                      <a:pt x="20616" y="4553"/>
                      <a:pt x="20553" y="4458"/>
                      <a:pt x="20460" y="4410"/>
                    </a:cubicBezTo>
                    <a:cubicBezTo>
                      <a:pt x="20569" y="4323"/>
                      <a:pt x="20615" y="4168"/>
                      <a:pt x="20480" y="4053"/>
                    </a:cubicBezTo>
                    <a:cubicBezTo>
                      <a:pt x="19901" y="3560"/>
                      <a:pt x="19247" y="2978"/>
                      <a:pt x="19186" y="2159"/>
                    </a:cubicBezTo>
                    <a:cubicBezTo>
                      <a:pt x="19121" y="1278"/>
                      <a:pt x="19809" y="697"/>
                      <a:pt x="20617" y="697"/>
                    </a:cubicBezTo>
                    <a:cubicBezTo>
                      <a:pt x="20666" y="697"/>
                      <a:pt x="20716" y="699"/>
                      <a:pt x="20766" y="704"/>
                    </a:cubicBezTo>
                    <a:cubicBezTo>
                      <a:pt x="20772" y="704"/>
                      <a:pt x="20778" y="705"/>
                      <a:pt x="20784" y="705"/>
                    </a:cubicBezTo>
                    <a:cubicBezTo>
                      <a:pt x="20830" y="705"/>
                      <a:pt x="20875" y="689"/>
                      <a:pt x="20913" y="661"/>
                    </a:cubicBezTo>
                    <a:close/>
                    <a:moveTo>
                      <a:pt x="20320" y="0"/>
                    </a:moveTo>
                    <a:cubicBezTo>
                      <a:pt x="20248" y="0"/>
                      <a:pt x="20179" y="31"/>
                      <a:pt x="20132" y="88"/>
                    </a:cubicBezTo>
                    <a:cubicBezTo>
                      <a:pt x="19409" y="180"/>
                      <a:pt x="18771" y="832"/>
                      <a:pt x="18590" y="1557"/>
                    </a:cubicBezTo>
                    <a:cubicBezTo>
                      <a:pt x="18294" y="2736"/>
                      <a:pt x="19156" y="3934"/>
                      <a:pt x="20169" y="4448"/>
                    </a:cubicBezTo>
                    <a:cubicBezTo>
                      <a:pt x="20154" y="4461"/>
                      <a:pt x="20141" y="4474"/>
                      <a:pt x="20131" y="4490"/>
                    </a:cubicBezTo>
                    <a:cubicBezTo>
                      <a:pt x="18824" y="6637"/>
                      <a:pt x="17838" y="9006"/>
                      <a:pt x="16752" y="11269"/>
                    </a:cubicBezTo>
                    <a:cubicBezTo>
                      <a:pt x="16741" y="11295"/>
                      <a:pt x="16735" y="11322"/>
                      <a:pt x="16730" y="11351"/>
                    </a:cubicBezTo>
                    <a:cubicBezTo>
                      <a:pt x="14237" y="11498"/>
                      <a:pt x="11747" y="12050"/>
                      <a:pt x="9344" y="12698"/>
                    </a:cubicBezTo>
                    <a:cubicBezTo>
                      <a:pt x="7327" y="13240"/>
                      <a:pt x="5038" y="13770"/>
                      <a:pt x="3315" y="15018"/>
                    </a:cubicBezTo>
                    <a:cubicBezTo>
                      <a:pt x="1" y="17416"/>
                      <a:pt x="2407" y="20740"/>
                      <a:pt x="5162" y="22288"/>
                    </a:cubicBezTo>
                    <a:cubicBezTo>
                      <a:pt x="9564" y="24763"/>
                      <a:pt x="14424" y="26664"/>
                      <a:pt x="19213" y="28237"/>
                    </a:cubicBezTo>
                    <a:cubicBezTo>
                      <a:pt x="21383" y="28949"/>
                      <a:pt x="23835" y="29978"/>
                      <a:pt x="26124" y="30162"/>
                    </a:cubicBezTo>
                    <a:cubicBezTo>
                      <a:pt x="26240" y="30172"/>
                      <a:pt x="26355" y="30176"/>
                      <a:pt x="26468" y="30176"/>
                    </a:cubicBezTo>
                    <a:cubicBezTo>
                      <a:pt x="27690" y="30176"/>
                      <a:pt x="28701" y="29620"/>
                      <a:pt x="28874" y="28298"/>
                    </a:cubicBezTo>
                    <a:cubicBezTo>
                      <a:pt x="28874" y="28283"/>
                      <a:pt x="28873" y="28268"/>
                      <a:pt x="28870" y="28252"/>
                    </a:cubicBezTo>
                    <a:cubicBezTo>
                      <a:pt x="29211" y="26036"/>
                      <a:pt x="27842" y="23835"/>
                      <a:pt x="26958" y="21881"/>
                    </a:cubicBezTo>
                    <a:cubicBezTo>
                      <a:pt x="25729" y="19153"/>
                      <a:pt x="24499" y="16393"/>
                      <a:pt x="22993" y="13805"/>
                    </a:cubicBezTo>
                    <a:cubicBezTo>
                      <a:pt x="22979" y="13785"/>
                      <a:pt x="22964" y="13768"/>
                      <a:pt x="22947" y="13751"/>
                    </a:cubicBezTo>
                    <a:cubicBezTo>
                      <a:pt x="23514" y="11172"/>
                      <a:pt x="24604" y="8970"/>
                      <a:pt x="26046" y="6761"/>
                    </a:cubicBezTo>
                    <a:cubicBezTo>
                      <a:pt x="26052" y="6747"/>
                      <a:pt x="26058" y="6732"/>
                      <a:pt x="26062" y="6717"/>
                    </a:cubicBezTo>
                    <a:cubicBezTo>
                      <a:pt x="26247" y="6752"/>
                      <a:pt x="26437" y="6769"/>
                      <a:pt x="26630" y="6769"/>
                    </a:cubicBezTo>
                    <a:cubicBezTo>
                      <a:pt x="27296" y="6769"/>
                      <a:pt x="27985" y="6564"/>
                      <a:pt x="28516" y="6196"/>
                    </a:cubicBezTo>
                    <a:cubicBezTo>
                      <a:pt x="28648" y="6104"/>
                      <a:pt x="28688" y="5972"/>
                      <a:pt x="28665" y="5853"/>
                    </a:cubicBezTo>
                    <a:cubicBezTo>
                      <a:pt x="29501" y="4984"/>
                      <a:pt x="29098" y="3537"/>
                      <a:pt x="28199" y="2744"/>
                    </a:cubicBezTo>
                    <a:cubicBezTo>
                      <a:pt x="26234" y="1010"/>
                      <a:pt x="22845" y="472"/>
                      <a:pt x="20371" y="5"/>
                    </a:cubicBezTo>
                    <a:cubicBezTo>
                      <a:pt x="20354" y="2"/>
                      <a:pt x="20337" y="0"/>
                      <a:pt x="203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a:off x="6248791" y="4604540"/>
                <a:ext cx="800077" cy="458497"/>
              </a:xfrm>
              <a:custGeom>
                <a:avLst/>
                <a:gdLst/>
                <a:ahLst/>
                <a:cxnLst/>
                <a:rect l="l" t="t" r="r" b="b"/>
                <a:pathLst>
                  <a:path w="24177" h="13855" extrusionOk="0">
                    <a:moveTo>
                      <a:pt x="6688" y="1"/>
                    </a:moveTo>
                    <a:cubicBezTo>
                      <a:pt x="6683" y="1"/>
                      <a:pt x="6678" y="1"/>
                      <a:pt x="6672" y="2"/>
                    </a:cubicBezTo>
                    <a:cubicBezTo>
                      <a:pt x="4874" y="130"/>
                      <a:pt x="2805" y="671"/>
                      <a:pt x="1348" y="1786"/>
                    </a:cubicBezTo>
                    <a:cubicBezTo>
                      <a:pt x="501" y="2432"/>
                      <a:pt x="0" y="3801"/>
                      <a:pt x="1118" y="4446"/>
                    </a:cubicBezTo>
                    <a:cubicBezTo>
                      <a:pt x="2284" y="6008"/>
                      <a:pt x="4182" y="6874"/>
                      <a:pt x="5900" y="7733"/>
                    </a:cubicBezTo>
                    <a:cubicBezTo>
                      <a:pt x="8234" y="8902"/>
                      <a:pt x="10616" y="9969"/>
                      <a:pt x="13045" y="10937"/>
                    </a:cubicBezTo>
                    <a:cubicBezTo>
                      <a:pt x="15616" y="11959"/>
                      <a:pt x="18297" y="13040"/>
                      <a:pt x="20995" y="13677"/>
                    </a:cubicBezTo>
                    <a:cubicBezTo>
                      <a:pt x="21416" y="13776"/>
                      <a:pt x="21860" y="13855"/>
                      <a:pt x="22280" y="13855"/>
                    </a:cubicBezTo>
                    <a:cubicBezTo>
                      <a:pt x="23022" y="13855"/>
                      <a:pt x="23687" y="13609"/>
                      <a:pt x="24010" y="12789"/>
                    </a:cubicBezTo>
                    <a:cubicBezTo>
                      <a:pt x="24062" y="12656"/>
                      <a:pt x="24013" y="12551"/>
                      <a:pt x="23924" y="12489"/>
                    </a:cubicBezTo>
                    <a:cubicBezTo>
                      <a:pt x="24177" y="11833"/>
                      <a:pt x="24031" y="11158"/>
                      <a:pt x="23699" y="10479"/>
                    </a:cubicBezTo>
                    <a:cubicBezTo>
                      <a:pt x="22976" y="9001"/>
                      <a:pt x="22207" y="7627"/>
                      <a:pt x="21674" y="6056"/>
                    </a:cubicBezTo>
                    <a:cubicBezTo>
                      <a:pt x="21614" y="5877"/>
                      <a:pt x="21466" y="5803"/>
                      <a:pt x="21318" y="5803"/>
                    </a:cubicBezTo>
                    <a:cubicBezTo>
                      <a:pt x="21293" y="5803"/>
                      <a:pt x="21267" y="5805"/>
                      <a:pt x="21242" y="5809"/>
                    </a:cubicBezTo>
                    <a:cubicBezTo>
                      <a:pt x="21182" y="5694"/>
                      <a:pt x="21069" y="5602"/>
                      <a:pt x="20917" y="5602"/>
                    </a:cubicBezTo>
                    <a:cubicBezTo>
                      <a:pt x="20894" y="5602"/>
                      <a:pt x="20870" y="5604"/>
                      <a:pt x="20845" y="5609"/>
                    </a:cubicBezTo>
                    <a:cubicBezTo>
                      <a:pt x="19366" y="5876"/>
                      <a:pt x="17814" y="6136"/>
                      <a:pt x="16286" y="6136"/>
                    </a:cubicBezTo>
                    <a:cubicBezTo>
                      <a:pt x="14713" y="6136"/>
                      <a:pt x="13167" y="5860"/>
                      <a:pt x="11755" y="5034"/>
                    </a:cubicBezTo>
                    <a:cubicBezTo>
                      <a:pt x="10527" y="4318"/>
                      <a:pt x="9738" y="3339"/>
                      <a:pt x="9024" y="2127"/>
                    </a:cubicBezTo>
                    <a:cubicBezTo>
                      <a:pt x="8525" y="1277"/>
                      <a:pt x="8106" y="608"/>
                      <a:pt x="7282" y="55"/>
                    </a:cubicBezTo>
                    <a:cubicBezTo>
                      <a:pt x="7243" y="29"/>
                      <a:pt x="7202" y="18"/>
                      <a:pt x="7163" y="18"/>
                    </a:cubicBezTo>
                    <a:cubicBezTo>
                      <a:pt x="6971" y="18"/>
                      <a:pt x="6809" y="289"/>
                      <a:pt x="6984" y="441"/>
                    </a:cubicBezTo>
                    <a:cubicBezTo>
                      <a:pt x="8078" y="1392"/>
                      <a:pt x="8438" y="2789"/>
                      <a:pt x="9311" y="3906"/>
                    </a:cubicBezTo>
                    <a:cubicBezTo>
                      <a:pt x="10107" y="4926"/>
                      <a:pt x="11199" y="5668"/>
                      <a:pt x="12388" y="6159"/>
                    </a:cubicBezTo>
                    <a:cubicBezTo>
                      <a:pt x="13685" y="6692"/>
                      <a:pt x="15062" y="6899"/>
                      <a:pt x="16451" y="6899"/>
                    </a:cubicBezTo>
                    <a:cubicBezTo>
                      <a:pt x="17975" y="6899"/>
                      <a:pt x="19514" y="6650"/>
                      <a:pt x="20979" y="6312"/>
                    </a:cubicBezTo>
                    <a:cubicBezTo>
                      <a:pt x="21296" y="7287"/>
                      <a:pt x="21686" y="8237"/>
                      <a:pt x="22146" y="9154"/>
                    </a:cubicBezTo>
                    <a:cubicBezTo>
                      <a:pt x="22703" y="10259"/>
                      <a:pt x="23757" y="11438"/>
                      <a:pt x="23271" y="12741"/>
                    </a:cubicBezTo>
                    <a:cubicBezTo>
                      <a:pt x="23268" y="12749"/>
                      <a:pt x="23270" y="12754"/>
                      <a:pt x="23268" y="12760"/>
                    </a:cubicBezTo>
                    <a:cubicBezTo>
                      <a:pt x="22975" y="13021"/>
                      <a:pt x="22555" y="13125"/>
                      <a:pt x="22069" y="13125"/>
                    </a:cubicBezTo>
                    <a:cubicBezTo>
                      <a:pt x="20505" y="13125"/>
                      <a:pt x="18255" y="12056"/>
                      <a:pt x="17343" y="11744"/>
                    </a:cubicBezTo>
                    <a:cubicBezTo>
                      <a:pt x="15433" y="11089"/>
                      <a:pt x="13546" y="10373"/>
                      <a:pt x="11680" y="9597"/>
                    </a:cubicBezTo>
                    <a:cubicBezTo>
                      <a:pt x="8102" y="8111"/>
                      <a:pt x="3898" y="6584"/>
                      <a:pt x="1146" y="3752"/>
                    </a:cubicBezTo>
                    <a:cubicBezTo>
                      <a:pt x="248" y="2049"/>
                      <a:pt x="5802" y="625"/>
                      <a:pt x="6732" y="437"/>
                    </a:cubicBezTo>
                    <a:cubicBezTo>
                      <a:pt x="6968" y="389"/>
                      <a:pt x="6925"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a:off x="6738990" y="4680091"/>
                <a:ext cx="94777" cy="84254"/>
              </a:xfrm>
              <a:custGeom>
                <a:avLst/>
                <a:gdLst/>
                <a:ahLst/>
                <a:cxnLst/>
                <a:rect l="l" t="t" r="r" b="b"/>
                <a:pathLst>
                  <a:path w="2864" h="2546" extrusionOk="0">
                    <a:moveTo>
                      <a:pt x="1280" y="572"/>
                    </a:moveTo>
                    <a:cubicBezTo>
                      <a:pt x="1669" y="635"/>
                      <a:pt x="2090" y="753"/>
                      <a:pt x="2216" y="1166"/>
                    </a:cubicBezTo>
                    <a:cubicBezTo>
                      <a:pt x="2364" y="1661"/>
                      <a:pt x="1814" y="1955"/>
                      <a:pt x="1398" y="1964"/>
                    </a:cubicBezTo>
                    <a:cubicBezTo>
                      <a:pt x="1389" y="1964"/>
                      <a:pt x="1380" y="1964"/>
                      <a:pt x="1371" y="1964"/>
                    </a:cubicBezTo>
                    <a:cubicBezTo>
                      <a:pt x="1032" y="1964"/>
                      <a:pt x="630" y="1794"/>
                      <a:pt x="569" y="1425"/>
                    </a:cubicBezTo>
                    <a:cubicBezTo>
                      <a:pt x="502" y="1019"/>
                      <a:pt x="785" y="756"/>
                      <a:pt x="1148" y="681"/>
                    </a:cubicBezTo>
                    <a:cubicBezTo>
                      <a:pt x="1208" y="668"/>
                      <a:pt x="1257" y="629"/>
                      <a:pt x="1280" y="572"/>
                    </a:cubicBezTo>
                    <a:close/>
                    <a:moveTo>
                      <a:pt x="1176" y="1"/>
                    </a:moveTo>
                    <a:cubicBezTo>
                      <a:pt x="1152" y="1"/>
                      <a:pt x="1129" y="1"/>
                      <a:pt x="1105" y="2"/>
                    </a:cubicBezTo>
                    <a:cubicBezTo>
                      <a:pt x="961" y="8"/>
                      <a:pt x="865" y="132"/>
                      <a:pt x="843" y="259"/>
                    </a:cubicBezTo>
                    <a:cubicBezTo>
                      <a:pt x="358" y="336"/>
                      <a:pt x="1" y="883"/>
                      <a:pt x="1" y="1365"/>
                    </a:cubicBezTo>
                    <a:cubicBezTo>
                      <a:pt x="2" y="2082"/>
                      <a:pt x="684" y="2528"/>
                      <a:pt x="1343" y="2545"/>
                    </a:cubicBezTo>
                    <a:cubicBezTo>
                      <a:pt x="1355" y="2545"/>
                      <a:pt x="1367" y="2545"/>
                      <a:pt x="1379" y="2545"/>
                    </a:cubicBezTo>
                    <a:cubicBezTo>
                      <a:pt x="2039" y="2545"/>
                      <a:pt x="2794" y="2104"/>
                      <a:pt x="2825" y="1387"/>
                    </a:cubicBezTo>
                    <a:cubicBezTo>
                      <a:pt x="2864" y="496"/>
                      <a:pt x="1967" y="1"/>
                      <a:pt x="11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a:off x="6721815" y="4540804"/>
                <a:ext cx="93817" cy="77999"/>
              </a:xfrm>
              <a:custGeom>
                <a:avLst/>
                <a:gdLst/>
                <a:ahLst/>
                <a:cxnLst/>
                <a:rect l="l" t="t" r="r" b="b"/>
                <a:pathLst>
                  <a:path w="2835" h="2357" extrusionOk="0">
                    <a:moveTo>
                      <a:pt x="1503" y="510"/>
                    </a:moveTo>
                    <a:cubicBezTo>
                      <a:pt x="1749" y="510"/>
                      <a:pt x="1990" y="652"/>
                      <a:pt x="2061" y="920"/>
                    </a:cubicBezTo>
                    <a:cubicBezTo>
                      <a:pt x="2176" y="1353"/>
                      <a:pt x="1810" y="1804"/>
                      <a:pt x="1382" y="1854"/>
                    </a:cubicBezTo>
                    <a:cubicBezTo>
                      <a:pt x="1354" y="1857"/>
                      <a:pt x="1324" y="1859"/>
                      <a:pt x="1295" y="1859"/>
                    </a:cubicBezTo>
                    <a:cubicBezTo>
                      <a:pt x="967" y="1859"/>
                      <a:pt x="603" y="1659"/>
                      <a:pt x="520" y="1329"/>
                    </a:cubicBezTo>
                    <a:cubicBezTo>
                      <a:pt x="448" y="1039"/>
                      <a:pt x="578" y="785"/>
                      <a:pt x="788" y="621"/>
                    </a:cubicBezTo>
                    <a:cubicBezTo>
                      <a:pt x="833" y="667"/>
                      <a:pt x="895" y="696"/>
                      <a:pt x="963" y="696"/>
                    </a:cubicBezTo>
                    <a:cubicBezTo>
                      <a:pt x="1016" y="696"/>
                      <a:pt x="1073" y="678"/>
                      <a:pt x="1126" y="636"/>
                    </a:cubicBezTo>
                    <a:cubicBezTo>
                      <a:pt x="1236" y="552"/>
                      <a:pt x="1371" y="510"/>
                      <a:pt x="1503" y="510"/>
                    </a:cubicBezTo>
                    <a:close/>
                    <a:moveTo>
                      <a:pt x="1482" y="1"/>
                    </a:moveTo>
                    <a:cubicBezTo>
                      <a:pt x="1298" y="1"/>
                      <a:pt x="1117" y="48"/>
                      <a:pt x="964" y="151"/>
                    </a:cubicBezTo>
                    <a:cubicBezTo>
                      <a:pt x="407" y="209"/>
                      <a:pt x="1" y="797"/>
                      <a:pt x="67" y="1358"/>
                    </a:cubicBezTo>
                    <a:cubicBezTo>
                      <a:pt x="139" y="1971"/>
                      <a:pt x="743" y="2356"/>
                      <a:pt x="1330" y="2356"/>
                    </a:cubicBezTo>
                    <a:cubicBezTo>
                      <a:pt x="1434" y="2356"/>
                      <a:pt x="1537" y="2344"/>
                      <a:pt x="1636" y="2320"/>
                    </a:cubicBezTo>
                    <a:cubicBezTo>
                      <a:pt x="2349" y="2142"/>
                      <a:pt x="2834" y="1254"/>
                      <a:pt x="2479" y="575"/>
                    </a:cubicBezTo>
                    <a:cubicBezTo>
                      <a:pt x="2295" y="222"/>
                      <a:pt x="1881" y="1"/>
                      <a:pt x="14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a:off x="6838367" y="4387487"/>
                <a:ext cx="70652" cy="67211"/>
              </a:xfrm>
              <a:custGeom>
                <a:avLst/>
                <a:gdLst/>
                <a:ahLst/>
                <a:cxnLst/>
                <a:rect l="l" t="t" r="r" b="b"/>
                <a:pathLst>
                  <a:path w="2135" h="2031" extrusionOk="0">
                    <a:moveTo>
                      <a:pt x="807" y="423"/>
                    </a:moveTo>
                    <a:cubicBezTo>
                      <a:pt x="831" y="453"/>
                      <a:pt x="864" y="476"/>
                      <a:pt x="899" y="488"/>
                    </a:cubicBezTo>
                    <a:cubicBezTo>
                      <a:pt x="1050" y="543"/>
                      <a:pt x="1196" y="520"/>
                      <a:pt x="1332" y="626"/>
                    </a:cubicBezTo>
                    <a:cubicBezTo>
                      <a:pt x="1459" y="727"/>
                      <a:pt x="1547" y="869"/>
                      <a:pt x="1574" y="1030"/>
                    </a:cubicBezTo>
                    <a:cubicBezTo>
                      <a:pt x="1625" y="1357"/>
                      <a:pt x="1336" y="1556"/>
                      <a:pt x="1040" y="1556"/>
                    </a:cubicBezTo>
                    <a:cubicBezTo>
                      <a:pt x="1031" y="1556"/>
                      <a:pt x="1023" y="1556"/>
                      <a:pt x="1014" y="1555"/>
                    </a:cubicBezTo>
                    <a:cubicBezTo>
                      <a:pt x="687" y="1542"/>
                      <a:pt x="427" y="1315"/>
                      <a:pt x="462" y="972"/>
                    </a:cubicBezTo>
                    <a:cubicBezTo>
                      <a:pt x="490" y="710"/>
                      <a:pt x="625" y="549"/>
                      <a:pt x="807" y="423"/>
                    </a:cubicBezTo>
                    <a:close/>
                    <a:moveTo>
                      <a:pt x="924" y="1"/>
                    </a:moveTo>
                    <a:cubicBezTo>
                      <a:pt x="422" y="1"/>
                      <a:pt x="28" y="572"/>
                      <a:pt x="15" y="1039"/>
                    </a:cubicBezTo>
                    <a:cubicBezTo>
                      <a:pt x="0" y="1612"/>
                      <a:pt x="489" y="2031"/>
                      <a:pt x="1041" y="2031"/>
                    </a:cubicBezTo>
                    <a:cubicBezTo>
                      <a:pt x="1053" y="2031"/>
                      <a:pt x="1065" y="2031"/>
                      <a:pt x="1077" y="2030"/>
                    </a:cubicBezTo>
                    <a:cubicBezTo>
                      <a:pt x="1649" y="2012"/>
                      <a:pt x="2135" y="1563"/>
                      <a:pt x="2049" y="967"/>
                    </a:cubicBezTo>
                    <a:cubicBezTo>
                      <a:pt x="1995" y="585"/>
                      <a:pt x="1573" y="25"/>
                      <a:pt x="1134" y="25"/>
                    </a:cubicBezTo>
                    <a:cubicBezTo>
                      <a:pt x="1113" y="25"/>
                      <a:pt x="1093" y="26"/>
                      <a:pt x="1072" y="28"/>
                    </a:cubicBezTo>
                    <a:cubicBezTo>
                      <a:pt x="1061" y="24"/>
                      <a:pt x="1055" y="15"/>
                      <a:pt x="1043" y="11"/>
                    </a:cubicBezTo>
                    <a:cubicBezTo>
                      <a:pt x="1003" y="4"/>
                      <a:pt x="963" y="1"/>
                      <a:pt x="9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a:off x="7021633" y="4067482"/>
                <a:ext cx="85842" cy="78231"/>
              </a:xfrm>
              <a:custGeom>
                <a:avLst/>
                <a:gdLst/>
                <a:ahLst/>
                <a:cxnLst/>
                <a:rect l="l" t="t" r="r" b="b"/>
                <a:pathLst>
                  <a:path w="2594" h="2364" extrusionOk="0">
                    <a:moveTo>
                      <a:pt x="1571" y="478"/>
                    </a:moveTo>
                    <a:cubicBezTo>
                      <a:pt x="1827" y="639"/>
                      <a:pt x="2011" y="901"/>
                      <a:pt x="2017" y="1219"/>
                    </a:cubicBezTo>
                    <a:cubicBezTo>
                      <a:pt x="2024" y="1592"/>
                      <a:pt x="1737" y="1832"/>
                      <a:pt x="1385" y="1832"/>
                    </a:cubicBezTo>
                    <a:cubicBezTo>
                      <a:pt x="1369" y="1832"/>
                      <a:pt x="1353" y="1832"/>
                      <a:pt x="1337" y="1831"/>
                    </a:cubicBezTo>
                    <a:cubicBezTo>
                      <a:pt x="976" y="1809"/>
                      <a:pt x="610" y="1550"/>
                      <a:pt x="685" y="1147"/>
                    </a:cubicBezTo>
                    <a:cubicBezTo>
                      <a:pt x="764" y="729"/>
                      <a:pt x="1181" y="518"/>
                      <a:pt x="1571" y="478"/>
                    </a:cubicBezTo>
                    <a:close/>
                    <a:moveTo>
                      <a:pt x="1469" y="0"/>
                    </a:moveTo>
                    <a:cubicBezTo>
                      <a:pt x="1461" y="0"/>
                      <a:pt x="1453" y="0"/>
                      <a:pt x="1446" y="0"/>
                    </a:cubicBezTo>
                    <a:cubicBezTo>
                      <a:pt x="1444" y="0"/>
                      <a:pt x="1443" y="0"/>
                      <a:pt x="1441" y="0"/>
                    </a:cubicBezTo>
                    <a:cubicBezTo>
                      <a:pt x="1380" y="0"/>
                      <a:pt x="1324" y="31"/>
                      <a:pt x="1290" y="82"/>
                    </a:cubicBezTo>
                    <a:cubicBezTo>
                      <a:pt x="1278" y="81"/>
                      <a:pt x="1267" y="81"/>
                      <a:pt x="1255" y="81"/>
                    </a:cubicBezTo>
                    <a:cubicBezTo>
                      <a:pt x="772" y="81"/>
                      <a:pt x="293" y="519"/>
                      <a:pt x="170" y="1007"/>
                    </a:cubicBezTo>
                    <a:cubicBezTo>
                      <a:pt x="0" y="1688"/>
                      <a:pt x="544" y="2262"/>
                      <a:pt x="1193" y="2351"/>
                    </a:cubicBezTo>
                    <a:cubicBezTo>
                      <a:pt x="1253" y="2360"/>
                      <a:pt x="1313" y="2364"/>
                      <a:pt x="1373" y="2364"/>
                    </a:cubicBezTo>
                    <a:cubicBezTo>
                      <a:pt x="1951" y="2364"/>
                      <a:pt x="2472" y="1979"/>
                      <a:pt x="2533" y="1367"/>
                    </a:cubicBezTo>
                    <a:cubicBezTo>
                      <a:pt x="2594" y="744"/>
                      <a:pt x="2148" y="0"/>
                      <a:pt x="14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3"/>
              <p:cNvSpPr/>
              <p:nvPr/>
            </p:nvSpPr>
            <p:spPr>
              <a:xfrm>
                <a:off x="6945686" y="3887194"/>
                <a:ext cx="132767" cy="126149"/>
              </a:xfrm>
              <a:custGeom>
                <a:avLst/>
                <a:gdLst/>
                <a:ahLst/>
                <a:cxnLst/>
                <a:rect l="l" t="t" r="r" b="b"/>
                <a:pathLst>
                  <a:path w="4012" h="3812" extrusionOk="0">
                    <a:moveTo>
                      <a:pt x="2176" y="547"/>
                    </a:moveTo>
                    <a:cubicBezTo>
                      <a:pt x="2764" y="658"/>
                      <a:pt x="3265" y="1073"/>
                      <a:pt x="3333" y="1736"/>
                    </a:cubicBezTo>
                    <a:cubicBezTo>
                      <a:pt x="3409" y="2471"/>
                      <a:pt x="2931" y="3168"/>
                      <a:pt x="2189" y="3277"/>
                    </a:cubicBezTo>
                    <a:cubicBezTo>
                      <a:pt x="2115" y="3287"/>
                      <a:pt x="2041" y="3293"/>
                      <a:pt x="1969" y="3293"/>
                    </a:cubicBezTo>
                    <a:cubicBezTo>
                      <a:pt x="1316" y="3293"/>
                      <a:pt x="728" y="2871"/>
                      <a:pt x="589" y="2203"/>
                    </a:cubicBezTo>
                    <a:cubicBezTo>
                      <a:pt x="434" y="1448"/>
                      <a:pt x="945" y="551"/>
                      <a:pt x="1729" y="551"/>
                    </a:cubicBezTo>
                    <a:cubicBezTo>
                      <a:pt x="1827" y="551"/>
                      <a:pt x="1928" y="565"/>
                      <a:pt x="2033" y="595"/>
                    </a:cubicBezTo>
                    <a:cubicBezTo>
                      <a:pt x="2046" y="599"/>
                      <a:pt x="2059" y="601"/>
                      <a:pt x="2072" y="601"/>
                    </a:cubicBezTo>
                    <a:cubicBezTo>
                      <a:pt x="2112" y="601"/>
                      <a:pt x="2151" y="582"/>
                      <a:pt x="2176" y="547"/>
                    </a:cubicBezTo>
                    <a:close/>
                    <a:moveTo>
                      <a:pt x="1956" y="0"/>
                    </a:moveTo>
                    <a:cubicBezTo>
                      <a:pt x="1773" y="0"/>
                      <a:pt x="1587" y="27"/>
                      <a:pt x="1405" y="83"/>
                    </a:cubicBezTo>
                    <a:cubicBezTo>
                      <a:pt x="1349" y="98"/>
                      <a:pt x="1301" y="134"/>
                      <a:pt x="1270" y="183"/>
                    </a:cubicBezTo>
                    <a:cubicBezTo>
                      <a:pt x="627" y="359"/>
                      <a:pt x="116" y="1132"/>
                      <a:pt x="73" y="1800"/>
                    </a:cubicBezTo>
                    <a:cubicBezTo>
                      <a:pt x="1" y="2923"/>
                      <a:pt x="883" y="3811"/>
                      <a:pt x="1988" y="3811"/>
                    </a:cubicBezTo>
                    <a:cubicBezTo>
                      <a:pt x="2014" y="3811"/>
                      <a:pt x="2041" y="3811"/>
                      <a:pt x="2068" y="3810"/>
                    </a:cubicBezTo>
                    <a:cubicBezTo>
                      <a:pt x="3214" y="3765"/>
                      <a:pt x="4012" y="2695"/>
                      <a:pt x="3843" y="1581"/>
                    </a:cubicBezTo>
                    <a:cubicBezTo>
                      <a:pt x="3702" y="644"/>
                      <a:pt x="2856" y="0"/>
                      <a:pt x="19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23"/>
            <p:cNvGrpSpPr/>
            <p:nvPr/>
          </p:nvGrpSpPr>
          <p:grpSpPr>
            <a:xfrm>
              <a:off x="6648515" y="5156391"/>
              <a:ext cx="174596" cy="44774"/>
              <a:chOff x="6648515" y="5156391"/>
              <a:chExt cx="174596" cy="44774"/>
            </a:xfrm>
          </p:grpSpPr>
          <p:sp>
            <p:nvSpPr>
              <p:cNvPr id="518" name="Google Shape;518;p23"/>
              <p:cNvSpPr/>
              <p:nvPr/>
            </p:nvSpPr>
            <p:spPr>
              <a:xfrm>
                <a:off x="6648515" y="5156556"/>
                <a:ext cx="117875" cy="44609"/>
              </a:xfrm>
              <a:custGeom>
                <a:avLst/>
                <a:gdLst/>
                <a:ahLst/>
                <a:cxnLst/>
                <a:rect l="l" t="t" r="r" b="b"/>
                <a:pathLst>
                  <a:path w="3562" h="1348" extrusionOk="0">
                    <a:moveTo>
                      <a:pt x="178" y="1"/>
                    </a:moveTo>
                    <a:cubicBezTo>
                      <a:pt x="70" y="1"/>
                      <a:pt x="1" y="168"/>
                      <a:pt x="114" y="245"/>
                    </a:cubicBezTo>
                    <a:cubicBezTo>
                      <a:pt x="1087" y="909"/>
                      <a:pt x="2176" y="1275"/>
                      <a:pt x="3351" y="1347"/>
                    </a:cubicBezTo>
                    <a:cubicBezTo>
                      <a:pt x="3354" y="1348"/>
                      <a:pt x="3358" y="1348"/>
                      <a:pt x="3362" y="1348"/>
                    </a:cubicBezTo>
                    <a:cubicBezTo>
                      <a:pt x="3562" y="1348"/>
                      <a:pt x="3560" y="1024"/>
                      <a:pt x="3349" y="1015"/>
                    </a:cubicBezTo>
                    <a:cubicBezTo>
                      <a:pt x="2223" y="971"/>
                      <a:pt x="1190" y="637"/>
                      <a:pt x="246" y="23"/>
                    </a:cubicBezTo>
                    <a:cubicBezTo>
                      <a:pt x="223" y="7"/>
                      <a:pt x="200"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6713178" y="5156391"/>
                <a:ext cx="109933" cy="37262"/>
              </a:xfrm>
              <a:custGeom>
                <a:avLst/>
                <a:gdLst/>
                <a:ahLst/>
                <a:cxnLst/>
                <a:rect l="l" t="t" r="r" b="b"/>
                <a:pathLst>
                  <a:path w="3322" h="1126" extrusionOk="0">
                    <a:moveTo>
                      <a:pt x="173" y="1"/>
                    </a:moveTo>
                    <a:cubicBezTo>
                      <a:pt x="43" y="1"/>
                      <a:pt x="0" y="207"/>
                      <a:pt x="142" y="250"/>
                    </a:cubicBezTo>
                    <a:cubicBezTo>
                      <a:pt x="1113" y="541"/>
                      <a:pt x="2087" y="821"/>
                      <a:pt x="3055" y="1118"/>
                    </a:cubicBezTo>
                    <a:cubicBezTo>
                      <a:pt x="3073" y="1123"/>
                      <a:pt x="3089" y="1126"/>
                      <a:pt x="3104" y="1126"/>
                    </a:cubicBezTo>
                    <a:cubicBezTo>
                      <a:pt x="3264" y="1126"/>
                      <a:pt x="3321" y="859"/>
                      <a:pt x="3140" y="810"/>
                    </a:cubicBezTo>
                    <a:cubicBezTo>
                      <a:pt x="2161" y="550"/>
                      <a:pt x="1187" y="273"/>
                      <a:pt x="210" y="6"/>
                    </a:cubicBezTo>
                    <a:cubicBezTo>
                      <a:pt x="197" y="3"/>
                      <a:pt x="185" y="1"/>
                      <a:pt x="1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0" name="Google Shape;520;p23"/>
          <p:cNvGrpSpPr/>
          <p:nvPr/>
        </p:nvGrpSpPr>
        <p:grpSpPr>
          <a:xfrm>
            <a:off x="5751609" y="213662"/>
            <a:ext cx="1480128" cy="1386642"/>
            <a:chOff x="5751609" y="213662"/>
            <a:chExt cx="1480128" cy="1386642"/>
          </a:xfrm>
        </p:grpSpPr>
        <p:grpSp>
          <p:nvGrpSpPr>
            <p:cNvPr id="521" name="Google Shape;521;p23"/>
            <p:cNvGrpSpPr/>
            <p:nvPr/>
          </p:nvGrpSpPr>
          <p:grpSpPr>
            <a:xfrm>
              <a:off x="5751609" y="213662"/>
              <a:ext cx="1480128" cy="1386642"/>
              <a:chOff x="5751609" y="213662"/>
              <a:chExt cx="1480128" cy="1386642"/>
            </a:xfrm>
          </p:grpSpPr>
          <p:sp>
            <p:nvSpPr>
              <p:cNvPr id="522" name="Google Shape;522;p23"/>
              <p:cNvSpPr/>
              <p:nvPr/>
            </p:nvSpPr>
            <p:spPr>
              <a:xfrm>
                <a:off x="5751609" y="213662"/>
                <a:ext cx="1480128" cy="1386642"/>
              </a:xfrm>
              <a:custGeom>
                <a:avLst/>
                <a:gdLst/>
                <a:ahLst/>
                <a:cxnLst/>
                <a:rect l="l" t="t" r="r" b="b"/>
                <a:pathLst>
                  <a:path w="44727" h="41902" extrusionOk="0">
                    <a:moveTo>
                      <a:pt x="13287" y="2579"/>
                    </a:moveTo>
                    <a:cubicBezTo>
                      <a:pt x="13503" y="2579"/>
                      <a:pt x="13717" y="2594"/>
                      <a:pt x="13935" y="2646"/>
                    </a:cubicBezTo>
                    <a:cubicBezTo>
                      <a:pt x="14225" y="2711"/>
                      <a:pt x="14482" y="2837"/>
                      <a:pt x="14750" y="2952"/>
                    </a:cubicBezTo>
                    <a:cubicBezTo>
                      <a:pt x="11990" y="7841"/>
                      <a:pt x="9108" y="12713"/>
                      <a:pt x="6648" y="17733"/>
                    </a:cubicBezTo>
                    <a:cubicBezTo>
                      <a:pt x="6568" y="17897"/>
                      <a:pt x="6642" y="18046"/>
                      <a:pt x="6761" y="18112"/>
                    </a:cubicBezTo>
                    <a:cubicBezTo>
                      <a:pt x="6752" y="18194"/>
                      <a:pt x="6781" y="18282"/>
                      <a:pt x="6859" y="18323"/>
                    </a:cubicBezTo>
                    <a:cubicBezTo>
                      <a:pt x="8967" y="19418"/>
                      <a:pt x="11139" y="20127"/>
                      <a:pt x="13105" y="21518"/>
                    </a:cubicBezTo>
                    <a:cubicBezTo>
                      <a:pt x="13994" y="22150"/>
                      <a:pt x="14831" y="22850"/>
                      <a:pt x="15608" y="23615"/>
                    </a:cubicBezTo>
                    <a:cubicBezTo>
                      <a:pt x="12195" y="21381"/>
                      <a:pt x="8149" y="19944"/>
                      <a:pt x="4133" y="19944"/>
                    </a:cubicBezTo>
                    <a:cubicBezTo>
                      <a:pt x="4087" y="19944"/>
                      <a:pt x="4040" y="19944"/>
                      <a:pt x="3994" y="19945"/>
                    </a:cubicBezTo>
                    <a:cubicBezTo>
                      <a:pt x="5691" y="17242"/>
                      <a:pt x="7008" y="14227"/>
                      <a:pt x="8463" y="11388"/>
                    </a:cubicBezTo>
                    <a:cubicBezTo>
                      <a:pt x="9953" y="8475"/>
                      <a:pt x="11442" y="5562"/>
                      <a:pt x="12928" y="2647"/>
                    </a:cubicBezTo>
                    <a:lnTo>
                      <a:pt x="12928" y="2649"/>
                    </a:lnTo>
                    <a:cubicBezTo>
                      <a:pt x="12934" y="2629"/>
                      <a:pt x="12940" y="2609"/>
                      <a:pt x="12943" y="2589"/>
                    </a:cubicBezTo>
                    <a:cubicBezTo>
                      <a:pt x="13059" y="2584"/>
                      <a:pt x="13173" y="2579"/>
                      <a:pt x="13287" y="2579"/>
                    </a:cubicBezTo>
                    <a:close/>
                    <a:moveTo>
                      <a:pt x="16898" y="682"/>
                    </a:moveTo>
                    <a:cubicBezTo>
                      <a:pt x="19774" y="776"/>
                      <a:pt x="22163" y="1857"/>
                      <a:pt x="24212" y="3895"/>
                    </a:cubicBezTo>
                    <a:cubicBezTo>
                      <a:pt x="26082" y="5756"/>
                      <a:pt x="27939" y="8202"/>
                      <a:pt x="28003" y="10938"/>
                    </a:cubicBezTo>
                    <a:cubicBezTo>
                      <a:pt x="28005" y="10948"/>
                      <a:pt x="28008" y="10959"/>
                      <a:pt x="28011" y="10970"/>
                    </a:cubicBezTo>
                    <a:cubicBezTo>
                      <a:pt x="25275" y="16344"/>
                      <a:pt x="22290" y="21515"/>
                      <a:pt x="19216" y="26698"/>
                    </a:cubicBezTo>
                    <a:cubicBezTo>
                      <a:pt x="19181" y="26644"/>
                      <a:pt x="19144" y="26592"/>
                      <a:pt x="19109" y="26538"/>
                    </a:cubicBezTo>
                    <a:cubicBezTo>
                      <a:pt x="19111" y="26450"/>
                      <a:pt x="19077" y="26359"/>
                      <a:pt x="18991" y="26278"/>
                    </a:cubicBezTo>
                    <a:cubicBezTo>
                      <a:pt x="18938" y="26227"/>
                      <a:pt x="18879" y="26178"/>
                      <a:pt x="18826" y="26128"/>
                    </a:cubicBezTo>
                    <a:cubicBezTo>
                      <a:pt x="16205" y="22428"/>
                      <a:pt x="11695" y="18599"/>
                      <a:pt x="7173" y="17949"/>
                    </a:cubicBezTo>
                    <a:cubicBezTo>
                      <a:pt x="10786" y="12478"/>
                      <a:pt x="13821" y="6468"/>
                      <a:pt x="16898" y="682"/>
                    </a:cubicBezTo>
                    <a:close/>
                    <a:moveTo>
                      <a:pt x="28691" y="11244"/>
                    </a:moveTo>
                    <a:cubicBezTo>
                      <a:pt x="31648" y="11396"/>
                      <a:pt x="34445" y="11827"/>
                      <a:pt x="36972" y="13509"/>
                    </a:cubicBezTo>
                    <a:cubicBezTo>
                      <a:pt x="39421" y="15140"/>
                      <a:pt x="41196" y="17502"/>
                      <a:pt x="42205" y="20251"/>
                    </a:cubicBezTo>
                    <a:cubicBezTo>
                      <a:pt x="42167" y="20280"/>
                      <a:pt x="42135" y="20316"/>
                      <a:pt x="42111" y="20357"/>
                    </a:cubicBezTo>
                    <a:cubicBezTo>
                      <a:pt x="38978" y="25428"/>
                      <a:pt x="34053" y="29401"/>
                      <a:pt x="31906" y="35060"/>
                    </a:cubicBezTo>
                    <a:cubicBezTo>
                      <a:pt x="29970" y="30305"/>
                      <a:pt x="24912" y="26960"/>
                      <a:pt x="19804" y="26918"/>
                    </a:cubicBezTo>
                    <a:cubicBezTo>
                      <a:pt x="23180" y="21985"/>
                      <a:pt x="26122" y="16634"/>
                      <a:pt x="28691" y="11244"/>
                    </a:cubicBezTo>
                    <a:close/>
                    <a:moveTo>
                      <a:pt x="41948" y="21977"/>
                    </a:moveTo>
                    <a:cubicBezTo>
                      <a:pt x="42731" y="22305"/>
                      <a:pt x="43181" y="22997"/>
                      <a:pt x="43241" y="23817"/>
                    </a:cubicBezTo>
                    <a:cubicBezTo>
                      <a:pt x="43201" y="23840"/>
                      <a:pt x="43164" y="23869"/>
                      <a:pt x="43135" y="23903"/>
                    </a:cubicBezTo>
                    <a:cubicBezTo>
                      <a:pt x="39317" y="28356"/>
                      <a:pt x="34949" y="32922"/>
                      <a:pt x="32158" y="38137"/>
                    </a:cubicBezTo>
                    <a:cubicBezTo>
                      <a:pt x="30895" y="35363"/>
                      <a:pt x="28953" y="33041"/>
                      <a:pt x="26651" y="31050"/>
                    </a:cubicBezTo>
                    <a:cubicBezTo>
                      <a:pt x="25240" y="29831"/>
                      <a:pt x="23702" y="28569"/>
                      <a:pt x="21959" y="27868"/>
                    </a:cubicBezTo>
                    <a:lnTo>
                      <a:pt x="21959" y="27868"/>
                    </a:lnTo>
                    <a:cubicBezTo>
                      <a:pt x="26171" y="28845"/>
                      <a:pt x="29498" y="31658"/>
                      <a:pt x="31406" y="35746"/>
                    </a:cubicBezTo>
                    <a:cubicBezTo>
                      <a:pt x="31465" y="35872"/>
                      <a:pt x="31576" y="35925"/>
                      <a:pt x="31692" y="35925"/>
                    </a:cubicBezTo>
                    <a:cubicBezTo>
                      <a:pt x="31750" y="35925"/>
                      <a:pt x="31809" y="35911"/>
                      <a:pt x="31864" y="35887"/>
                    </a:cubicBezTo>
                    <a:cubicBezTo>
                      <a:pt x="31914" y="35911"/>
                      <a:pt x="31970" y="35923"/>
                      <a:pt x="32026" y="35923"/>
                    </a:cubicBezTo>
                    <a:cubicBezTo>
                      <a:pt x="32152" y="35923"/>
                      <a:pt x="32280" y="35859"/>
                      <a:pt x="32337" y="35710"/>
                    </a:cubicBezTo>
                    <a:cubicBezTo>
                      <a:pt x="34388" y="30372"/>
                      <a:pt x="38755" y="26587"/>
                      <a:pt x="41948" y="21977"/>
                    </a:cubicBezTo>
                    <a:close/>
                    <a:moveTo>
                      <a:pt x="9788" y="2664"/>
                    </a:moveTo>
                    <a:cubicBezTo>
                      <a:pt x="10503" y="2737"/>
                      <a:pt x="11165" y="2880"/>
                      <a:pt x="11846" y="3130"/>
                    </a:cubicBezTo>
                    <a:cubicBezTo>
                      <a:pt x="10453" y="5860"/>
                      <a:pt x="9059" y="8593"/>
                      <a:pt x="7665" y="11325"/>
                    </a:cubicBezTo>
                    <a:cubicBezTo>
                      <a:pt x="6236" y="14136"/>
                      <a:pt x="4590" y="16938"/>
                      <a:pt x="3423" y="19868"/>
                    </a:cubicBezTo>
                    <a:cubicBezTo>
                      <a:pt x="3406" y="19913"/>
                      <a:pt x="3401" y="19960"/>
                      <a:pt x="3413" y="20006"/>
                    </a:cubicBezTo>
                    <a:cubicBezTo>
                      <a:pt x="3268" y="20127"/>
                      <a:pt x="3326" y="20406"/>
                      <a:pt x="3567" y="20437"/>
                    </a:cubicBezTo>
                    <a:cubicBezTo>
                      <a:pt x="9126" y="21158"/>
                      <a:pt x="13989" y="22878"/>
                      <a:pt x="18225" y="26621"/>
                    </a:cubicBezTo>
                    <a:cubicBezTo>
                      <a:pt x="18371" y="26816"/>
                      <a:pt x="18516" y="27009"/>
                      <a:pt x="18659" y="27208"/>
                    </a:cubicBezTo>
                    <a:cubicBezTo>
                      <a:pt x="18742" y="27324"/>
                      <a:pt x="18858" y="27372"/>
                      <a:pt x="18971" y="27372"/>
                    </a:cubicBezTo>
                    <a:cubicBezTo>
                      <a:pt x="19008" y="27372"/>
                      <a:pt x="19045" y="27367"/>
                      <a:pt x="19080" y="27358"/>
                    </a:cubicBezTo>
                    <a:cubicBezTo>
                      <a:pt x="19126" y="27445"/>
                      <a:pt x="19218" y="27500"/>
                      <a:pt x="19317" y="27502"/>
                    </a:cubicBezTo>
                    <a:cubicBezTo>
                      <a:pt x="19337" y="27503"/>
                      <a:pt x="19357" y="27506"/>
                      <a:pt x="19379" y="27506"/>
                    </a:cubicBezTo>
                    <a:cubicBezTo>
                      <a:pt x="19377" y="27584"/>
                      <a:pt x="19417" y="27663"/>
                      <a:pt x="19507" y="27686"/>
                    </a:cubicBezTo>
                    <a:cubicBezTo>
                      <a:pt x="24727" y="28974"/>
                      <a:pt x="29585" y="34045"/>
                      <a:pt x="31653" y="38875"/>
                    </a:cubicBezTo>
                    <a:cubicBezTo>
                      <a:pt x="31714" y="39018"/>
                      <a:pt x="31821" y="39077"/>
                      <a:pt x="31932" y="39077"/>
                    </a:cubicBezTo>
                    <a:cubicBezTo>
                      <a:pt x="32070" y="39077"/>
                      <a:pt x="32215" y="38989"/>
                      <a:pt x="32293" y="38857"/>
                    </a:cubicBezTo>
                    <a:cubicBezTo>
                      <a:pt x="32359" y="38840"/>
                      <a:pt x="32417" y="38799"/>
                      <a:pt x="32457" y="38744"/>
                    </a:cubicBezTo>
                    <a:cubicBezTo>
                      <a:pt x="35823" y="34107"/>
                      <a:pt x="39334" y="29684"/>
                      <a:pt x="42971" y="25270"/>
                    </a:cubicBezTo>
                    <a:cubicBezTo>
                      <a:pt x="43330" y="25547"/>
                      <a:pt x="43671" y="25854"/>
                      <a:pt x="43955" y="26209"/>
                    </a:cubicBezTo>
                    <a:cubicBezTo>
                      <a:pt x="43932" y="26223"/>
                      <a:pt x="43910" y="26241"/>
                      <a:pt x="43893" y="26261"/>
                    </a:cubicBezTo>
                    <a:cubicBezTo>
                      <a:pt x="40136" y="31064"/>
                      <a:pt x="36194" y="35918"/>
                      <a:pt x="33005" y="41125"/>
                    </a:cubicBezTo>
                    <a:cubicBezTo>
                      <a:pt x="29844" y="36573"/>
                      <a:pt x="25931" y="32118"/>
                      <a:pt x="21240" y="29111"/>
                    </a:cubicBezTo>
                    <a:cubicBezTo>
                      <a:pt x="21207" y="29092"/>
                      <a:pt x="21169" y="29081"/>
                      <a:pt x="21131" y="29081"/>
                    </a:cubicBezTo>
                    <a:cubicBezTo>
                      <a:pt x="21061" y="29015"/>
                      <a:pt x="20969" y="28975"/>
                      <a:pt x="20876" y="28975"/>
                    </a:cubicBezTo>
                    <a:cubicBezTo>
                      <a:pt x="20772" y="28975"/>
                      <a:pt x="20668" y="29025"/>
                      <a:pt x="20593" y="29147"/>
                    </a:cubicBezTo>
                    <a:cubicBezTo>
                      <a:pt x="20305" y="29616"/>
                      <a:pt x="19571" y="29842"/>
                      <a:pt x="18929" y="29842"/>
                    </a:cubicBezTo>
                    <a:cubicBezTo>
                      <a:pt x="18681" y="29842"/>
                      <a:pt x="18447" y="29809"/>
                      <a:pt x="18258" y="29742"/>
                    </a:cubicBezTo>
                    <a:cubicBezTo>
                      <a:pt x="17167" y="29363"/>
                      <a:pt x="17725" y="28261"/>
                      <a:pt x="17529" y="27463"/>
                    </a:cubicBezTo>
                    <a:cubicBezTo>
                      <a:pt x="17513" y="27405"/>
                      <a:pt x="17475" y="27358"/>
                      <a:pt x="17421" y="27332"/>
                    </a:cubicBezTo>
                    <a:cubicBezTo>
                      <a:pt x="17417" y="27220"/>
                      <a:pt x="17365" y="27111"/>
                      <a:pt x="17242" y="27038"/>
                    </a:cubicBezTo>
                    <a:cubicBezTo>
                      <a:pt x="12344" y="24060"/>
                      <a:pt x="6435" y="21767"/>
                      <a:pt x="647" y="21524"/>
                    </a:cubicBezTo>
                    <a:cubicBezTo>
                      <a:pt x="689" y="21507"/>
                      <a:pt x="725" y="21476"/>
                      <a:pt x="750" y="21438"/>
                    </a:cubicBezTo>
                    <a:cubicBezTo>
                      <a:pt x="4285" y="15592"/>
                      <a:pt x="6953" y="9028"/>
                      <a:pt x="9756" y="2806"/>
                    </a:cubicBezTo>
                    <a:cubicBezTo>
                      <a:pt x="9776" y="2760"/>
                      <a:pt x="9786" y="2713"/>
                      <a:pt x="9788" y="2664"/>
                    </a:cubicBezTo>
                    <a:close/>
                    <a:moveTo>
                      <a:pt x="16592" y="1"/>
                    </a:moveTo>
                    <a:cubicBezTo>
                      <a:pt x="16478" y="1"/>
                      <a:pt x="16365" y="56"/>
                      <a:pt x="16291" y="190"/>
                    </a:cubicBezTo>
                    <a:cubicBezTo>
                      <a:pt x="15888" y="924"/>
                      <a:pt x="15481" y="1656"/>
                      <a:pt x="15069" y="2388"/>
                    </a:cubicBezTo>
                    <a:cubicBezTo>
                      <a:pt x="14597" y="2066"/>
                      <a:pt x="13968" y="1913"/>
                      <a:pt x="13374" y="1913"/>
                    </a:cubicBezTo>
                    <a:cubicBezTo>
                      <a:pt x="13155" y="1913"/>
                      <a:pt x="12941" y="1934"/>
                      <a:pt x="12741" y="1975"/>
                    </a:cubicBezTo>
                    <a:cubicBezTo>
                      <a:pt x="12672" y="1989"/>
                      <a:pt x="12611" y="2030"/>
                      <a:pt x="12571" y="2090"/>
                    </a:cubicBezTo>
                    <a:cubicBezTo>
                      <a:pt x="12460" y="2090"/>
                      <a:pt x="12350" y="2139"/>
                      <a:pt x="12283" y="2272"/>
                    </a:cubicBezTo>
                    <a:lnTo>
                      <a:pt x="12119" y="2594"/>
                    </a:lnTo>
                    <a:cubicBezTo>
                      <a:pt x="11468" y="2292"/>
                      <a:pt x="10733" y="2112"/>
                      <a:pt x="10008" y="2112"/>
                    </a:cubicBezTo>
                    <a:cubicBezTo>
                      <a:pt x="9864" y="2112"/>
                      <a:pt x="9720" y="2119"/>
                      <a:pt x="9577" y="2134"/>
                    </a:cubicBezTo>
                    <a:cubicBezTo>
                      <a:pt x="9494" y="2140"/>
                      <a:pt x="9417" y="2188"/>
                      <a:pt x="9374" y="2260"/>
                    </a:cubicBezTo>
                    <a:cubicBezTo>
                      <a:pt x="9276" y="2267"/>
                      <a:pt x="9184" y="2318"/>
                      <a:pt x="9129" y="2440"/>
                    </a:cubicBezTo>
                    <a:cubicBezTo>
                      <a:pt x="6314" y="8749"/>
                      <a:pt x="2942" y="14874"/>
                      <a:pt x="309" y="21253"/>
                    </a:cubicBezTo>
                    <a:cubicBezTo>
                      <a:pt x="261" y="21371"/>
                      <a:pt x="321" y="21463"/>
                      <a:pt x="413" y="21512"/>
                    </a:cubicBezTo>
                    <a:cubicBezTo>
                      <a:pt x="385" y="21512"/>
                      <a:pt x="358" y="21509"/>
                      <a:pt x="332" y="21507"/>
                    </a:cubicBezTo>
                    <a:cubicBezTo>
                      <a:pt x="330" y="21507"/>
                      <a:pt x="327" y="21507"/>
                      <a:pt x="325" y="21507"/>
                    </a:cubicBezTo>
                    <a:cubicBezTo>
                      <a:pt x="67" y="21507"/>
                      <a:pt x="0" y="21929"/>
                      <a:pt x="268" y="21976"/>
                    </a:cubicBezTo>
                    <a:cubicBezTo>
                      <a:pt x="6219" y="23057"/>
                      <a:pt x="11624" y="24541"/>
                      <a:pt x="16861" y="27690"/>
                    </a:cubicBezTo>
                    <a:cubicBezTo>
                      <a:pt x="16882" y="27702"/>
                      <a:pt x="16904" y="27713"/>
                      <a:pt x="16927" y="27721"/>
                    </a:cubicBezTo>
                    <a:cubicBezTo>
                      <a:pt x="16513" y="28686"/>
                      <a:pt x="16988" y="30044"/>
                      <a:pt x="17977" y="30406"/>
                    </a:cubicBezTo>
                    <a:cubicBezTo>
                      <a:pt x="18257" y="30508"/>
                      <a:pt x="18604" y="30562"/>
                      <a:pt x="18966" y="30562"/>
                    </a:cubicBezTo>
                    <a:cubicBezTo>
                      <a:pt x="19799" y="30562"/>
                      <a:pt x="20720" y="30278"/>
                      <a:pt x="21126" y="29646"/>
                    </a:cubicBezTo>
                    <a:cubicBezTo>
                      <a:pt x="25373" y="33360"/>
                      <a:pt x="29296" y="37039"/>
                      <a:pt x="32515" y="41733"/>
                    </a:cubicBezTo>
                    <a:cubicBezTo>
                      <a:pt x="32597" y="41852"/>
                      <a:pt x="32713" y="41901"/>
                      <a:pt x="32827" y="41901"/>
                    </a:cubicBezTo>
                    <a:cubicBezTo>
                      <a:pt x="33025" y="41901"/>
                      <a:pt x="33220" y="41755"/>
                      <a:pt x="33230" y="41566"/>
                    </a:cubicBezTo>
                    <a:cubicBezTo>
                      <a:pt x="33290" y="41562"/>
                      <a:pt x="33347" y="41533"/>
                      <a:pt x="33384" y="41484"/>
                    </a:cubicBezTo>
                    <a:cubicBezTo>
                      <a:pt x="37180" y="36681"/>
                      <a:pt x="40600" y="31571"/>
                      <a:pt x="44377" y="26747"/>
                    </a:cubicBezTo>
                    <a:cubicBezTo>
                      <a:pt x="44445" y="26662"/>
                      <a:pt x="44469" y="26554"/>
                      <a:pt x="44445" y="26450"/>
                    </a:cubicBezTo>
                    <a:cubicBezTo>
                      <a:pt x="44612" y="26385"/>
                      <a:pt x="44726" y="26212"/>
                      <a:pt x="44592" y="26034"/>
                    </a:cubicBezTo>
                    <a:cubicBezTo>
                      <a:pt x="44230" y="25557"/>
                      <a:pt x="43804" y="25166"/>
                      <a:pt x="43275" y="24900"/>
                    </a:cubicBezTo>
                    <a:cubicBezTo>
                      <a:pt x="43405" y="24743"/>
                      <a:pt x="43533" y="24587"/>
                      <a:pt x="43662" y="24429"/>
                    </a:cubicBezTo>
                    <a:cubicBezTo>
                      <a:pt x="43682" y="24408"/>
                      <a:pt x="43697" y="24383"/>
                      <a:pt x="43711" y="24357"/>
                    </a:cubicBezTo>
                    <a:cubicBezTo>
                      <a:pt x="43820" y="24333"/>
                      <a:pt x="43910" y="24259"/>
                      <a:pt x="43932" y="24122"/>
                    </a:cubicBezTo>
                    <a:cubicBezTo>
                      <a:pt x="44097" y="22991"/>
                      <a:pt x="43351" y="21829"/>
                      <a:pt x="42256" y="21527"/>
                    </a:cubicBezTo>
                    <a:cubicBezTo>
                      <a:pt x="42431" y="21267"/>
                      <a:pt x="42602" y="21006"/>
                      <a:pt x="42768" y="20740"/>
                    </a:cubicBezTo>
                    <a:cubicBezTo>
                      <a:pt x="42814" y="20671"/>
                      <a:pt x="42833" y="20588"/>
                      <a:pt x="42823" y="20507"/>
                    </a:cubicBezTo>
                    <a:cubicBezTo>
                      <a:pt x="42957" y="20430"/>
                      <a:pt x="43043" y="20285"/>
                      <a:pt x="42973" y="20092"/>
                    </a:cubicBezTo>
                    <a:cubicBezTo>
                      <a:pt x="41079" y="14880"/>
                      <a:pt x="36005" y="10587"/>
                      <a:pt x="30348" y="10587"/>
                    </a:cubicBezTo>
                    <a:cubicBezTo>
                      <a:pt x="29824" y="10587"/>
                      <a:pt x="29295" y="10624"/>
                      <a:pt x="28763" y="10700"/>
                    </a:cubicBezTo>
                    <a:cubicBezTo>
                      <a:pt x="28476" y="5641"/>
                      <a:pt x="22914" y="70"/>
                      <a:pt x="17718" y="70"/>
                    </a:cubicBezTo>
                    <a:cubicBezTo>
                      <a:pt x="17437" y="70"/>
                      <a:pt x="17157" y="86"/>
                      <a:pt x="16879" y="120"/>
                    </a:cubicBezTo>
                    <a:cubicBezTo>
                      <a:pt x="16801" y="46"/>
                      <a:pt x="16696" y="1"/>
                      <a:pt x="165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6084917" y="757670"/>
                <a:ext cx="306734" cy="212917"/>
              </a:xfrm>
              <a:custGeom>
                <a:avLst/>
                <a:gdLst/>
                <a:ahLst/>
                <a:cxnLst/>
                <a:rect l="l" t="t" r="r" b="b"/>
                <a:pathLst>
                  <a:path w="9269" h="6434" extrusionOk="0">
                    <a:moveTo>
                      <a:pt x="237" y="0"/>
                    </a:moveTo>
                    <a:cubicBezTo>
                      <a:pt x="233" y="0"/>
                      <a:pt x="229" y="0"/>
                      <a:pt x="226" y="0"/>
                    </a:cubicBezTo>
                    <a:cubicBezTo>
                      <a:pt x="1" y="0"/>
                      <a:pt x="10" y="323"/>
                      <a:pt x="226" y="345"/>
                    </a:cubicBezTo>
                    <a:cubicBezTo>
                      <a:pt x="4012" y="729"/>
                      <a:pt x="7026" y="2849"/>
                      <a:pt x="8644" y="6290"/>
                    </a:cubicBezTo>
                    <a:cubicBezTo>
                      <a:pt x="8691" y="6391"/>
                      <a:pt x="8782" y="6433"/>
                      <a:pt x="8877" y="6433"/>
                    </a:cubicBezTo>
                    <a:cubicBezTo>
                      <a:pt x="9065" y="6433"/>
                      <a:pt x="9269" y="6269"/>
                      <a:pt x="9184" y="6064"/>
                    </a:cubicBezTo>
                    <a:cubicBezTo>
                      <a:pt x="7709" y="2492"/>
                      <a:pt x="4115" y="0"/>
                      <a:pt x="2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6151201" y="657234"/>
                <a:ext cx="315769" cy="210303"/>
              </a:xfrm>
              <a:custGeom>
                <a:avLst/>
                <a:gdLst/>
                <a:ahLst/>
                <a:cxnLst/>
                <a:rect l="l" t="t" r="r" b="b"/>
                <a:pathLst>
                  <a:path w="9542" h="6355" extrusionOk="0">
                    <a:moveTo>
                      <a:pt x="258" y="0"/>
                    </a:moveTo>
                    <a:cubicBezTo>
                      <a:pt x="41" y="0"/>
                      <a:pt x="0" y="361"/>
                      <a:pt x="222" y="410"/>
                    </a:cubicBezTo>
                    <a:cubicBezTo>
                      <a:pt x="3815" y="1199"/>
                      <a:pt x="6841" y="3024"/>
                      <a:pt x="8803" y="6198"/>
                    </a:cubicBezTo>
                    <a:cubicBezTo>
                      <a:pt x="8872" y="6308"/>
                      <a:pt x="8974" y="6354"/>
                      <a:pt x="9075" y="6354"/>
                    </a:cubicBezTo>
                    <a:cubicBezTo>
                      <a:pt x="9308" y="6354"/>
                      <a:pt x="9542" y="6113"/>
                      <a:pt x="9381" y="5859"/>
                    </a:cubicBezTo>
                    <a:cubicBezTo>
                      <a:pt x="7371" y="2678"/>
                      <a:pt x="4074" y="358"/>
                      <a:pt x="278" y="1"/>
                    </a:cubicBezTo>
                    <a:cubicBezTo>
                      <a:pt x="271" y="0"/>
                      <a:pt x="265" y="0"/>
                      <a:pt x="25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6219041" y="566924"/>
                <a:ext cx="312360" cy="191639"/>
              </a:xfrm>
              <a:custGeom>
                <a:avLst/>
                <a:gdLst/>
                <a:ahLst/>
                <a:cxnLst/>
                <a:rect l="l" t="t" r="r" b="b"/>
                <a:pathLst>
                  <a:path w="9439" h="5791" extrusionOk="0">
                    <a:moveTo>
                      <a:pt x="262" y="1"/>
                    </a:moveTo>
                    <a:cubicBezTo>
                      <a:pt x="49" y="1"/>
                      <a:pt x="0" y="332"/>
                      <a:pt x="215" y="384"/>
                    </a:cubicBezTo>
                    <a:cubicBezTo>
                      <a:pt x="3765" y="1231"/>
                      <a:pt x="6497" y="2687"/>
                      <a:pt x="8718" y="5651"/>
                    </a:cubicBezTo>
                    <a:cubicBezTo>
                      <a:pt x="8792" y="5749"/>
                      <a:pt x="8894" y="5791"/>
                      <a:pt x="8994" y="5791"/>
                    </a:cubicBezTo>
                    <a:cubicBezTo>
                      <a:pt x="9222" y="5791"/>
                      <a:pt x="9438" y="5573"/>
                      <a:pt x="9277" y="5323"/>
                    </a:cubicBezTo>
                    <a:cubicBezTo>
                      <a:pt x="7373" y="2375"/>
                      <a:pt x="3835" y="73"/>
                      <a:pt x="267" y="1"/>
                    </a:cubicBezTo>
                    <a:cubicBezTo>
                      <a:pt x="265" y="1"/>
                      <a:pt x="264" y="1"/>
                      <a:pt x="2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6273213" y="468805"/>
                <a:ext cx="310474" cy="188892"/>
              </a:xfrm>
              <a:custGeom>
                <a:avLst/>
                <a:gdLst/>
                <a:ahLst/>
                <a:cxnLst/>
                <a:rect l="l" t="t" r="r" b="b"/>
                <a:pathLst>
                  <a:path w="9382" h="5708" extrusionOk="0">
                    <a:moveTo>
                      <a:pt x="305" y="1"/>
                    </a:moveTo>
                    <a:cubicBezTo>
                      <a:pt x="1" y="1"/>
                      <a:pt x="16" y="436"/>
                      <a:pt x="307" y="466"/>
                    </a:cubicBezTo>
                    <a:cubicBezTo>
                      <a:pt x="2473" y="693"/>
                      <a:pt x="4557" y="1423"/>
                      <a:pt x="6262" y="2813"/>
                    </a:cubicBezTo>
                    <a:cubicBezTo>
                      <a:pt x="6919" y="3352"/>
                      <a:pt x="7505" y="3969"/>
                      <a:pt x="8009" y="4654"/>
                    </a:cubicBezTo>
                    <a:cubicBezTo>
                      <a:pt x="8308" y="5058"/>
                      <a:pt x="8444" y="5497"/>
                      <a:pt x="8908" y="5689"/>
                    </a:cubicBezTo>
                    <a:cubicBezTo>
                      <a:pt x="8940" y="5702"/>
                      <a:pt x="8971" y="5708"/>
                      <a:pt x="9003" y="5708"/>
                    </a:cubicBezTo>
                    <a:cubicBezTo>
                      <a:pt x="9200" y="5708"/>
                      <a:pt x="9381" y="5475"/>
                      <a:pt x="9313" y="5285"/>
                    </a:cubicBezTo>
                    <a:cubicBezTo>
                      <a:pt x="9307" y="5271"/>
                      <a:pt x="9302" y="5255"/>
                      <a:pt x="9296" y="5240"/>
                    </a:cubicBezTo>
                    <a:cubicBezTo>
                      <a:pt x="9267" y="5160"/>
                      <a:pt x="9210" y="5093"/>
                      <a:pt x="9137" y="5052"/>
                    </a:cubicBezTo>
                    <a:cubicBezTo>
                      <a:pt x="8544" y="4502"/>
                      <a:pt x="8115" y="3588"/>
                      <a:pt x="7528" y="3010"/>
                    </a:cubicBezTo>
                    <a:cubicBezTo>
                      <a:pt x="6888" y="2385"/>
                      <a:pt x="6173" y="1840"/>
                      <a:pt x="5401" y="1387"/>
                    </a:cubicBezTo>
                    <a:cubicBezTo>
                      <a:pt x="3843" y="471"/>
                      <a:pt x="2110" y="8"/>
                      <a:pt x="307" y="1"/>
                    </a:cubicBezTo>
                    <a:cubicBezTo>
                      <a:pt x="306" y="1"/>
                      <a:pt x="306" y="1"/>
                      <a:pt x="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6333508" y="346065"/>
                <a:ext cx="307429" cy="236744"/>
              </a:xfrm>
              <a:custGeom>
                <a:avLst/>
                <a:gdLst/>
                <a:ahLst/>
                <a:cxnLst/>
                <a:rect l="l" t="t" r="r" b="b"/>
                <a:pathLst>
                  <a:path w="9290" h="7154" extrusionOk="0">
                    <a:moveTo>
                      <a:pt x="265" y="1"/>
                    </a:moveTo>
                    <a:cubicBezTo>
                      <a:pt x="43" y="1"/>
                      <a:pt x="0" y="372"/>
                      <a:pt x="226" y="420"/>
                    </a:cubicBezTo>
                    <a:cubicBezTo>
                      <a:pt x="4012" y="1236"/>
                      <a:pt x="6653" y="3691"/>
                      <a:pt x="8534" y="6983"/>
                    </a:cubicBezTo>
                    <a:cubicBezTo>
                      <a:pt x="8603" y="7103"/>
                      <a:pt x="8708" y="7153"/>
                      <a:pt x="8813" y="7153"/>
                    </a:cubicBezTo>
                    <a:cubicBezTo>
                      <a:pt x="9050" y="7153"/>
                      <a:pt x="9290" y="6903"/>
                      <a:pt x="9137" y="6632"/>
                    </a:cubicBezTo>
                    <a:cubicBezTo>
                      <a:pt x="7239" y="3278"/>
                      <a:pt x="4274" y="400"/>
                      <a:pt x="285" y="2"/>
                    </a:cubicBezTo>
                    <a:cubicBezTo>
                      <a:pt x="278" y="1"/>
                      <a:pt x="271" y="1"/>
                      <a:pt x="2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6511281" y="1026679"/>
                <a:ext cx="302565" cy="211891"/>
              </a:xfrm>
              <a:custGeom>
                <a:avLst/>
                <a:gdLst/>
                <a:ahLst/>
                <a:cxnLst/>
                <a:rect l="l" t="t" r="r" b="b"/>
                <a:pathLst>
                  <a:path w="9143" h="6403" extrusionOk="0">
                    <a:moveTo>
                      <a:pt x="298" y="0"/>
                    </a:moveTo>
                    <a:cubicBezTo>
                      <a:pt x="269" y="0"/>
                      <a:pt x="239" y="0"/>
                      <a:pt x="209" y="1"/>
                    </a:cubicBezTo>
                    <a:cubicBezTo>
                      <a:pt x="10" y="2"/>
                      <a:pt x="0" y="258"/>
                      <a:pt x="166" y="325"/>
                    </a:cubicBezTo>
                    <a:cubicBezTo>
                      <a:pt x="1731" y="967"/>
                      <a:pt x="3310" y="1379"/>
                      <a:pt x="4735" y="2339"/>
                    </a:cubicBezTo>
                    <a:cubicBezTo>
                      <a:pt x="6283" y="3384"/>
                      <a:pt x="7383" y="4732"/>
                      <a:pt x="8440" y="6250"/>
                    </a:cubicBezTo>
                    <a:cubicBezTo>
                      <a:pt x="8514" y="6357"/>
                      <a:pt x="8617" y="6403"/>
                      <a:pt x="8716" y="6403"/>
                    </a:cubicBezTo>
                    <a:cubicBezTo>
                      <a:pt x="8936" y="6403"/>
                      <a:pt x="9143" y="6180"/>
                      <a:pt x="9008" y="5919"/>
                    </a:cubicBezTo>
                    <a:cubicBezTo>
                      <a:pt x="7477" y="2971"/>
                      <a:pt x="3758" y="0"/>
                      <a:pt x="2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6557047" y="945271"/>
                <a:ext cx="330098" cy="214439"/>
              </a:xfrm>
              <a:custGeom>
                <a:avLst/>
                <a:gdLst/>
                <a:ahLst/>
                <a:cxnLst/>
                <a:rect l="l" t="t" r="r" b="b"/>
                <a:pathLst>
                  <a:path w="9975" h="6480" extrusionOk="0">
                    <a:moveTo>
                      <a:pt x="816" y="0"/>
                    </a:moveTo>
                    <a:cubicBezTo>
                      <a:pt x="633" y="0"/>
                      <a:pt x="450" y="6"/>
                      <a:pt x="267" y="18"/>
                    </a:cubicBezTo>
                    <a:cubicBezTo>
                      <a:pt x="0" y="35"/>
                      <a:pt x="10" y="398"/>
                      <a:pt x="267" y="425"/>
                    </a:cubicBezTo>
                    <a:cubicBezTo>
                      <a:pt x="4183" y="856"/>
                      <a:pt x="7423" y="2704"/>
                      <a:pt x="9233" y="6300"/>
                    </a:cubicBezTo>
                    <a:cubicBezTo>
                      <a:pt x="9297" y="6427"/>
                      <a:pt x="9399" y="6480"/>
                      <a:pt x="9503" y="6480"/>
                    </a:cubicBezTo>
                    <a:cubicBezTo>
                      <a:pt x="9733" y="6480"/>
                      <a:pt x="9974" y="6225"/>
                      <a:pt x="9839" y="5947"/>
                    </a:cubicBezTo>
                    <a:cubicBezTo>
                      <a:pt x="8201" y="2573"/>
                      <a:pt x="4633" y="0"/>
                      <a:pt x="8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6628097" y="845795"/>
                <a:ext cx="335426" cy="208781"/>
              </a:xfrm>
              <a:custGeom>
                <a:avLst/>
                <a:gdLst/>
                <a:ahLst/>
                <a:cxnLst/>
                <a:rect l="l" t="t" r="r" b="b"/>
                <a:pathLst>
                  <a:path w="10136" h="6309" extrusionOk="0">
                    <a:moveTo>
                      <a:pt x="1409" y="1"/>
                    </a:moveTo>
                    <a:cubicBezTo>
                      <a:pt x="1019" y="1"/>
                      <a:pt x="627" y="30"/>
                      <a:pt x="234" y="91"/>
                    </a:cubicBezTo>
                    <a:cubicBezTo>
                      <a:pt x="1" y="128"/>
                      <a:pt x="74" y="471"/>
                      <a:pt x="287" y="483"/>
                    </a:cubicBezTo>
                    <a:cubicBezTo>
                      <a:pt x="4254" y="719"/>
                      <a:pt x="7705" y="2401"/>
                      <a:pt x="9454" y="6141"/>
                    </a:cubicBezTo>
                    <a:cubicBezTo>
                      <a:pt x="9509" y="6259"/>
                      <a:pt x="9602" y="6308"/>
                      <a:pt x="9699" y="6308"/>
                    </a:cubicBezTo>
                    <a:cubicBezTo>
                      <a:pt x="9909" y="6308"/>
                      <a:pt x="10135" y="6072"/>
                      <a:pt x="10014" y="5814"/>
                    </a:cubicBezTo>
                    <a:cubicBezTo>
                      <a:pt x="8489" y="2572"/>
                      <a:pt x="5063" y="1"/>
                      <a:pt x="1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6685380" y="737715"/>
                <a:ext cx="339066" cy="214274"/>
              </a:xfrm>
              <a:custGeom>
                <a:avLst/>
                <a:gdLst/>
                <a:ahLst/>
                <a:cxnLst/>
                <a:rect l="l" t="t" r="r" b="b"/>
                <a:pathLst>
                  <a:path w="10246" h="6475" extrusionOk="0">
                    <a:moveTo>
                      <a:pt x="213" y="0"/>
                    </a:moveTo>
                    <a:cubicBezTo>
                      <a:pt x="22" y="0"/>
                      <a:pt x="1" y="306"/>
                      <a:pt x="186" y="361"/>
                    </a:cubicBezTo>
                    <a:cubicBezTo>
                      <a:pt x="3908" y="1456"/>
                      <a:pt x="7778" y="2469"/>
                      <a:pt x="9547" y="6302"/>
                    </a:cubicBezTo>
                    <a:cubicBezTo>
                      <a:pt x="9603" y="6424"/>
                      <a:pt x="9698" y="6474"/>
                      <a:pt x="9796" y="6474"/>
                    </a:cubicBezTo>
                    <a:cubicBezTo>
                      <a:pt x="10013" y="6474"/>
                      <a:pt x="10246" y="6231"/>
                      <a:pt x="10123" y="5965"/>
                    </a:cubicBezTo>
                    <a:cubicBezTo>
                      <a:pt x="8357" y="2170"/>
                      <a:pt x="4192" y="441"/>
                      <a:pt x="233" y="1"/>
                    </a:cubicBezTo>
                    <a:cubicBezTo>
                      <a:pt x="226" y="0"/>
                      <a:pt x="219"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6732305" y="653428"/>
                <a:ext cx="348100" cy="213016"/>
              </a:xfrm>
              <a:custGeom>
                <a:avLst/>
                <a:gdLst/>
                <a:ahLst/>
                <a:cxnLst/>
                <a:rect l="l" t="t" r="r" b="b"/>
                <a:pathLst>
                  <a:path w="10519" h="6437" extrusionOk="0">
                    <a:moveTo>
                      <a:pt x="236" y="0"/>
                    </a:moveTo>
                    <a:cubicBezTo>
                      <a:pt x="35" y="0"/>
                      <a:pt x="1" y="332"/>
                      <a:pt x="204" y="381"/>
                    </a:cubicBezTo>
                    <a:cubicBezTo>
                      <a:pt x="4066" y="1300"/>
                      <a:pt x="7322" y="3123"/>
                      <a:pt x="9769" y="6297"/>
                    </a:cubicBezTo>
                    <a:cubicBezTo>
                      <a:pt x="9845" y="6396"/>
                      <a:pt x="9948" y="6437"/>
                      <a:pt x="10050" y="6437"/>
                    </a:cubicBezTo>
                    <a:cubicBezTo>
                      <a:pt x="10290" y="6437"/>
                      <a:pt x="10519" y="6207"/>
                      <a:pt x="10339" y="5965"/>
                    </a:cubicBezTo>
                    <a:cubicBezTo>
                      <a:pt x="7940" y="2733"/>
                      <a:pt x="4301" y="404"/>
                      <a:pt x="255" y="1"/>
                    </a:cubicBezTo>
                    <a:cubicBezTo>
                      <a:pt x="249" y="0"/>
                      <a:pt x="24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3"/>
            <p:cNvGrpSpPr/>
            <p:nvPr/>
          </p:nvGrpSpPr>
          <p:grpSpPr>
            <a:xfrm>
              <a:off x="6864708" y="521224"/>
              <a:ext cx="165992" cy="77337"/>
              <a:chOff x="6864708" y="521224"/>
              <a:chExt cx="165992" cy="77337"/>
            </a:xfrm>
          </p:grpSpPr>
          <p:sp>
            <p:nvSpPr>
              <p:cNvPr id="534" name="Google Shape;534;p23"/>
              <p:cNvSpPr/>
              <p:nvPr/>
            </p:nvSpPr>
            <p:spPr>
              <a:xfrm>
                <a:off x="6864708" y="537869"/>
                <a:ext cx="108576" cy="60692"/>
              </a:xfrm>
              <a:custGeom>
                <a:avLst/>
                <a:gdLst/>
                <a:ahLst/>
                <a:cxnLst/>
                <a:rect l="l" t="t" r="r" b="b"/>
                <a:pathLst>
                  <a:path w="3281" h="1834" extrusionOk="0">
                    <a:moveTo>
                      <a:pt x="171" y="1"/>
                    </a:moveTo>
                    <a:cubicBezTo>
                      <a:pt x="1" y="1"/>
                      <a:pt x="10" y="263"/>
                      <a:pt x="183" y="281"/>
                    </a:cubicBezTo>
                    <a:cubicBezTo>
                      <a:pt x="1288" y="393"/>
                      <a:pt x="2197" y="938"/>
                      <a:pt x="2915" y="1773"/>
                    </a:cubicBezTo>
                    <a:cubicBezTo>
                      <a:pt x="2952" y="1816"/>
                      <a:pt x="2994" y="1834"/>
                      <a:pt x="3034" y="1834"/>
                    </a:cubicBezTo>
                    <a:cubicBezTo>
                      <a:pt x="3164" y="1834"/>
                      <a:pt x="3281" y="1651"/>
                      <a:pt x="3172" y="1514"/>
                    </a:cubicBezTo>
                    <a:cubicBezTo>
                      <a:pt x="2448" y="591"/>
                      <a:pt x="1340" y="78"/>
                      <a:pt x="183" y="1"/>
                    </a:cubicBezTo>
                    <a:cubicBezTo>
                      <a:pt x="179" y="1"/>
                      <a:pt x="175" y="1"/>
                      <a:pt x="1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6937711" y="521224"/>
                <a:ext cx="92990" cy="69196"/>
              </a:xfrm>
              <a:custGeom>
                <a:avLst/>
                <a:gdLst/>
                <a:ahLst/>
                <a:cxnLst/>
                <a:rect l="l" t="t" r="r" b="b"/>
                <a:pathLst>
                  <a:path w="2810" h="2091" extrusionOk="0">
                    <a:moveTo>
                      <a:pt x="178" y="1"/>
                    </a:moveTo>
                    <a:cubicBezTo>
                      <a:pt x="68" y="1"/>
                      <a:pt x="0" y="176"/>
                      <a:pt x="113" y="264"/>
                    </a:cubicBezTo>
                    <a:cubicBezTo>
                      <a:pt x="888" y="861"/>
                      <a:pt x="1646" y="1492"/>
                      <a:pt x="2447" y="2054"/>
                    </a:cubicBezTo>
                    <a:cubicBezTo>
                      <a:pt x="2484" y="2080"/>
                      <a:pt x="2519" y="2091"/>
                      <a:pt x="2553" y="2091"/>
                    </a:cubicBezTo>
                    <a:cubicBezTo>
                      <a:pt x="2711" y="2091"/>
                      <a:pt x="2810" y="1836"/>
                      <a:pt x="2646" y="1711"/>
                    </a:cubicBezTo>
                    <a:cubicBezTo>
                      <a:pt x="1874" y="1118"/>
                      <a:pt x="1049" y="585"/>
                      <a:pt x="251" y="26"/>
                    </a:cubicBezTo>
                    <a:cubicBezTo>
                      <a:pt x="225" y="9"/>
                      <a:pt x="201" y="1"/>
                      <a:pt x="1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3"/>
            <p:cNvGrpSpPr/>
            <p:nvPr/>
          </p:nvGrpSpPr>
          <p:grpSpPr>
            <a:xfrm>
              <a:off x="6567637" y="1421737"/>
              <a:ext cx="96663" cy="114037"/>
              <a:chOff x="6567637" y="1421737"/>
              <a:chExt cx="96663" cy="114037"/>
            </a:xfrm>
          </p:grpSpPr>
          <p:sp>
            <p:nvSpPr>
              <p:cNvPr id="537" name="Google Shape;537;p23"/>
              <p:cNvSpPr/>
              <p:nvPr/>
            </p:nvSpPr>
            <p:spPr>
              <a:xfrm>
                <a:off x="6576407" y="1421737"/>
                <a:ext cx="87894" cy="75484"/>
              </a:xfrm>
              <a:custGeom>
                <a:avLst/>
                <a:gdLst/>
                <a:ahLst/>
                <a:cxnLst/>
                <a:rect l="l" t="t" r="r" b="b"/>
                <a:pathLst>
                  <a:path w="2656" h="2281" extrusionOk="0">
                    <a:moveTo>
                      <a:pt x="236" y="0"/>
                    </a:moveTo>
                    <a:cubicBezTo>
                      <a:pt x="91" y="0"/>
                      <a:pt x="0" y="212"/>
                      <a:pt x="152" y="306"/>
                    </a:cubicBezTo>
                    <a:cubicBezTo>
                      <a:pt x="984" y="827"/>
                      <a:pt x="1641" y="1473"/>
                      <a:pt x="2266" y="2222"/>
                    </a:cubicBezTo>
                    <a:cubicBezTo>
                      <a:pt x="2300" y="2263"/>
                      <a:pt x="2344" y="2280"/>
                      <a:pt x="2388" y="2280"/>
                    </a:cubicBezTo>
                    <a:cubicBezTo>
                      <a:pt x="2519" y="2280"/>
                      <a:pt x="2655" y="2125"/>
                      <a:pt x="2564" y="1991"/>
                    </a:cubicBezTo>
                    <a:cubicBezTo>
                      <a:pt x="1998" y="1167"/>
                      <a:pt x="1192" y="499"/>
                      <a:pt x="318" y="23"/>
                    </a:cubicBezTo>
                    <a:cubicBezTo>
                      <a:pt x="289" y="7"/>
                      <a:pt x="262" y="0"/>
                      <a:pt x="2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6567637" y="1464823"/>
                <a:ext cx="73862" cy="70950"/>
              </a:xfrm>
              <a:custGeom>
                <a:avLst/>
                <a:gdLst/>
                <a:ahLst/>
                <a:cxnLst/>
                <a:rect l="l" t="t" r="r" b="b"/>
                <a:pathLst>
                  <a:path w="2232" h="2144" extrusionOk="0">
                    <a:moveTo>
                      <a:pt x="221" y="1"/>
                    </a:moveTo>
                    <a:cubicBezTo>
                      <a:pt x="83" y="1"/>
                      <a:pt x="1" y="229"/>
                      <a:pt x="146" y="292"/>
                    </a:cubicBezTo>
                    <a:cubicBezTo>
                      <a:pt x="924" y="628"/>
                      <a:pt x="1515" y="1224"/>
                      <a:pt x="1822" y="2017"/>
                    </a:cubicBezTo>
                    <a:cubicBezTo>
                      <a:pt x="1856" y="2105"/>
                      <a:pt x="1933" y="2143"/>
                      <a:pt x="2008" y="2143"/>
                    </a:cubicBezTo>
                    <a:cubicBezTo>
                      <a:pt x="2122" y="2143"/>
                      <a:pt x="2232" y="2056"/>
                      <a:pt x="2183" y="1917"/>
                    </a:cubicBezTo>
                    <a:cubicBezTo>
                      <a:pt x="1863" y="1026"/>
                      <a:pt x="1160" y="324"/>
                      <a:pt x="267" y="9"/>
                    </a:cubicBezTo>
                    <a:cubicBezTo>
                      <a:pt x="251" y="3"/>
                      <a:pt x="236" y="1"/>
                      <a:pt x="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9" name="Google Shape;539;p23"/>
          <p:cNvGrpSpPr/>
          <p:nvPr/>
        </p:nvGrpSpPr>
        <p:grpSpPr>
          <a:xfrm>
            <a:off x="6451118" y="1964685"/>
            <a:ext cx="884232" cy="497711"/>
            <a:chOff x="6451118" y="1964685"/>
            <a:chExt cx="884232" cy="497711"/>
          </a:xfrm>
        </p:grpSpPr>
        <p:sp>
          <p:nvSpPr>
            <p:cNvPr id="540" name="Google Shape;540;p23"/>
            <p:cNvSpPr/>
            <p:nvPr/>
          </p:nvSpPr>
          <p:spPr>
            <a:xfrm>
              <a:off x="6451118" y="1964685"/>
              <a:ext cx="772346" cy="497711"/>
            </a:xfrm>
            <a:custGeom>
              <a:avLst/>
              <a:gdLst/>
              <a:ahLst/>
              <a:cxnLst/>
              <a:rect l="l" t="t" r="r" b="b"/>
              <a:pathLst>
                <a:path w="23339" h="15040" extrusionOk="0">
                  <a:moveTo>
                    <a:pt x="7096" y="720"/>
                  </a:moveTo>
                  <a:cubicBezTo>
                    <a:pt x="7623" y="720"/>
                    <a:pt x="8180" y="844"/>
                    <a:pt x="8743" y="1116"/>
                  </a:cubicBezTo>
                  <a:cubicBezTo>
                    <a:pt x="10752" y="2087"/>
                    <a:pt x="11547" y="4286"/>
                    <a:pt x="11826" y="6363"/>
                  </a:cubicBezTo>
                  <a:cubicBezTo>
                    <a:pt x="11674" y="6626"/>
                    <a:pt x="11921" y="6868"/>
                    <a:pt x="12176" y="6868"/>
                  </a:cubicBezTo>
                  <a:cubicBezTo>
                    <a:pt x="12292" y="6868"/>
                    <a:pt x="12409" y="6818"/>
                    <a:pt x="12492" y="6698"/>
                  </a:cubicBezTo>
                  <a:cubicBezTo>
                    <a:pt x="13878" y="4691"/>
                    <a:pt x="15595" y="2216"/>
                    <a:pt x="18285" y="2042"/>
                  </a:cubicBezTo>
                  <a:cubicBezTo>
                    <a:pt x="18381" y="2036"/>
                    <a:pt x="18475" y="2033"/>
                    <a:pt x="18567" y="2033"/>
                  </a:cubicBezTo>
                  <a:cubicBezTo>
                    <a:pt x="21419" y="2033"/>
                    <a:pt x="22593" y="4929"/>
                    <a:pt x="21548" y="7369"/>
                  </a:cubicBezTo>
                  <a:cubicBezTo>
                    <a:pt x="19847" y="11345"/>
                    <a:pt x="14970" y="13249"/>
                    <a:pt x="11086" y="14215"/>
                  </a:cubicBezTo>
                  <a:cubicBezTo>
                    <a:pt x="11080" y="14217"/>
                    <a:pt x="11077" y="14220"/>
                    <a:pt x="11072" y="14222"/>
                  </a:cubicBezTo>
                  <a:cubicBezTo>
                    <a:pt x="8031" y="12031"/>
                    <a:pt x="3304" y="8518"/>
                    <a:pt x="3594" y="4332"/>
                  </a:cubicBezTo>
                  <a:cubicBezTo>
                    <a:pt x="3737" y="2271"/>
                    <a:pt x="5233" y="720"/>
                    <a:pt x="7096" y="720"/>
                  </a:cubicBezTo>
                  <a:close/>
                  <a:moveTo>
                    <a:pt x="6991" y="1"/>
                  </a:moveTo>
                  <a:cubicBezTo>
                    <a:pt x="5760" y="1"/>
                    <a:pt x="4567" y="507"/>
                    <a:pt x="3768" y="1586"/>
                  </a:cubicBezTo>
                  <a:cubicBezTo>
                    <a:pt x="0" y="6677"/>
                    <a:pt x="7237" y="12430"/>
                    <a:pt x="10797" y="14969"/>
                  </a:cubicBezTo>
                  <a:cubicBezTo>
                    <a:pt x="10866" y="15018"/>
                    <a:pt x="10933" y="15040"/>
                    <a:pt x="10997" y="15040"/>
                  </a:cubicBezTo>
                  <a:cubicBezTo>
                    <a:pt x="11172" y="15040"/>
                    <a:pt x="11312" y="14875"/>
                    <a:pt x="11339" y="14690"/>
                  </a:cubicBezTo>
                  <a:cubicBezTo>
                    <a:pt x="15885" y="14101"/>
                    <a:pt x="23339" y="10391"/>
                    <a:pt x="22677" y="4903"/>
                  </a:cubicBezTo>
                  <a:cubicBezTo>
                    <a:pt x="22415" y="2733"/>
                    <a:pt x="20732" y="1287"/>
                    <a:pt x="18603" y="1287"/>
                  </a:cubicBezTo>
                  <a:cubicBezTo>
                    <a:pt x="18494" y="1287"/>
                    <a:pt x="18384" y="1290"/>
                    <a:pt x="18272" y="1298"/>
                  </a:cubicBezTo>
                  <a:cubicBezTo>
                    <a:pt x="15566" y="1485"/>
                    <a:pt x="13769" y="3605"/>
                    <a:pt x="12295" y="5681"/>
                  </a:cubicBezTo>
                  <a:cubicBezTo>
                    <a:pt x="12068" y="3641"/>
                    <a:pt x="11184" y="1634"/>
                    <a:pt x="9308" y="606"/>
                  </a:cubicBezTo>
                  <a:cubicBezTo>
                    <a:pt x="8583" y="208"/>
                    <a:pt x="7779" y="1"/>
                    <a:pt x="69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7237231" y="2177603"/>
              <a:ext cx="59732" cy="78098"/>
            </a:xfrm>
            <a:custGeom>
              <a:avLst/>
              <a:gdLst/>
              <a:ahLst/>
              <a:cxnLst/>
              <a:rect l="l" t="t" r="r" b="b"/>
              <a:pathLst>
                <a:path w="1805" h="2360" extrusionOk="0">
                  <a:moveTo>
                    <a:pt x="1357" y="0"/>
                  </a:moveTo>
                  <a:cubicBezTo>
                    <a:pt x="1267" y="0"/>
                    <a:pt x="1176" y="63"/>
                    <a:pt x="1172" y="177"/>
                  </a:cubicBezTo>
                  <a:cubicBezTo>
                    <a:pt x="1143" y="974"/>
                    <a:pt x="948" y="1654"/>
                    <a:pt x="178" y="2037"/>
                  </a:cubicBezTo>
                  <a:cubicBezTo>
                    <a:pt x="0" y="2125"/>
                    <a:pt x="112" y="2359"/>
                    <a:pt x="278" y="2359"/>
                  </a:cubicBezTo>
                  <a:cubicBezTo>
                    <a:pt x="303" y="2359"/>
                    <a:pt x="330" y="2354"/>
                    <a:pt x="357" y="2341"/>
                  </a:cubicBezTo>
                  <a:cubicBezTo>
                    <a:pt x="1129" y="1988"/>
                    <a:pt x="1805" y="1004"/>
                    <a:pt x="1532" y="130"/>
                  </a:cubicBezTo>
                  <a:cubicBezTo>
                    <a:pt x="1504" y="41"/>
                    <a:pt x="1430" y="0"/>
                    <a:pt x="13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7278166" y="2184420"/>
              <a:ext cx="57184" cy="84287"/>
            </a:xfrm>
            <a:custGeom>
              <a:avLst/>
              <a:gdLst/>
              <a:ahLst/>
              <a:cxnLst/>
              <a:rect l="l" t="t" r="r" b="b"/>
              <a:pathLst>
                <a:path w="1728" h="2547" extrusionOk="0">
                  <a:moveTo>
                    <a:pt x="1387" y="1"/>
                  </a:moveTo>
                  <a:cubicBezTo>
                    <a:pt x="1277" y="1"/>
                    <a:pt x="1161" y="74"/>
                    <a:pt x="1171" y="202"/>
                  </a:cubicBezTo>
                  <a:cubicBezTo>
                    <a:pt x="1243" y="1066"/>
                    <a:pt x="918" y="1849"/>
                    <a:pt x="139" y="2287"/>
                  </a:cubicBezTo>
                  <a:cubicBezTo>
                    <a:pt x="1" y="2365"/>
                    <a:pt x="86" y="2546"/>
                    <a:pt x="215" y="2546"/>
                  </a:cubicBezTo>
                  <a:cubicBezTo>
                    <a:pt x="236" y="2546"/>
                    <a:pt x="259" y="2541"/>
                    <a:pt x="281" y="2530"/>
                  </a:cubicBezTo>
                  <a:cubicBezTo>
                    <a:pt x="1163" y="2109"/>
                    <a:pt x="1727" y="1126"/>
                    <a:pt x="1575" y="147"/>
                  </a:cubicBezTo>
                  <a:cubicBezTo>
                    <a:pt x="1560" y="47"/>
                    <a:pt x="1475" y="1"/>
                    <a:pt x="13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23"/>
          <p:cNvGrpSpPr/>
          <p:nvPr/>
        </p:nvGrpSpPr>
        <p:grpSpPr>
          <a:xfrm>
            <a:off x="7346204" y="3514142"/>
            <a:ext cx="540037" cy="623992"/>
            <a:chOff x="7346204" y="3514142"/>
            <a:chExt cx="540037" cy="623992"/>
          </a:xfrm>
        </p:grpSpPr>
        <p:sp>
          <p:nvSpPr>
            <p:cNvPr id="544" name="Google Shape;544;p23"/>
            <p:cNvSpPr/>
            <p:nvPr/>
          </p:nvSpPr>
          <p:spPr>
            <a:xfrm>
              <a:off x="7346204" y="3514142"/>
              <a:ext cx="469152" cy="577729"/>
            </a:xfrm>
            <a:custGeom>
              <a:avLst/>
              <a:gdLst/>
              <a:ahLst/>
              <a:cxnLst/>
              <a:rect l="l" t="t" r="r" b="b"/>
              <a:pathLst>
                <a:path w="14177" h="17458" extrusionOk="0">
                  <a:moveTo>
                    <a:pt x="7464" y="800"/>
                  </a:moveTo>
                  <a:cubicBezTo>
                    <a:pt x="10105" y="800"/>
                    <a:pt x="12522" y="2742"/>
                    <a:pt x="12322" y="5774"/>
                  </a:cubicBezTo>
                  <a:cubicBezTo>
                    <a:pt x="12316" y="5772"/>
                    <a:pt x="12310" y="5772"/>
                    <a:pt x="12304" y="5770"/>
                  </a:cubicBezTo>
                  <a:cubicBezTo>
                    <a:pt x="11573" y="5797"/>
                    <a:pt x="10813" y="5858"/>
                    <a:pt x="10090" y="5982"/>
                  </a:cubicBezTo>
                  <a:cubicBezTo>
                    <a:pt x="9840" y="4612"/>
                    <a:pt x="8659" y="3786"/>
                    <a:pt x="7357" y="3786"/>
                  </a:cubicBezTo>
                  <a:cubicBezTo>
                    <a:pt x="7017" y="3786"/>
                    <a:pt x="6669" y="3842"/>
                    <a:pt x="6327" y="3960"/>
                  </a:cubicBezTo>
                  <a:cubicBezTo>
                    <a:pt x="3849" y="4813"/>
                    <a:pt x="3091" y="7792"/>
                    <a:pt x="3025" y="10126"/>
                  </a:cubicBezTo>
                  <a:cubicBezTo>
                    <a:pt x="2970" y="12127"/>
                    <a:pt x="4318" y="13843"/>
                    <a:pt x="6364" y="13843"/>
                  </a:cubicBezTo>
                  <a:cubicBezTo>
                    <a:pt x="6483" y="13843"/>
                    <a:pt x="6604" y="13837"/>
                    <a:pt x="6727" y="13825"/>
                  </a:cubicBezTo>
                  <a:cubicBezTo>
                    <a:pt x="8986" y="13606"/>
                    <a:pt x="10230" y="11600"/>
                    <a:pt x="10313" y="9514"/>
                  </a:cubicBezTo>
                  <a:cubicBezTo>
                    <a:pt x="10651" y="9555"/>
                    <a:pt x="11005" y="9572"/>
                    <a:pt x="11362" y="9572"/>
                  </a:cubicBezTo>
                  <a:cubicBezTo>
                    <a:pt x="11808" y="9572"/>
                    <a:pt x="12260" y="9545"/>
                    <a:pt x="12694" y="9506"/>
                  </a:cubicBezTo>
                  <a:lnTo>
                    <a:pt x="12694" y="9506"/>
                  </a:lnTo>
                  <a:cubicBezTo>
                    <a:pt x="12696" y="9512"/>
                    <a:pt x="12693" y="9517"/>
                    <a:pt x="12694" y="9523"/>
                  </a:cubicBezTo>
                  <a:cubicBezTo>
                    <a:pt x="13331" y="12552"/>
                    <a:pt x="11449" y="15952"/>
                    <a:pt x="8303" y="16582"/>
                  </a:cubicBezTo>
                  <a:cubicBezTo>
                    <a:pt x="7921" y="16658"/>
                    <a:pt x="7545" y="16695"/>
                    <a:pt x="7178" y="16695"/>
                  </a:cubicBezTo>
                  <a:cubicBezTo>
                    <a:pt x="4121" y="16695"/>
                    <a:pt x="1668" y="14169"/>
                    <a:pt x="1308" y="11131"/>
                  </a:cubicBezTo>
                  <a:cubicBezTo>
                    <a:pt x="902" y="7691"/>
                    <a:pt x="1402" y="3533"/>
                    <a:pt x="4662" y="1580"/>
                  </a:cubicBezTo>
                  <a:cubicBezTo>
                    <a:pt x="5552" y="1047"/>
                    <a:pt x="6523" y="800"/>
                    <a:pt x="7464" y="800"/>
                  </a:cubicBezTo>
                  <a:close/>
                  <a:moveTo>
                    <a:pt x="7481" y="0"/>
                  </a:moveTo>
                  <a:cubicBezTo>
                    <a:pt x="6945" y="0"/>
                    <a:pt x="6399" y="73"/>
                    <a:pt x="5860" y="226"/>
                  </a:cubicBezTo>
                  <a:cubicBezTo>
                    <a:pt x="1034" y="1598"/>
                    <a:pt x="0" y="7109"/>
                    <a:pt x="573" y="11434"/>
                  </a:cubicBezTo>
                  <a:cubicBezTo>
                    <a:pt x="1019" y="14793"/>
                    <a:pt x="3817" y="17457"/>
                    <a:pt x="7207" y="17457"/>
                  </a:cubicBezTo>
                  <a:cubicBezTo>
                    <a:pt x="7484" y="17457"/>
                    <a:pt x="7764" y="17439"/>
                    <a:pt x="8047" y="17403"/>
                  </a:cubicBezTo>
                  <a:cubicBezTo>
                    <a:pt x="11841" y="16914"/>
                    <a:pt x="14177" y="12961"/>
                    <a:pt x="13449" y="9367"/>
                  </a:cubicBezTo>
                  <a:cubicBezTo>
                    <a:pt x="13618" y="9213"/>
                    <a:pt x="13559" y="8903"/>
                    <a:pt x="13267" y="8870"/>
                  </a:cubicBezTo>
                  <a:cubicBezTo>
                    <a:pt x="12657" y="8803"/>
                    <a:pt x="11983" y="8744"/>
                    <a:pt x="11324" y="8744"/>
                  </a:cubicBezTo>
                  <a:cubicBezTo>
                    <a:pt x="10895" y="8744"/>
                    <a:pt x="10472" y="8769"/>
                    <a:pt x="10077" y="8832"/>
                  </a:cubicBezTo>
                  <a:cubicBezTo>
                    <a:pt x="10032" y="8817"/>
                    <a:pt x="9984" y="8809"/>
                    <a:pt x="9937" y="8809"/>
                  </a:cubicBezTo>
                  <a:cubicBezTo>
                    <a:pt x="9750" y="8809"/>
                    <a:pt x="9567" y="8929"/>
                    <a:pt x="9573" y="9169"/>
                  </a:cubicBezTo>
                  <a:cubicBezTo>
                    <a:pt x="9613" y="10805"/>
                    <a:pt x="8836" y="12560"/>
                    <a:pt x="7113" y="13001"/>
                  </a:cubicBezTo>
                  <a:cubicBezTo>
                    <a:pt x="6837" y="13072"/>
                    <a:pt x="6577" y="13105"/>
                    <a:pt x="6334" y="13105"/>
                  </a:cubicBezTo>
                  <a:cubicBezTo>
                    <a:pt x="4626" y="13105"/>
                    <a:pt x="3761" y="11459"/>
                    <a:pt x="3796" y="9799"/>
                  </a:cubicBezTo>
                  <a:cubicBezTo>
                    <a:pt x="3823" y="8514"/>
                    <a:pt x="4183" y="7078"/>
                    <a:pt x="4914" y="6023"/>
                  </a:cubicBezTo>
                  <a:cubicBezTo>
                    <a:pt x="5520" y="5146"/>
                    <a:pt x="6555" y="4573"/>
                    <a:pt x="7518" y="4573"/>
                  </a:cubicBezTo>
                  <a:cubicBezTo>
                    <a:pt x="8400" y="4573"/>
                    <a:pt x="9223" y="5054"/>
                    <a:pt x="9603" y="6221"/>
                  </a:cubicBezTo>
                  <a:cubicBezTo>
                    <a:pt x="9628" y="6290"/>
                    <a:pt x="9680" y="6345"/>
                    <a:pt x="9749" y="6374"/>
                  </a:cubicBezTo>
                  <a:cubicBezTo>
                    <a:pt x="9787" y="6489"/>
                    <a:pt x="9882" y="6588"/>
                    <a:pt x="10022" y="6594"/>
                  </a:cubicBezTo>
                  <a:cubicBezTo>
                    <a:pt x="10191" y="6602"/>
                    <a:pt x="10363" y="6606"/>
                    <a:pt x="10535" y="6606"/>
                  </a:cubicBezTo>
                  <a:cubicBezTo>
                    <a:pt x="11125" y="6606"/>
                    <a:pt x="11725" y="6563"/>
                    <a:pt x="12304" y="6504"/>
                  </a:cubicBezTo>
                  <a:cubicBezTo>
                    <a:pt x="12429" y="6493"/>
                    <a:pt x="12541" y="6420"/>
                    <a:pt x="12599" y="6308"/>
                  </a:cubicBezTo>
                  <a:cubicBezTo>
                    <a:pt x="12602" y="6308"/>
                    <a:pt x="12605" y="6308"/>
                    <a:pt x="12608" y="6308"/>
                  </a:cubicBezTo>
                  <a:cubicBezTo>
                    <a:pt x="12735" y="6308"/>
                    <a:pt x="12860" y="6245"/>
                    <a:pt x="12889" y="6100"/>
                  </a:cubicBezTo>
                  <a:cubicBezTo>
                    <a:pt x="13588" y="2600"/>
                    <a:pt x="10691" y="0"/>
                    <a:pt x="7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7755062" y="4055370"/>
              <a:ext cx="79157" cy="80117"/>
            </a:xfrm>
            <a:custGeom>
              <a:avLst/>
              <a:gdLst/>
              <a:ahLst/>
              <a:cxnLst/>
              <a:rect l="l" t="t" r="r" b="b"/>
              <a:pathLst>
                <a:path w="2392" h="2421" extrusionOk="0">
                  <a:moveTo>
                    <a:pt x="2119" y="0"/>
                  </a:moveTo>
                  <a:cubicBezTo>
                    <a:pt x="2035" y="0"/>
                    <a:pt x="1953" y="56"/>
                    <a:pt x="1947" y="169"/>
                  </a:cubicBezTo>
                  <a:cubicBezTo>
                    <a:pt x="1904" y="1151"/>
                    <a:pt x="1220" y="2020"/>
                    <a:pt x="203" y="2109"/>
                  </a:cubicBezTo>
                  <a:cubicBezTo>
                    <a:pt x="10" y="2126"/>
                    <a:pt x="1" y="2420"/>
                    <a:pt x="194" y="2420"/>
                  </a:cubicBezTo>
                  <a:cubicBezTo>
                    <a:pt x="197" y="2420"/>
                    <a:pt x="200" y="2420"/>
                    <a:pt x="203" y="2420"/>
                  </a:cubicBezTo>
                  <a:cubicBezTo>
                    <a:pt x="1336" y="2359"/>
                    <a:pt x="2391" y="1347"/>
                    <a:pt x="2298" y="169"/>
                  </a:cubicBezTo>
                  <a:cubicBezTo>
                    <a:pt x="2289" y="57"/>
                    <a:pt x="2203" y="0"/>
                    <a:pt x="2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7839084" y="4060731"/>
              <a:ext cx="47157" cy="77403"/>
            </a:xfrm>
            <a:custGeom>
              <a:avLst/>
              <a:gdLst/>
              <a:ahLst/>
              <a:cxnLst/>
              <a:rect l="l" t="t" r="r" b="b"/>
              <a:pathLst>
                <a:path w="1425" h="2339" extrusionOk="0">
                  <a:moveTo>
                    <a:pt x="1166" y="0"/>
                  </a:moveTo>
                  <a:cubicBezTo>
                    <a:pt x="1109" y="0"/>
                    <a:pt x="1052" y="24"/>
                    <a:pt x="1012" y="82"/>
                  </a:cubicBezTo>
                  <a:cubicBezTo>
                    <a:pt x="566" y="710"/>
                    <a:pt x="251" y="1427"/>
                    <a:pt x="33" y="2163"/>
                  </a:cubicBezTo>
                  <a:cubicBezTo>
                    <a:pt x="1" y="2270"/>
                    <a:pt x="86" y="2339"/>
                    <a:pt x="172" y="2339"/>
                  </a:cubicBezTo>
                  <a:cubicBezTo>
                    <a:pt x="229" y="2339"/>
                    <a:pt x="286" y="2309"/>
                    <a:pt x="309" y="2240"/>
                  </a:cubicBezTo>
                  <a:cubicBezTo>
                    <a:pt x="552" y="1523"/>
                    <a:pt x="902" y="890"/>
                    <a:pt x="1329" y="269"/>
                  </a:cubicBezTo>
                  <a:cubicBezTo>
                    <a:pt x="1424" y="130"/>
                    <a:pt x="1297" y="0"/>
                    <a:pt x="11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3"/>
          <p:cNvGrpSpPr/>
          <p:nvPr/>
        </p:nvGrpSpPr>
        <p:grpSpPr>
          <a:xfrm>
            <a:off x="7485292" y="4430739"/>
            <a:ext cx="1375953" cy="924075"/>
            <a:chOff x="7485292" y="4430739"/>
            <a:chExt cx="1375953" cy="924075"/>
          </a:xfrm>
        </p:grpSpPr>
        <p:sp>
          <p:nvSpPr>
            <p:cNvPr id="548" name="Google Shape;548;p23"/>
            <p:cNvSpPr/>
            <p:nvPr/>
          </p:nvSpPr>
          <p:spPr>
            <a:xfrm>
              <a:off x="7485292" y="4430739"/>
              <a:ext cx="1375953" cy="924075"/>
            </a:xfrm>
            <a:custGeom>
              <a:avLst/>
              <a:gdLst/>
              <a:ahLst/>
              <a:cxnLst/>
              <a:rect l="l" t="t" r="r" b="b"/>
              <a:pathLst>
                <a:path w="41579" h="27924" extrusionOk="0">
                  <a:moveTo>
                    <a:pt x="13728" y="692"/>
                  </a:moveTo>
                  <a:cubicBezTo>
                    <a:pt x="13766" y="692"/>
                    <a:pt x="13774" y="797"/>
                    <a:pt x="13754" y="1006"/>
                  </a:cubicBezTo>
                  <a:lnTo>
                    <a:pt x="13775" y="1913"/>
                  </a:lnTo>
                  <a:cubicBezTo>
                    <a:pt x="13789" y="2518"/>
                    <a:pt x="13804" y="3123"/>
                    <a:pt x="13818" y="3728"/>
                  </a:cubicBezTo>
                  <a:cubicBezTo>
                    <a:pt x="13850" y="5140"/>
                    <a:pt x="13879" y="6551"/>
                    <a:pt x="13921" y="7963"/>
                  </a:cubicBezTo>
                  <a:cubicBezTo>
                    <a:pt x="13925" y="8164"/>
                    <a:pt x="14060" y="8275"/>
                    <a:pt x="14212" y="8309"/>
                  </a:cubicBezTo>
                  <a:cubicBezTo>
                    <a:pt x="14218" y="8393"/>
                    <a:pt x="14268" y="8468"/>
                    <a:pt x="14346" y="8505"/>
                  </a:cubicBezTo>
                  <a:cubicBezTo>
                    <a:pt x="16226" y="9441"/>
                    <a:pt x="18226" y="10162"/>
                    <a:pt x="20191" y="10916"/>
                  </a:cubicBezTo>
                  <a:cubicBezTo>
                    <a:pt x="18350" y="11971"/>
                    <a:pt x="16388" y="12653"/>
                    <a:pt x="14274" y="13006"/>
                  </a:cubicBezTo>
                  <a:cubicBezTo>
                    <a:pt x="14020" y="13049"/>
                    <a:pt x="13957" y="13265"/>
                    <a:pt x="14020" y="13455"/>
                  </a:cubicBezTo>
                  <a:cubicBezTo>
                    <a:pt x="14000" y="13483"/>
                    <a:pt x="13985" y="13512"/>
                    <a:pt x="13973" y="13543"/>
                  </a:cubicBezTo>
                  <a:cubicBezTo>
                    <a:pt x="13215" y="15852"/>
                    <a:pt x="12424" y="18113"/>
                    <a:pt x="11436" y="20331"/>
                  </a:cubicBezTo>
                  <a:cubicBezTo>
                    <a:pt x="10251" y="18385"/>
                    <a:pt x="9122" y="16390"/>
                    <a:pt x="7800" y="14540"/>
                  </a:cubicBezTo>
                  <a:cubicBezTo>
                    <a:pt x="7749" y="14461"/>
                    <a:pt x="7662" y="14415"/>
                    <a:pt x="7569" y="14415"/>
                  </a:cubicBezTo>
                  <a:cubicBezTo>
                    <a:pt x="7562" y="14415"/>
                    <a:pt x="7555" y="14415"/>
                    <a:pt x="7548" y="14416"/>
                  </a:cubicBezTo>
                  <a:cubicBezTo>
                    <a:pt x="7489" y="14352"/>
                    <a:pt x="7408" y="14310"/>
                    <a:pt x="7310" y="14310"/>
                  </a:cubicBezTo>
                  <a:cubicBezTo>
                    <a:pt x="7273" y="14310"/>
                    <a:pt x="7233" y="14316"/>
                    <a:pt x="7191" y="14330"/>
                  </a:cubicBezTo>
                  <a:cubicBezTo>
                    <a:pt x="5233" y="14950"/>
                    <a:pt x="3230" y="15413"/>
                    <a:pt x="1199" y="15713"/>
                  </a:cubicBezTo>
                  <a:cubicBezTo>
                    <a:pt x="2349" y="13876"/>
                    <a:pt x="3661" y="12141"/>
                    <a:pt x="4751" y="10273"/>
                  </a:cubicBezTo>
                  <a:cubicBezTo>
                    <a:pt x="4860" y="10088"/>
                    <a:pt x="4697" y="9892"/>
                    <a:pt x="4521" y="9892"/>
                  </a:cubicBezTo>
                  <a:cubicBezTo>
                    <a:pt x="4514" y="9892"/>
                    <a:pt x="4506" y="9892"/>
                    <a:pt x="4498" y="9893"/>
                  </a:cubicBezTo>
                  <a:cubicBezTo>
                    <a:pt x="3664" y="8055"/>
                    <a:pt x="2818" y="6310"/>
                    <a:pt x="2282" y="4370"/>
                  </a:cubicBezTo>
                  <a:lnTo>
                    <a:pt x="2282" y="4370"/>
                  </a:lnTo>
                  <a:cubicBezTo>
                    <a:pt x="4299" y="5036"/>
                    <a:pt x="6293" y="5762"/>
                    <a:pt x="8264" y="6548"/>
                  </a:cubicBezTo>
                  <a:cubicBezTo>
                    <a:pt x="8315" y="6568"/>
                    <a:pt x="8362" y="6577"/>
                    <a:pt x="8406" y="6577"/>
                  </a:cubicBezTo>
                  <a:cubicBezTo>
                    <a:pt x="8594" y="6577"/>
                    <a:pt x="8715" y="6407"/>
                    <a:pt x="8727" y="6222"/>
                  </a:cubicBezTo>
                  <a:cubicBezTo>
                    <a:pt x="8762" y="6209"/>
                    <a:pt x="8794" y="6188"/>
                    <a:pt x="8820" y="6160"/>
                  </a:cubicBezTo>
                  <a:cubicBezTo>
                    <a:pt x="10326" y="4529"/>
                    <a:pt x="11695" y="2518"/>
                    <a:pt x="13461" y="1154"/>
                  </a:cubicBezTo>
                  <a:cubicBezTo>
                    <a:pt x="13593" y="846"/>
                    <a:pt x="13682" y="692"/>
                    <a:pt x="13728" y="692"/>
                  </a:cubicBezTo>
                  <a:close/>
                  <a:moveTo>
                    <a:pt x="36737" y="13239"/>
                  </a:moveTo>
                  <a:lnTo>
                    <a:pt x="34992" y="16448"/>
                  </a:lnTo>
                  <a:cubicBezTo>
                    <a:pt x="34883" y="16649"/>
                    <a:pt x="34972" y="16943"/>
                    <a:pt x="35216" y="16996"/>
                  </a:cubicBezTo>
                  <a:cubicBezTo>
                    <a:pt x="36545" y="17286"/>
                    <a:pt x="37881" y="17503"/>
                    <a:pt x="39229" y="17662"/>
                  </a:cubicBezTo>
                  <a:cubicBezTo>
                    <a:pt x="38268" y="18797"/>
                    <a:pt x="37383" y="19995"/>
                    <a:pt x="36577" y="21246"/>
                  </a:cubicBezTo>
                  <a:cubicBezTo>
                    <a:pt x="36456" y="21438"/>
                    <a:pt x="36570" y="21737"/>
                    <a:pt x="36796" y="21784"/>
                  </a:cubicBezTo>
                  <a:cubicBezTo>
                    <a:pt x="37740" y="21982"/>
                    <a:pt x="38682" y="22179"/>
                    <a:pt x="39625" y="22375"/>
                  </a:cubicBezTo>
                  <a:cubicBezTo>
                    <a:pt x="38996" y="22884"/>
                    <a:pt x="38365" y="23394"/>
                    <a:pt x="37732" y="23902"/>
                  </a:cubicBezTo>
                  <a:cubicBezTo>
                    <a:pt x="37513" y="24077"/>
                    <a:pt x="37660" y="24415"/>
                    <a:pt x="37888" y="24489"/>
                  </a:cubicBezTo>
                  <a:lnTo>
                    <a:pt x="40239" y="25247"/>
                  </a:lnTo>
                  <a:cubicBezTo>
                    <a:pt x="37347" y="26540"/>
                    <a:pt x="34207" y="27181"/>
                    <a:pt x="31059" y="27181"/>
                  </a:cubicBezTo>
                  <a:cubicBezTo>
                    <a:pt x="28900" y="27181"/>
                    <a:pt x="26736" y="26879"/>
                    <a:pt x="24645" y="26279"/>
                  </a:cubicBezTo>
                  <a:cubicBezTo>
                    <a:pt x="19744" y="24873"/>
                    <a:pt x="16160" y="22005"/>
                    <a:pt x="13325" y="17852"/>
                  </a:cubicBezTo>
                  <a:cubicBezTo>
                    <a:pt x="13852" y="16505"/>
                    <a:pt x="14320" y="15134"/>
                    <a:pt x="14691" y="13740"/>
                  </a:cubicBezTo>
                  <a:cubicBezTo>
                    <a:pt x="14694" y="13729"/>
                    <a:pt x="14691" y="13722"/>
                    <a:pt x="14693" y="13709"/>
                  </a:cubicBezTo>
                  <a:cubicBezTo>
                    <a:pt x="15144" y="13634"/>
                    <a:pt x="15590" y="13536"/>
                    <a:pt x="16031" y="13426"/>
                  </a:cubicBezTo>
                  <a:cubicBezTo>
                    <a:pt x="16053" y="13452"/>
                    <a:pt x="16079" y="13475"/>
                    <a:pt x="16109" y="13490"/>
                  </a:cubicBezTo>
                  <a:cubicBezTo>
                    <a:pt x="19181" y="15158"/>
                    <a:pt x="22603" y="15957"/>
                    <a:pt x="26032" y="15957"/>
                  </a:cubicBezTo>
                  <a:cubicBezTo>
                    <a:pt x="29738" y="15957"/>
                    <a:pt x="33452" y="15023"/>
                    <a:pt x="36737" y="13239"/>
                  </a:cubicBezTo>
                  <a:close/>
                  <a:moveTo>
                    <a:pt x="13872" y="0"/>
                  </a:moveTo>
                  <a:cubicBezTo>
                    <a:pt x="13071" y="0"/>
                    <a:pt x="12066" y="1484"/>
                    <a:pt x="11637" y="1932"/>
                  </a:cubicBezTo>
                  <a:cubicBezTo>
                    <a:pt x="10484" y="3137"/>
                    <a:pt x="9367" y="4399"/>
                    <a:pt x="8438" y="5787"/>
                  </a:cubicBezTo>
                  <a:cubicBezTo>
                    <a:pt x="6263" y="4917"/>
                    <a:pt x="4062" y="4123"/>
                    <a:pt x="1833" y="3406"/>
                  </a:cubicBezTo>
                  <a:cubicBezTo>
                    <a:pt x="1795" y="3394"/>
                    <a:pt x="1758" y="3388"/>
                    <a:pt x="1722" y="3388"/>
                  </a:cubicBezTo>
                  <a:cubicBezTo>
                    <a:pt x="1482" y="3388"/>
                    <a:pt x="1303" y="3644"/>
                    <a:pt x="1359" y="3881"/>
                  </a:cubicBezTo>
                  <a:cubicBezTo>
                    <a:pt x="1869" y="6105"/>
                    <a:pt x="2663" y="8435"/>
                    <a:pt x="4077" y="10260"/>
                  </a:cubicBezTo>
                  <a:cubicBezTo>
                    <a:pt x="2513" y="11959"/>
                    <a:pt x="1296" y="14042"/>
                    <a:pt x="127" y="16013"/>
                  </a:cubicBezTo>
                  <a:cubicBezTo>
                    <a:pt x="0" y="16226"/>
                    <a:pt x="144" y="16584"/>
                    <a:pt x="413" y="16584"/>
                  </a:cubicBezTo>
                  <a:cubicBezTo>
                    <a:pt x="426" y="16584"/>
                    <a:pt x="440" y="16583"/>
                    <a:pt x="453" y="16581"/>
                  </a:cubicBezTo>
                  <a:cubicBezTo>
                    <a:pt x="2817" y="16281"/>
                    <a:pt x="5122" y="15783"/>
                    <a:pt x="7393" y="15066"/>
                  </a:cubicBezTo>
                  <a:cubicBezTo>
                    <a:pt x="7408" y="15060"/>
                    <a:pt x="7424" y="15053"/>
                    <a:pt x="7440" y="15045"/>
                  </a:cubicBezTo>
                  <a:cubicBezTo>
                    <a:pt x="8516" y="17226"/>
                    <a:pt x="9874" y="19281"/>
                    <a:pt x="11155" y="21346"/>
                  </a:cubicBezTo>
                  <a:cubicBezTo>
                    <a:pt x="11228" y="21465"/>
                    <a:pt x="11371" y="21534"/>
                    <a:pt x="11510" y="21534"/>
                  </a:cubicBezTo>
                  <a:cubicBezTo>
                    <a:pt x="11637" y="21534"/>
                    <a:pt x="11760" y="21477"/>
                    <a:pt x="11821" y="21346"/>
                  </a:cubicBezTo>
                  <a:cubicBezTo>
                    <a:pt x="12263" y="20396"/>
                    <a:pt x="12688" y="19435"/>
                    <a:pt x="13083" y="18460"/>
                  </a:cubicBezTo>
                  <a:cubicBezTo>
                    <a:pt x="15105" y="22773"/>
                    <a:pt x="19788" y="25596"/>
                    <a:pt x="24191" y="26910"/>
                  </a:cubicBezTo>
                  <a:cubicBezTo>
                    <a:pt x="26436" y="27580"/>
                    <a:pt x="28786" y="27923"/>
                    <a:pt x="31134" y="27923"/>
                  </a:cubicBezTo>
                  <a:cubicBezTo>
                    <a:pt x="34632" y="27923"/>
                    <a:pt x="38126" y="27161"/>
                    <a:pt x="41255" y="25581"/>
                  </a:cubicBezTo>
                  <a:cubicBezTo>
                    <a:pt x="41578" y="25420"/>
                    <a:pt x="41434" y="25017"/>
                    <a:pt x="41158" y="24931"/>
                  </a:cubicBezTo>
                  <a:cubicBezTo>
                    <a:pt x="41119" y="24843"/>
                    <a:pt x="41042" y="24777"/>
                    <a:pt x="40949" y="24749"/>
                  </a:cubicBezTo>
                  <a:cubicBezTo>
                    <a:pt x="40201" y="24506"/>
                    <a:pt x="39454" y="24261"/>
                    <a:pt x="38706" y="24017"/>
                  </a:cubicBezTo>
                  <a:cubicBezTo>
                    <a:pt x="39370" y="23489"/>
                    <a:pt x="40031" y="22960"/>
                    <a:pt x="40694" y="22433"/>
                  </a:cubicBezTo>
                  <a:cubicBezTo>
                    <a:pt x="40906" y="22265"/>
                    <a:pt x="40783" y="21884"/>
                    <a:pt x="40537" y="21831"/>
                  </a:cubicBezTo>
                  <a:cubicBezTo>
                    <a:pt x="39523" y="21614"/>
                    <a:pt x="38510" y="21400"/>
                    <a:pt x="37496" y="21187"/>
                  </a:cubicBezTo>
                  <a:cubicBezTo>
                    <a:pt x="38322" y="19943"/>
                    <a:pt x="39230" y="18758"/>
                    <a:pt x="40215" y="17638"/>
                  </a:cubicBezTo>
                  <a:cubicBezTo>
                    <a:pt x="40440" y="17384"/>
                    <a:pt x="40275" y="17039"/>
                    <a:pt x="39955" y="17005"/>
                  </a:cubicBezTo>
                  <a:cubicBezTo>
                    <a:pt x="38588" y="16865"/>
                    <a:pt x="37230" y="16652"/>
                    <a:pt x="35885" y="16371"/>
                  </a:cubicBezTo>
                  <a:lnTo>
                    <a:pt x="38040" y="12423"/>
                  </a:lnTo>
                  <a:cubicBezTo>
                    <a:pt x="38183" y="12164"/>
                    <a:pt x="37973" y="11850"/>
                    <a:pt x="37712" y="11850"/>
                  </a:cubicBezTo>
                  <a:cubicBezTo>
                    <a:pt x="37651" y="11850"/>
                    <a:pt x="37587" y="11867"/>
                    <a:pt x="37524" y="11907"/>
                  </a:cubicBezTo>
                  <a:cubicBezTo>
                    <a:pt x="33998" y="14105"/>
                    <a:pt x="30027" y="15171"/>
                    <a:pt x="26030" y="15171"/>
                  </a:cubicBezTo>
                  <a:cubicBezTo>
                    <a:pt x="22887" y="15171"/>
                    <a:pt x="19729" y="14512"/>
                    <a:pt x="16760" y="13227"/>
                  </a:cubicBezTo>
                  <a:cubicBezTo>
                    <a:pt x="18348" y="12755"/>
                    <a:pt x="19863" y="12065"/>
                    <a:pt x="21260" y="11175"/>
                  </a:cubicBezTo>
                  <a:cubicBezTo>
                    <a:pt x="21559" y="10985"/>
                    <a:pt x="21473" y="10590"/>
                    <a:pt x="21168" y="10470"/>
                  </a:cubicBezTo>
                  <a:cubicBezTo>
                    <a:pt x="19019" y="9628"/>
                    <a:pt x="16872" y="8678"/>
                    <a:pt x="14659" y="8020"/>
                  </a:cubicBezTo>
                  <a:cubicBezTo>
                    <a:pt x="14663" y="8000"/>
                    <a:pt x="14667" y="7981"/>
                    <a:pt x="14668" y="7961"/>
                  </a:cubicBezTo>
                  <a:cubicBezTo>
                    <a:pt x="14630" y="5946"/>
                    <a:pt x="14573" y="3929"/>
                    <a:pt x="14523" y="1913"/>
                  </a:cubicBezTo>
                  <a:cubicBezTo>
                    <a:pt x="14509" y="1389"/>
                    <a:pt x="14751" y="187"/>
                    <a:pt x="14008" y="16"/>
                  </a:cubicBezTo>
                  <a:cubicBezTo>
                    <a:pt x="13964" y="5"/>
                    <a:pt x="13918" y="0"/>
                    <a:pt x="138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8408507" y="4803526"/>
              <a:ext cx="134587" cy="42888"/>
            </a:xfrm>
            <a:custGeom>
              <a:avLst/>
              <a:gdLst/>
              <a:ahLst/>
              <a:cxnLst/>
              <a:rect l="l" t="t" r="r" b="b"/>
              <a:pathLst>
                <a:path w="4067" h="1296" extrusionOk="0">
                  <a:moveTo>
                    <a:pt x="3798" y="0"/>
                  </a:moveTo>
                  <a:cubicBezTo>
                    <a:pt x="3757" y="0"/>
                    <a:pt x="3712" y="16"/>
                    <a:pt x="3668" y="52"/>
                  </a:cubicBezTo>
                  <a:cubicBezTo>
                    <a:pt x="2871" y="709"/>
                    <a:pt x="1897" y="1038"/>
                    <a:pt x="888" y="1038"/>
                  </a:cubicBezTo>
                  <a:cubicBezTo>
                    <a:pt x="663" y="1038"/>
                    <a:pt x="437" y="1022"/>
                    <a:pt x="211" y="989"/>
                  </a:cubicBezTo>
                  <a:cubicBezTo>
                    <a:pt x="205" y="988"/>
                    <a:pt x="198" y="988"/>
                    <a:pt x="191" y="988"/>
                  </a:cubicBezTo>
                  <a:cubicBezTo>
                    <a:pt x="56" y="988"/>
                    <a:pt x="1" y="1196"/>
                    <a:pt x="148" y="1221"/>
                  </a:cubicBezTo>
                  <a:cubicBezTo>
                    <a:pt x="438" y="1271"/>
                    <a:pt x="726" y="1296"/>
                    <a:pt x="1010" y="1296"/>
                  </a:cubicBezTo>
                  <a:cubicBezTo>
                    <a:pt x="2042" y="1296"/>
                    <a:pt x="3026" y="968"/>
                    <a:pt x="3895" y="345"/>
                  </a:cubicBezTo>
                  <a:cubicBezTo>
                    <a:pt x="4067" y="221"/>
                    <a:pt x="3956" y="0"/>
                    <a:pt x="37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8480218" y="4767819"/>
              <a:ext cx="105400" cy="27963"/>
            </a:xfrm>
            <a:custGeom>
              <a:avLst/>
              <a:gdLst/>
              <a:ahLst/>
              <a:cxnLst/>
              <a:rect l="l" t="t" r="r" b="b"/>
              <a:pathLst>
                <a:path w="3185" h="845" extrusionOk="0">
                  <a:moveTo>
                    <a:pt x="2927" y="1"/>
                  </a:moveTo>
                  <a:cubicBezTo>
                    <a:pt x="2896" y="1"/>
                    <a:pt x="2863" y="10"/>
                    <a:pt x="2829" y="30"/>
                  </a:cubicBezTo>
                  <a:cubicBezTo>
                    <a:pt x="2310" y="340"/>
                    <a:pt x="1785" y="505"/>
                    <a:pt x="1239" y="505"/>
                  </a:cubicBezTo>
                  <a:cubicBezTo>
                    <a:pt x="914" y="505"/>
                    <a:pt x="581" y="446"/>
                    <a:pt x="237" y="324"/>
                  </a:cubicBezTo>
                  <a:cubicBezTo>
                    <a:pt x="224" y="319"/>
                    <a:pt x="210" y="317"/>
                    <a:pt x="197" y="317"/>
                  </a:cubicBezTo>
                  <a:cubicBezTo>
                    <a:pt x="74" y="317"/>
                    <a:pt x="0" y="520"/>
                    <a:pt x="130" y="577"/>
                  </a:cubicBezTo>
                  <a:cubicBezTo>
                    <a:pt x="530" y="752"/>
                    <a:pt x="967" y="844"/>
                    <a:pt x="1403" y="844"/>
                  </a:cubicBezTo>
                  <a:cubicBezTo>
                    <a:pt x="1973" y="844"/>
                    <a:pt x="2540" y="687"/>
                    <a:pt x="3019" y="356"/>
                  </a:cubicBezTo>
                  <a:cubicBezTo>
                    <a:pt x="3185" y="242"/>
                    <a:pt x="3087" y="1"/>
                    <a:pt x="29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3"/>
          <p:cNvGrpSpPr/>
          <p:nvPr/>
        </p:nvGrpSpPr>
        <p:grpSpPr>
          <a:xfrm>
            <a:off x="8490510" y="1991557"/>
            <a:ext cx="536463" cy="705466"/>
            <a:chOff x="8490510" y="1991557"/>
            <a:chExt cx="536463" cy="705466"/>
          </a:xfrm>
        </p:grpSpPr>
        <p:grpSp>
          <p:nvGrpSpPr>
            <p:cNvPr id="552" name="Google Shape;552;p23"/>
            <p:cNvGrpSpPr/>
            <p:nvPr/>
          </p:nvGrpSpPr>
          <p:grpSpPr>
            <a:xfrm>
              <a:off x="8490510" y="1991557"/>
              <a:ext cx="536463" cy="576273"/>
              <a:chOff x="8490510" y="1991557"/>
              <a:chExt cx="536463" cy="576273"/>
            </a:xfrm>
          </p:grpSpPr>
          <p:sp>
            <p:nvSpPr>
              <p:cNvPr id="553" name="Google Shape;553;p23"/>
              <p:cNvSpPr/>
              <p:nvPr/>
            </p:nvSpPr>
            <p:spPr>
              <a:xfrm>
                <a:off x="8490510" y="1991557"/>
                <a:ext cx="536463" cy="576273"/>
              </a:xfrm>
              <a:custGeom>
                <a:avLst/>
                <a:gdLst/>
                <a:ahLst/>
                <a:cxnLst/>
                <a:rect l="l" t="t" r="r" b="b"/>
                <a:pathLst>
                  <a:path w="16211" h="17414" extrusionOk="0">
                    <a:moveTo>
                      <a:pt x="3146" y="1048"/>
                    </a:moveTo>
                    <a:cubicBezTo>
                      <a:pt x="3765" y="1048"/>
                      <a:pt x="4373" y="1475"/>
                      <a:pt x="5168" y="1973"/>
                    </a:cubicBezTo>
                    <a:cubicBezTo>
                      <a:pt x="6293" y="2678"/>
                      <a:pt x="7408" y="3402"/>
                      <a:pt x="8513" y="4144"/>
                    </a:cubicBezTo>
                    <a:cubicBezTo>
                      <a:pt x="10784" y="5669"/>
                      <a:pt x="13002" y="7269"/>
                      <a:pt x="15167" y="8945"/>
                    </a:cubicBezTo>
                    <a:cubicBezTo>
                      <a:pt x="14621" y="9412"/>
                      <a:pt x="13754" y="10270"/>
                      <a:pt x="13189" y="10271"/>
                    </a:cubicBezTo>
                    <a:cubicBezTo>
                      <a:pt x="13188" y="10271"/>
                      <a:pt x="13188" y="10271"/>
                      <a:pt x="13187" y="10271"/>
                    </a:cubicBezTo>
                    <a:cubicBezTo>
                      <a:pt x="12599" y="10271"/>
                      <a:pt x="11653" y="9291"/>
                      <a:pt x="11147" y="8939"/>
                    </a:cubicBezTo>
                    <a:cubicBezTo>
                      <a:pt x="10722" y="8644"/>
                      <a:pt x="10464" y="8485"/>
                      <a:pt x="10203" y="8485"/>
                    </a:cubicBezTo>
                    <a:cubicBezTo>
                      <a:pt x="9970" y="8485"/>
                      <a:pt x="9735" y="8612"/>
                      <a:pt x="9378" y="8882"/>
                    </a:cubicBezTo>
                    <a:cubicBezTo>
                      <a:pt x="8592" y="9478"/>
                      <a:pt x="7097" y="10340"/>
                      <a:pt x="7058" y="11466"/>
                    </a:cubicBezTo>
                    <a:cubicBezTo>
                      <a:pt x="7021" y="12486"/>
                      <a:pt x="8018" y="13808"/>
                      <a:pt x="8601" y="14688"/>
                    </a:cubicBezTo>
                    <a:cubicBezTo>
                      <a:pt x="8588" y="14693"/>
                      <a:pt x="8575" y="14699"/>
                      <a:pt x="8563" y="14705"/>
                    </a:cubicBezTo>
                    <a:cubicBezTo>
                      <a:pt x="8087" y="15045"/>
                      <a:pt x="7629" y="15411"/>
                      <a:pt x="7168" y="15768"/>
                    </a:cubicBezTo>
                    <a:cubicBezTo>
                      <a:pt x="6790" y="16061"/>
                      <a:pt x="6290" y="16346"/>
                      <a:pt x="5990" y="16732"/>
                    </a:cubicBezTo>
                    <a:cubicBezTo>
                      <a:pt x="5161" y="14280"/>
                      <a:pt x="4143" y="11887"/>
                      <a:pt x="3244" y="9461"/>
                    </a:cubicBezTo>
                    <a:cubicBezTo>
                      <a:pt x="2772" y="8184"/>
                      <a:pt x="2313" y="6903"/>
                      <a:pt x="1869" y="5617"/>
                    </a:cubicBezTo>
                    <a:cubicBezTo>
                      <a:pt x="1380" y="4209"/>
                      <a:pt x="605" y="3084"/>
                      <a:pt x="1686" y="1883"/>
                    </a:cubicBezTo>
                    <a:cubicBezTo>
                      <a:pt x="2231" y="1279"/>
                      <a:pt x="2691" y="1048"/>
                      <a:pt x="3146" y="1048"/>
                    </a:cubicBezTo>
                    <a:close/>
                    <a:moveTo>
                      <a:pt x="3116" y="1"/>
                    </a:moveTo>
                    <a:cubicBezTo>
                      <a:pt x="3115" y="1"/>
                      <a:pt x="3113" y="1"/>
                      <a:pt x="3112" y="1"/>
                    </a:cubicBezTo>
                    <a:cubicBezTo>
                      <a:pt x="1999" y="2"/>
                      <a:pt x="888" y="1563"/>
                      <a:pt x="139" y="2223"/>
                    </a:cubicBezTo>
                    <a:cubicBezTo>
                      <a:pt x="41" y="2309"/>
                      <a:pt x="0" y="2474"/>
                      <a:pt x="40" y="2597"/>
                    </a:cubicBezTo>
                    <a:cubicBezTo>
                      <a:pt x="1663" y="7534"/>
                      <a:pt x="3282" y="12645"/>
                      <a:pt x="5644" y="17289"/>
                    </a:cubicBezTo>
                    <a:cubicBezTo>
                      <a:pt x="5688" y="17377"/>
                      <a:pt x="5766" y="17414"/>
                      <a:pt x="5847" y="17414"/>
                    </a:cubicBezTo>
                    <a:cubicBezTo>
                      <a:pt x="5968" y="17414"/>
                      <a:pt x="6095" y="17330"/>
                      <a:pt x="6119" y="17206"/>
                    </a:cubicBezTo>
                    <a:cubicBezTo>
                      <a:pt x="6644" y="17078"/>
                      <a:pt x="7125" y="16594"/>
                      <a:pt x="7558" y="16275"/>
                    </a:cubicBezTo>
                    <a:cubicBezTo>
                      <a:pt x="8029" y="15928"/>
                      <a:pt x="8503" y="15586"/>
                      <a:pt x="8961" y="15221"/>
                    </a:cubicBezTo>
                    <a:cubicBezTo>
                      <a:pt x="9030" y="15168"/>
                      <a:pt x="9067" y="15084"/>
                      <a:pt x="9059" y="14996"/>
                    </a:cubicBezTo>
                    <a:cubicBezTo>
                      <a:pt x="9183" y="14955"/>
                      <a:pt x="9277" y="14843"/>
                      <a:pt x="9216" y="14693"/>
                    </a:cubicBezTo>
                    <a:cubicBezTo>
                      <a:pt x="8776" y="13600"/>
                      <a:pt x="7819" y="12413"/>
                      <a:pt x="8215" y="11294"/>
                    </a:cubicBezTo>
                    <a:cubicBezTo>
                      <a:pt x="8497" y="10503"/>
                      <a:pt x="8989" y="10043"/>
                      <a:pt x="9700" y="9578"/>
                    </a:cubicBezTo>
                    <a:cubicBezTo>
                      <a:pt x="9940" y="9420"/>
                      <a:pt x="10118" y="9355"/>
                      <a:pt x="10275" y="9355"/>
                    </a:cubicBezTo>
                    <a:cubicBezTo>
                      <a:pt x="10582" y="9355"/>
                      <a:pt x="10804" y="9607"/>
                      <a:pt x="11234" y="9918"/>
                    </a:cubicBezTo>
                    <a:cubicBezTo>
                      <a:pt x="11730" y="10274"/>
                      <a:pt x="12536" y="11123"/>
                      <a:pt x="13169" y="11132"/>
                    </a:cubicBezTo>
                    <a:cubicBezTo>
                      <a:pt x="13173" y="11132"/>
                      <a:pt x="13177" y="11132"/>
                      <a:pt x="13181" y="11132"/>
                    </a:cubicBezTo>
                    <a:cubicBezTo>
                      <a:pt x="14028" y="11132"/>
                      <a:pt x="15135" y="9871"/>
                      <a:pt x="15759" y="9406"/>
                    </a:cubicBezTo>
                    <a:cubicBezTo>
                      <a:pt x="15837" y="9348"/>
                      <a:pt x="15890" y="9264"/>
                      <a:pt x="15909" y="9169"/>
                    </a:cubicBezTo>
                    <a:cubicBezTo>
                      <a:pt x="16109" y="9046"/>
                      <a:pt x="16210" y="8783"/>
                      <a:pt x="15978" y="8602"/>
                    </a:cubicBezTo>
                    <a:cubicBezTo>
                      <a:pt x="12971" y="6277"/>
                      <a:pt x="9877" y="4072"/>
                      <a:pt x="6678" y="2019"/>
                    </a:cubicBezTo>
                    <a:cubicBezTo>
                      <a:pt x="5749" y="1424"/>
                      <a:pt x="4258" y="1"/>
                      <a:pt x="31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8614210" y="2115256"/>
                <a:ext cx="152192" cy="171982"/>
              </a:xfrm>
              <a:custGeom>
                <a:avLst/>
                <a:gdLst/>
                <a:ahLst/>
                <a:cxnLst/>
                <a:rect l="l" t="t" r="r" b="b"/>
                <a:pathLst>
                  <a:path w="4599" h="5197" extrusionOk="0">
                    <a:moveTo>
                      <a:pt x="1007" y="1230"/>
                    </a:moveTo>
                    <a:lnTo>
                      <a:pt x="2094" y="1963"/>
                    </a:lnTo>
                    <a:cubicBezTo>
                      <a:pt x="2607" y="2311"/>
                      <a:pt x="3350" y="2660"/>
                      <a:pt x="3837" y="3100"/>
                    </a:cubicBezTo>
                    <a:cubicBezTo>
                      <a:pt x="3413" y="3677"/>
                      <a:pt x="2640" y="4198"/>
                      <a:pt x="2165" y="4686"/>
                    </a:cubicBezTo>
                    <a:cubicBezTo>
                      <a:pt x="1799" y="3513"/>
                      <a:pt x="1347" y="2401"/>
                      <a:pt x="1007" y="1230"/>
                    </a:cubicBezTo>
                    <a:close/>
                    <a:moveTo>
                      <a:pt x="409" y="1"/>
                    </a:moveTo>
                    <a:cubicBezTo>
                      <a:pt x="189" y="1"/>
                      <a:pt x="0" y="249"/>
                      <a:pt x="50" y="478"/>
                    </a:cubicBezTo>
                    <a:cubicBezTo>
                      <a:pt x="377" y="1998"/>
                      <a:pt x="791" y="3706"/>
                      <a:pt x="1610" y="5046"/>
                    </a:cubicBezTo>
                    <a:cubicBezTo>
                      <a:pt x="1674" y="5151"/>
                      <a:pt x="1776" y="5197"/>
                      <a:pt x="1878" y="5197"/>
                    </a:cubicBezTo>
                    <a:cubicBezTo>
                      <a:pt x="1991" y="5197"/>
                      <a:pt x="2105" y="5141"/>
                      <a:pt x="2166" y="5048"/>
                    </a:cubicBezTo>
                    <a:cubicBezTo>
                      <a:pt x="2218" y="5095"/>
                      <a:pt x="2283" y="5119"/>
                      <a:pt x="2349" y="5119"/>
                    </a:cubicBezTo>
                    <a:cubicBezTo>
                      <a:pt x="2410" y="5119"/>
                      <a:pt x="2472" y="5098"/>
                      <a:pt x="2522" y="5055"/>
                    </a:cubicBezTo>
                    <a:cubicBezTo>
                      <a:pt x="3173" y="4532"/>
                      <a:pt x="4096" y="3939"/>
                      <a:pt x="4531" y="3221"/>
                    </a:cubicBezTo>
                    <a:cubicBezTo>
                      <a:pt x="4588" y="3132"/>
                      <a:pt x="4598" y="2985"/>
                      <a:pt x="4533" y="2894"/>
                    </a:cubicBezTo>
                    <a:cubicBezTo>
                      <a:pt x="4133" y="2357"/>
                      <a:pt x="3433" y="2012"/>
                      <a:pt x="2889" y="1635"/>
                    </a:cubicBezTo>
                    <a:cubicBezTo>
                      <a:pt x="2125" y="1107"/>
                      <a:pt x="1358" y="585"/>
                      <a:pt x="592" y="61"/>
                    </a:cubicBezTo>
                    <a:cubicBezTo>
                      <a:pt x="531" y="19"/>
                      <a:pt x="469" y="1"/>
                      <a:pt x="4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23"/>
            <p:cNvSpPr/>
            <p:nvPr/>
          </p:nvSpPr>
          <p:spPr>
            <a:xfrm>
              <a:off x="8597399" y="2575705"/>
              <a:ext cx="71844" cy="67674"/>
            </a:xfrm>
            <a:custGeom>
              <a:avLst/>
              <a:gdLst/>
              <a:ahLst/>
              <a:cxnLst/>
              <a:rect l="l" t="t" r="r" b="b"/>
              <a:pathLst>
                <a:path w="2171" h="2045" extrusionOk="0">
                  <a:moveTo>
                    <a:pt x="225" y="0"/>
                  </a:moveTo>
                  <a:cubicBezTo>
                    <a:pt x="113" y="0"/>
                    <a:pt x="1" y="122"/>
                    <a:pt x="66" y="257"/>
                  </a:cubicBezTo>
                  <a:cubicBezTo>
                    <a:pt x="424" y="985"/>
                    <a:pt x="1058" y="1699"/>
                    <a:pt x="1815" y="2026"/>
                  </a:cubicBezTo>
                  <a:cubicBezTo>
                    <a:pt x="1844" y="2039"/>
                    <a:pt x="1873" y="2044"/>
                    <a:pt x="1899" y="2044"/>
                  </a:cubicBezTo>
                  <a:cubicBezTo>
                    <a:pt x="2067" y="2044"/>
                    <a:pt x="2171" y="1826"/>
                    <a:pt x="1999" y="1714"/>
                  </a:cubicBezTo>
                  <a:cubicBezTo>
                    <a:pt x="1316" y="1265"/>
                    <a:pt x="775" y="801"/>
                    <a:pt x="362" y="84"/>
                  </a:cubicBezTo>
                  <a:cubicBezTo>
                    <a:pt x="327" y="25"/>
                    <a:pt x="276" y="0"/>
                    <a:pt x="2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8587736" y="2657444"/>
              <a:ext cx="91137" cy="39579"/>
            </a:xfrm>
            <a:custGeom>
              <a:avLst/>
              <a:gdLst/>
              <a:ahLst/>
              <a:cxnLst/>
              <a:rect l="l" t="t" r="r" b="b"/>
              <a:pathLst>
                <a:path w="2754" h="1196" extrusionOk="0">
                  <a:moveTo>
                    <a:pt x="250" y="0"/>
                  </a:moveTo>
                  <a:cubicBezTo>
                    <a:pt x="97" y="0"/>
                    <a:pt x="0" y="220"/>
                    <a:pt x="160" y="316"/>
                  </a:cubicBezTo>
                  <a:cubicBezTo>
                    <a:pt x="850" y="723"/>
                    <a:pt x="1617" y="1060"/>
                    <a:pt x="2412" y="1192"/>
                  </a:cubicBezTo>
                  <a:cubicBezTo>
                    <a:pt x="2425" y="1194"/>
                    <a:pt x="2439" y="1195"/>
                    <a:pt x="2451" y="1195"/>
                  </a:cubicBezTo>
                  <a:cubicBezTo>
                    <a:pt x="2669" y="1195"/>
                    <a:pt x="2753" y="876"/>
                    <a:pt x="2518" y="814"/>
                  </a:cubicBezTo>
                  <a:cubicBezTo>
                    <a:pt x="1753" y="612"/>
                    <a:pt x="1036" y="390"/>
                    <a:pt x="333" y="22"/>
                  </a:cubicBezTo>
                  <a:cubicBezTo>
                    <a:pt x="305" y="7"/>
                    <a:pt x="276" y="0"/>
                    <a:pt x="2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3"/>
          <p:cNvGrpSpPr/>
          <p:nvPr/>
        </p:nvGrpSpPr>
        <p:grpSpPr>
          <a:xfrm>
            <a:off x="6765365" y="2520242"/>
            <a:ext cx="1413745" cy="811560"/>
            <a:chOff x="6765365" y="2520242"/>
            <a:chExt cx="1413745" cy="811560"/>
          </a:xfrm>
        </p:grpSpPr>
        <p:sp>
          <p:nvSpPr>
            <p:cNvPr id="558" name="Google Shape;558;p23"/>
            <p:cNvSpPr/>
            <p:nvPr/>
          </p:nvSpPr>
          <p:spPr>
            <a:xfrm>
              <a:off x="6765365" y="2520242"/>
              <a:ext cx="1413745" cy="811560"/>
            </a:xfrm>
            <a:custGeom>
              <a:avLst/>
              <a:gdLst/>
              <a:ahLst/>
              <a:cxnLst/>
              <a:rect l="l" t="t" r="r" b="b"/>
              <a:pathLst>
                <a:path w="42721" h="24524" extrusionOk="0">
                  <a:moveTo>
                    <a:pt x="38221" y="615"/>
                  </a:moveTo>
                  <a:cubicBezTo>
                    <a:pt x="39552" y="2782"/>
                    <a:pt x="40791" y="4929"/>
                    <a:pt x="41921" y="7207"/>
                  </a:cubicBezTo>
                  <a:cubicBezTo>
                    <a:pt x="41182" y="7583"/>
                    <a:pt x="40437" y="7953"/>
                    <a:pt x="39693" y="8320"/>
                  </a:cubicBezTo>
                  <a:cubicBezTo>
                    <a:pt x="39558" y="8118"/>
                    <a:pt x="39364" y="7933"/>
                    <a:pt x="39197" y="7773"/>
                  </a:cubicBezTo>
                  <a:cubicBezTo>
                    <a:pt x="38975" y="7564"/>
                    <a:pt x="38734" y="7377"/>
                    <a:pt x="38475" y="7213"/>
                  </a:cubicBezTo>
                  <a:cubicBezTo>
                    <a:pt x="38438" y="7189"/>
                    <a:pt x="38402" y="7179"/>
                    <a:pt x="38368" y="7179"/>
                  </a:cubicBezTo>
                  <a:cubicBezTo>
                    <a:pt x="38195" y="7179"/>
                    <a:pt x="38087" y="7446"/>
                    <a:pt x="38267" y="7571"/>
                  </a:cubicBezTo>
                  <a:cubicBezTo>
                    <a:pt x="38500" y="7732"/>
                    <a:pt x="38714" y="7914"/>
                    <a:pt x="38910" y="8120"/>
                  </a:cubicBezTo>
                  <a:cubicBezTo>
                    <a:pt x="39036" y="8250"/>
                    <a:pt x="39137" y="8400"/>
                    <a:pt x="39246" y="8542"/>
                  </a:cubicBezTo>
                  <a:cubicBezTo>
                    <a:pt x="38393" y="8962"/>
                    <a:pt x="37536" y="9378"/>
                    <a:pt x="36680" y="9790"/>
                  </a:cubicBezTo>
                  <a:cubicBezTo>
                    <a:pt x="36567" y="9653"/>
                    <a:pt x="36441" y="9522"/>
                    <a:pt x="36327" y="9391"/>
                  </a:cubicBezTo>
                  <a:cubicBezTo>
                    <a:pt x="36127" y="9166"/>
                    <a:pt x="35930" y="8939"/>
                    <a:pt x="35720" y="8723"/>
                  </a:cubicBezTo>
                  <a:cubicBezTo>
                    <a:pt x="35681" y="8682"/>
                    <a:pt x="35633" y="8665"/>
                    <a:pt x="35585" y="8665"/>
                  </a:cubicBezTo>
                  <a:cubicBezTo>
                    <a:pt x="35437" y="8665"/>
                    <a:pt x="35288" y="8827"/>
                    <a:pt x="35395" y="8973"/>
                  </a:cubicBezTo>
                  <a:cubicBezTo>
                    <a:pt x="35565" y="9204"/>
                    <a:pt x="35745" y="9427"/>
                    <a:pt x="35925" y="9651"/>
                  </a:cubicBezTo>
                  <a:cubicBezTo>
                    <a:pt x="36020" y="9767"/>
                    <a:pt x="36112" y="9895"/>
                    <a:pt x="36209" y="10016"/>
                  </a:cubicBezTo>
                  <a:cubicBezTo>
                    <a:pt x="35532" y="10340"/>
                    <a:pt x="34856" y="10670"/>
                    <a:pt x="34176" y="10988"/>
                  </a:cubicBezTo>
                  <a:cubicBezTo>
                    <a:pt x="34086" y="10797"/>
                    <a:pt x="33937" y="10618"/>
                    <a:pt x="33810" y="10464"/>
                  </a:cubicBezTo>
                  <a:cubicBezTo>
                    <a:pt x="33623" y="10244"/>
                    <a:pt x="33407" y="10049"/>
                    <a:pt x="33168" y="9888"/>
                  </a:cubicBezTo>
                  <a:cubicBezTo>
                    <a:pt x="33138" y="9868"/>
                    <a:pt x="33107" y="9858"/>
                    <a:pt x="33077" y="9858"/>
                  </a:cubicBezTo>
                  <a:cubicBezTo>
                    <a:pt x="32932" y="9858"/>
                    <a:pt x="32810" y="10066"/>
                    <a:pt x="32942" y="10183"/>
                  </a:cubicBezTo>
                  <a:cubicBezTo>
                    <a:pt x="33139" y="10357"/>
                    <a:pt x="33326" y="10552"/>
                    <a:pt x="33479" y="10769"/>
                  </a:cubicBezTo>
                  <a:cubicBezTo>
                    <a:pt x="33574" y="10905"/>
                    <a:pt x="33646" y="11056"/>
                    <a:pt x="33727" y="11200"/>
                  </a:cubicBezTo>
                  <a:cubicBezTo>
                    <a:pt x="32913" y="11581"/>
                    <a:pt x="32096" y="11961"/>
                    <a:pt x="31278" y="12336"/>
                  </a:cubicBezTo>
                  <a:cubicBezTo>
                    <a:pt x="31133" y="12163"/>
                    <a:pt x="30955" y="12013"/>
                    <a:pt x="30796" y="11855"/>
                  </a:cubicBezTo>
                  <a:lnTo>
                    <a:pt x="30186" y="11255"/>
                  </a:lnTo>
                  <a:cubicBezTo>
                    <a:pt x="30153" y="11222"/>
                    <a:pt x="30117" y="11208"/>
                    <a:pt x="30082" y="11208"/>
                  </a:cubicBezTo>
                  <a:cubicBezTo>
                    <a:pt x="29970" y="11208"/>
                    <a:pt x="29877" y="11355"/>
                    <a:pt x="29970" y="11469"/>
                  </a:cubicBezTo>
                  <a:lnTo>
                    <a:pt x="30488" y="12096"/>
                  </a:lnTo>
                  <a:cubicBezTo>
                    <a:pt x="30603" y="12235"/>
                    <a:pt x="30715" y="12394"/>
                    <a:pt x="30839" y="12537"/>
                  </a:cubicBezTo>
                  <a:cubicBezTo>
                    <a:pt x="29954" y="12941"/>
                    <a:pt x="29067" y="13345"/>
                    <a:pt x="28180" y="13747"/>
                  </a:cubicBezTo>
                  <a:cubicBezTo>
                    <a:pt x="28178" y="13745"/>
                    <a:pt x="28178" y="13742"/>
                    <a:pt x="28177" y="13740"/>
                  </a:cubicBezTo>
                  <a:cubicBezTo>
                    <a:pt x="28045" y="13578"/>
                    <a:pt x="27881" y="13433"/>
                    <a:pt x="27737" y="13281"/>
                  </a:cubicBezTo>
                  <a:cubicBezTo>
                    <a:pt x="27592" y="13131"/>
                    <a:pt x="27448" y="12969"/>
                    <a:pt x="27292" y="12826"/>
                  </a:cubicBezTo>
                  <a:cubicBezTo>
                    <a:pt x="27260" y="12797"/>
                    <a:pt x="27222" y="12784"/>
                    <a:pt x="27185" y="12784"/>
                  </a:cubicBezTo>
                  <a:cubicBezTo>
                    <a:pt x="27071" y="12784"/>
                    <a:pt x="26961" y="12900"/>
                    <a:pt x="27041" y="13019"/>
                  </a:cubicBezTo>
                  <a:cubicBezTo>
                    <a:pt x="27165" y="13204"/>
                    <a:pt x="27310" y="13377"/>
                    <a:pt x="27446" y="13554"/>
                  </a:cubicBezTo>
                  <a:cubicBezTo>
                    <a:pt x="27544" y="13682"/>
                    <a:pt x="27641" y="13815"/>
                    <a:pt x="27742" y="13943"/>
                  </a:cubicBezTo>
                  <a:cubicBezTo>
                    <a:pt x="26967" y="14290"/>
                    <a:pt x="26190" y="14641"/>
                    <a:pt x="25414" y="14986"/>
                  </a:cubicBezTo>
                  <a:cubicBezTo>
                    <a:pt x="25435" y="14906"/>
                    <a:pt x="25417" y="14822"/>
                    <a:pt x="25365" y="14759"/>
                  </a:cubicBezTo>
                  <a:cubicBezTo>
                    <a:pt x="25226" y="14584"/>
                    <a:pt x="25048" y="14430"/>
                    <a:pt x="24890" y="14269"/>
                  </a:cubicBezTo>
                  <a:cubicBezTo>
                    <a:pt x="24734" y="14108"/>
                    <a:pt x="24581" y="13933"/>
                    <a:pt x="24409" y="13785"/>
                  </a:cubicBezTo>
                  <a:cubicBezTo>
                    <a:pt x="24377" y="13756"/>
                    <a:pt x="24338" y="13744"/>
                    <a:pt x="24300" y="13744"/>
                  </a:cubicBezTo>
                  <a:cubicBezTo>
                    <a:pt x="24184" y="13744"/>
                    <a:pt x="24074" y="13858"/>
                    <a:pt x="24153" y="13982"/>
                  </a:cubicBezTo>
                  <a:cubicBezTo>
                    <a:pt x="24282" y="14182"/>
                    <a:pt x="24441" y="14365"/>
                    <a:pt x="24585" y="14555"/>
                  </a:cubicBezTo>
                  <a:cubicBezTo>
                    <a:pt x="24726" y="14739"/>
                    <a:pt x="24856" y="14941"/>
                    <a:pt x="25014" y="15110"/>
                  </a:cubicBezTo>
                  <a:cubicBezTo>
                    <a:pt x="25028" y="15122"/>
                    <a:pt x="25043" y="15133"/>
                    <a:pt x="25059" y="15142"/>
                  </a:cubicBezTo>
                  <a:cubicBezTo>
                    <a:pt x="24104" y="15563"/>
                    <a:pt x="23149" y="15981"/>
                    <a:pt x="22192" y="16396"/>
                  </a:cubicBezTo>
                  <a:cubicBezTo>
                    <a:pt x="21976" y="16039"/>
                    <a:pt x="21686" y="15712"/>
                    <a:pt x="21438" y="15378"/>
                  </a:cubicBezTo>
                  <a:cubicBezTo>
                    <a:pt x="21392" y="15315"/>
                    <a:pt x="21327" y="15289"/>
                    <a:pt x="21265" y="15289"/>
                  </a:cubicBezTo>
                  <a:cubicBezTo>
                    <a:pt x="21120" y="15289"/>
                    <a:pt x="20983" y="15428"/>
                    <a:pt x="21086" y="15584"/>
                  </a:cubicBezTo>
                  <a:cubicBezTo>
                    <a:pt x="21303" y="15915"/>
                    <a:pt x="21507" y="16269"/>
                    <a:pt x="21747" y="16588"/>
                  </a:cubicBezTo>
                  <a:cubicBezTo>
                    <a:pt x="20968" y="16925"/>
                    <a:pt x="20190" y="17258"/>
                    <a:pt x="19412" y="17594"/>
                  </a:cubicBezTo>
                  <a:cubicBezTo>
                    <a:pt x="19404" y="17563"/>
                    <a:pt x="19390" y="17534"/>
                    <a:pt x="19372" y="17510"/>
                  </a:cubicBezTo>
                  <a:cubicBezTo>
                    <a:pt x="19236" y="17343"/>
                    <a:pt x="19038" y="17228"/>
                    <a:pt x="18885" y="17073"/>
                  </a:cubicBezTo>
                  <a:cubicBezTo>
                    <a:pt x="18730" y="16915"/>
                    <a:pt x="18592" y="16741"/>
                    <a:pt x="18474" y="16552"/>
                  </a:cubicBezTo>
                  <a:cubicBezTo>
                    <a:pt x="18429" y="16481"/>
                    <a:pt x="18364" y="16451"/>
                    <a:pt x="18299" y="16451"/>
                  </a:cubicBezTo>
                  <a:cubicBezTo>
                    <a:pt x="18154" y="16451"/>
                    <a:pt x="18010" y="16602"/>
                    <a:pt x="18104" y="16770"/>
                  </a:cubicBezTo>
                  <a:cubicBezTo>
                    <a:pt x="18300" y="17119"/>
                    <a:pt x="18609" y="17565"/>
                    <a:pt x="18989" y="17773"/>
                  </a:cubicBezTo>
                  <a:cubicBezTo>
                    <a:pt x="18160" y="18127"/>
                    <a:pt x="17332" y="18479"/>
                    <a:pt x="16503" y="18831"/>
                  </a:cubicBezTo>
                  <a:cubicBezTo>
                    <a:pt x="16499" y="18827"/>
                    <a:pt x="16499" y="18822"/>
                    <a:pt x="16494" y="18818"/>
                  </a:cubicBezTo>
                  <a:cubicBezTo>
                    <a:pt x="16353" y="18657"/>
                    <a:pt x="16180" y="18524"/>
                    <a:pt x="16036" y="18364"/>
                  </a:cubicBezTo>
                  <a:cubicBezTo>
                    <a:pt x="15894" y="18203"/>
                    <a:pt x="15768" y="18030"/>
                    <a:pt x="15636" y="17863"/>
                  </a:cubicBezTo>
                  <a:cubicBezTo>
                    <a:pt x="15601" y="17819"/>
                    <a:pt x="15558" y="17800"/>
                    <a:pt x="15516" y="17800"/>
                  </a:cubicBezTo>
                  <a:cubicBezTo>
                    <a:pt x="15394" y="17800"/>
                    <a:pt x="15276" y="17957"/>
                    <a:pt x="15342" y="18090"/>
                  </a:cubicBezTo>
                  <a:cubicBezTo>
                    <a:pt x="15502" y="18413"/>
                    <a:pt x="15753" y="18767"/>
                    <a:pt x="16033" y="19029"/>
                  </a:cubicBezTo>
                  <a:cubicBezTo>
                    <a:pt x="15426" y="19286"/>
                    <a:pt x="14818" y="19542"/>
                    <a:pt x="14212" y="19799"/>
                  </a:cubicBezTo>
                  <a:cubicBezTo>
                    <a:pt x="14120" y="19622"/>
                    <a:pt x="13982" y="19455"/>
                    <a:pt x="13860" y="19314"/>
                  </a:cubicBezTo>
                  <a:cubicBezTo>
                    <a:pt x="13676" y="19103"/>
                    <a:pt x="13458" y="18923"/>
                    <a:pt x="13218" y="18782"/>
                  </a:cubicBezTo>
                  <a:cubicBezTo>
                    <a:pt x="13200" y="18772"/>
                    <a:pt x="13182" y="18768"/>
                    <a:pt x="13164" y="18768"/>
                  </a:cubicBezTo>
                  <a:cubicBezTo>
                    <a:pt x="13070" y="18768"/>
                    <a:pt x="12989" y="18893"/>
                    <a:pt x="13075" y="18968"/>
                  </a:cubicBezTo>
                  <a:cubicBezTo>
                    <a:pt x="13267" y="19132"/>
                    <a:pt x="13446" y="19312"/>
                    <a:pt x="13587" y="19524"/>
                  </a:cubicBezTo>
                  <a:cubicBezTo>
                    <a:pt x="13682" y="19663"/>
                    <a:pt x="13740" y="19818"/>
                    <a:pt x="13809" y="19968"/>
                  </a:cubicBezTo>
                  <a:cubicBezTo>
                    <a:pt x="13106" y="20263"/>
                    <a:pt x="12403" y="20558"/>
                    <a:pt x="11699" y="20853"/>
                  </a:cubicBezTo>
                  <a:cubicBezTo>
                    <a:pt x="11699" y="20852"/>
                    <a:pt x="11697" y="20850"/>
                    <a:pt x="11696" y="20849"/>
                  </a:cubicBezTo>
                  <a:cubicBezTo>
                    <a:pt x="11333" y="20446"/>
                    <a:pt x="11011" y="20055"/>
                    <a:pt x="10763" y="19568"/>
                  </a:cubicBezTo>
                  <a:cubicBezTo>
                    <a:pt x="10728" y="19500"/>
                    <a:pt x="10664" y="19471"/>
                    <a:pt x="10599" y="19471"/>
                  </a:cubicBezTo>
                  <a:cubicBezTo>
                    <a:pt x="10470" y="19471"/>
                    <a:pt x="10333" y="19582"/>
                    <a:pt x="10391" y="19726"/>
                  </a:cubicBezTo>
                  <a:cubicBezTo>
                    <a:pt x="10582" y="20202"/>
                    <a:pt x="10858" y="20679"/>
                    <a:pt x="11222" y="21052"/>
                  </a:cubicBezTo>
                  <a:cubicBezTo>
                    <a:pt x="10389" y="21400"/>
                    <a:pt x="9557" y="21748"/>
                    <a:pt x="8726" y="22094"/>
                  </a:cubicBezTo>
                  <a:cubicBezTo>
                    <a:pt x="8452" y="21669"/>
                    <a:pt x="8116" y="21288"/>
                    <a:pt x="7732" y="20962"/>
                  </a:cubicBezTo>
                  <a:cubicBezTo>
                    <a:pt x="7695" y="20930"/>
                    <a:pt x="7654" y="20916"/>
                    <a:pt x="7615" y="20916"/>
                  </a:cubicBezTo>
                  <a:cubicBezTo>
                    <a:pt x="7478" y="20916"/>
                    <a:pt x="7362" y="21083"/>
                    <a:pt x="7487" y="21207"/>
                  </a:cubicBezTo>
                  <a:cubicBezTo>
                    <a:pt x="7813" y="21529"/>
                    <a:pt x="8073" y="21884"/>
                    <a:pt x="8302" y="22270"/>
                  </a:cubicBezTo>
                  <a:lnTo>
                    <a:pt x="6663" y="22951"/>
                  </a:lnTo>
                  <a:cubicBezTo>
                    <a:pt x="6655" y="22938"/>
                    <a:pt x="6646" y="22924"/>
                    <a:pt x="6635" y="22912"/>
                  </a:cubicBezTo>
                  <a:cubicBezTo>
                    <a:pt x="6431" y="22693"/>
                    <a:pt x="6162" y="22538"/>
                    <a:pt x="5954" y="22316"/>
                  </a:cubicBezTo>
                  <a:cubicBezTo>
                    <a:pt x="5745" y="22094"/>
                    <a:pt x="5611" y="21826"/>
                    <a:pt x="5405" y="21608"/>
                  </a:cubicBezTo>
                  <a:cubicBezTo>
                    <a:pt x="5376" y="21577"/>
                    <a:pt x="5342" y="21564"/>
                    <a:pt x="5308" y="21564"/>
                  </a:cubicBezTo>
                  <a:cubicBezTo>
                    <a:pt x="5222" y="21564"/>
                    <a:pt x="5142" y="21652"/>
                    <a:pt x="5162" y="21751"/>
                  </a:cubicBezTo>
                  <a:cubicBezTo>
                    <a:pt x="5223" y="22054"/>
                    <a:pt x="5445" y="22337"/>
                    <a:pt x="5634" y="22575"/>
                  </a:cubicBezTo>
                  <a:cubicBezTo>
                    <a:pt x="5787" y="22766"/>
                    <a:pt x="5975" y="22994"/>
                    <a:pt x="6191" y="23147"/>
                  </a:cubicBezTo>
                  <a:lnTo>
                    <a:pt x="3979" y="24066"/>
                  </a:lnTo>
                  <a:cubicBezTo>
                    <a:pt x="3962" y="24074"/>
                    <a:pt x="3946" y="24083"/>
                    <a:pt x="3931" y="24093"/>
                  </a:cubicBezTo>
                  <a:lnTo>
                    <a:pt x="3931" y="24093"/>
                  </a:lnTo>
                  <a:cubicBezTo>
                    <a:pt x="4034" y="23988"/>
                    <a:pt x="4079" y="23829"/>
                    <a:pt x="3987" y="23664"/>
                  </a:cubicBezTo>
                  <a:cubicBezTo>
                    <a:pt x="3332" y="22487"/>
                    <a:pt x="2704" y="21297"/>
                    <a:pt x="2120" y="20083"/>
                  </a:cubicBezTo>
                  <a:cubicBezTo>
                    <a:pt x="1569" y="18939"/>
                    <a:pt x="1155" y="17606"/>
                    <a:pt x="403" y="16580"/>
                  </a:cubicBezTo>
                  <a:cubicBezTo>
                    <a:pt x="6646" y="14148"/>
                    <a:pt x="12783" y="11428"/>
                    <a:pt x="18954" y="8823"/>
                  </a:cubicBezTo>
                  <a:cubicBezTo>
                    <a:pt x="25337" y="6125"/>
                    <a:pt x="31758" y="3497"/>
                    <a:pt x="38102" y="710"/>
                  </a:cubicBezTo>
                  <a:cubicBezTo>
                    <a:pt x="38149" y="690"/>
                    <a:pt x="38190" y="656"/>
                    <a:pt x="38221" y="615"/>
                  </a:cubicBezTo>
                  <a:close/>
                  <a:moveTo>
                    <a:pt x="37933" y="0"/>
                  </a:moveTo>
                  <a:cubicBezTo>
                    <a:pt x="37895" y="0"/>
                    <a:pt x="37855" y="8"/>
                    <a:pt x="37814" y="25"/>
                  </a:cubicBezTo>
                  <a:cubicBezTo>
                    <a:pt x="31594" y="2575"/>
                    <a:pt x="25434" y="5283"/>
                    <a:pt x="19249" y="7917"/>
                  </a:cubicBezTo>
                  <a:cubicBezTo>
                    <a:pt x="12879" y="10631"/>
                    <a:pt x="6448" y="13232"/>
                    <a:pt x="157" y="16121"/>
                  </a:cubicBezTo>
                  <a:cubicBezTo>
                    <a:pt x="22" y="16182"/>
                    <a:pt x="3" y="16329"/>
                    <a:pt x="54" y="16445"/>
                  </a:cubicBezTo>
                  <a:cubicBezTo>
                    <a:pt x="17" y="16477"/>
                    <a:pt x="0" y="16525"/>
                    <a:pt x="8" y="16571"/>
                  </a:cubicBezTo>
                  <a:cubicBezTo>
                    <a:pt x="138" y="17756"/>
                    <a:pt x="755" y="18896"/>
                    <a:pt x="1255" y="19968"/>
                  </a:cubicBezTo>
                  <a:cubicBezTo>
                    <a:pt x="1899" y="21352"/>
                    <a:pt x="2599" y="22706"/>
                    <a:pt x="3348" y="24037"/>
                  </a:cubicBezTo>
                  <a:cubicBezTo>
                    <a:pt x="3420" y="24165"/>
                    <a:pt x="3531" y="24218"/>
                    <a:pt x="3642" y="24218"/>
                  </a:cubicBezTo>
                  <a:cubicBezTo>
                    <a:pt x="3729" y="24218"/>
                    <a:pt x="3817" y="24186"/>
                    <a:pt x="3887" y="24132"/>
                  </a:cubicBezTo>
                  <a:lnTo>
                    <a:pt x="3887" y="24132"/>
                  </a:lnTo>
                  <a:cubicBezTo>
                    <a:pt x="3764" y="24271"/>
                    <a:pt x="3834" y="24523"/>
                    <a:pt x="4022" y="24523"/>
                  </a:cubicBezTo>
                  <a:cubicBezTo>
                    <a:pt x="4046" y="24523"/>
                    <a:pt x="4073" y="24519"/>
                    <a:pt x="4102" y="24509"/>
                  </a:cubicBezTo>
                  <a:cubicBezTo>
                    <a:pt x="17310" y="20086"/>
                    <a:pt x="30122" y="14042"/>
                    <a:pt x="42514" y="7723"/>
                  </a:cubicBezTo>
                  <a:cubicBezTo>
                    <a:pt x="42681" y="7642"/>
                    <a:pt x="42721" y="7493"/>
                    <a:pt x="42687" y="7357"/>
                  </a:cubicBezTo>
                  <a:cubicBezTo>
                    <a:pt x="42701" y="7302"/>
                    <a:pt x="42698" y="7243"/>
                    <a:pt x="42678" y="7190"/>
                  </a:cubicBezTo>
                  <a:cubicBezTo>
                    <a:pt x="41716" y="4678"/>
                    <a:pt x="40281" y="2189"/>
                    <a:pt x="38504" y="166"/>
                  </a:cubicBezTo>
                  <a:cubicBezTo>
                    <a:pt x="38459" y="114"/>
                    <a:pt x="38404" y="93"/>
                    <a:pt x="38348" y="93"/>
                  </a:cubicBezTo>
                  <a:cubicBezTo>
                    <a:pt x="38293" y="93"/>
                    <a:pt x="38239" y="114"/>
                    <a:pt x="38194" y="149"/>
                  </a:cubicBezTo>
                  <a:cubicBezTo>
                    <a:pt x="38130" y="62"/>
                    <a:pt x="38039" y="0"/>
                    <a:pt x="379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6863484" y="3117827"/>
              <a:ext cx="66317" cy="60361"/>
            </a:xfrm>
            <a:custGeom>
              <a:avLst/>
              <a:gdLst/>
              <a:ahLst/>
              <a:cxnLst/>
              <a:rect l="l" t="t" r="r" b="b"/>
              <a:pathLst>
                <a:path w="2004" h="1824" extrusionOk="0">
                  <a:moveTo>
                    <a:pt x="720" y="496"/>
                  </a:moveTo>
                  <a:lnTo>
                    <a:pt x="720" y="496"/>
                  </a:lnTo>
                  <a:cubicBezTo>
                    <a:pt x="736" y="501"/>
                    <a:pt x="752" y="504"/>
                    <a:pt x="769" y="505"/>
                  </a:cubicBezTo>
                  <a:cubicBezTo>
                    <a:pt x="776" y="505"/>
                    <a:pt x="784" y="505"/>
                    <a:pt x="791" y="505"/>
                  </a:cubicBezTo>
                  <a:cubicBezTo>
                    <a:pt x="1039" y="505"/>
                    <a:pt x="1296" y="559"/>
                    <a:pt x="1385" y="833"/>
                  </a:cubicBezTo>
                  <a:cubicBezTo>
                    <a:pt x="1459" y="1064"/>
                    <a:pt x="1282" y="1262"/>
                    <a:pt x="1071" y="1329"/>
                  </a:cubicBezTo>
                  <a:lnTo>
                    <a:pt x="1071" y="1328"/>
                  </a:lnTo>
                  <a:cubicBezTo>
                    <a:pt x="1016" y="1345"/>
                    <a:pt x="966" y="1353"/>
                    <a:pt x="919" y="1353"/>
                  </a:cubicBezTo>
                  <a:cubicBezTo>
                    <a:pt x="520" y="1353"/>
                    <a:pt x="435" y="767"/>
                    <a:pt x="720" y="496"/>
                  </a:cubicBezTo>
                  <a:close/>
                  <a:moveTo>
                    <a:pt x="967" y="1"/>
                  </a:moveTo>
                  <a:cubicBezTo>
                    <a:pt x="861" y="1"/>
                    <a:pt x="754" y="24"/>
                    <a:pt x="653" y="77"/>
                  </a:cubicBezTo>
                  <a:cubicBezTo>
                    <a:pt x="612" y="98"/>
                    <a:pt x="579" y="133"/>
                    <a:pt x="561" y="176"/>
                  </a:cubicBezTo>
                  <a:cubicBezTo>
                    <a:pt x="547" y="178"/>
                    <a:pt x="533" y="182"/>
                    <a:pt x="521" y="188"/>
                  </a:cubicBezTo>
                  <a:cubicBezTo>
                    <a:pt x="134" y="407"/>
                    <a:pt x="0" y="901"/>
                    <a:pt x="164" y="1305"/>
                  </a:cubicBezTo>
                  <a:cubicBezTo>
                    <a:pt x="300" y="1640"/>
                    <a:pt x="613" y="1824"/>
                    <a:pt x="947" y="1824"/>
                  </a:cubicBezTo>
                  <a:cubicBezTo>
                    <a:pt x="1057" y="1824"/>
                    <a:pt x="1169" y="1804"/>
                    <a:pt x="1278" y="1763"/>
                  </a:cubicBezTo>
                  <a:cubicBezTo>
                    <a:pt x="1719" y="1597"/>
                    <a:pt x="2004" y="1138"/>
                    <a:pt x="1852" y="672"/>
                  </a:cubicBezTo>
                  <a:cubicBezTo>
                    <a:pt x="1733" y="309"/>
                    <a:pt x="1352" y="1"/>
                    <a:pt x="9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7444754" y="2556545"/>
              <a:ext cx="102653" cy="56588"/>
            </a:xfrm>
            <a:custGeom>
              <a:avLst/>
              <a:gdLst/>
              <a:ahLst/>
              <a:cxnLst/>
              <a:rect l="l" t="t" r="r" b="b"/>
              <a:pathLst>
                <a:path w="3102" h="1710" extrusionOk="0">
                  <a:moveTo>
                    <a:pt x="2826" y="0"/>
                  </a:moveTo>
                  <a:cubicBezTo>
                    <a:pt x="2792" y="0"/>
                    <a:pt x="2754" y="10"/>
                    <a:pt x="2715" y="32"/>
                  </a:cubicBezTo>
                  <a:cubicBezTo>
                    <a:pt x="1873" y="513"/>
                    <a:pt x="1090" y="1002"/>
                    <a:pt x="184" y="1362"/>
                  </a:cubicBezTo>
                  <a:cubicBezTo>
                    <a:pt x="0" y="1435"/>
                    <a:pt x="46" y="1709"/>
                    <a:pt x="216" y="1709"/>
                  </a:cubicBezTo>
                  <a:cubicBezTo>
                    <a:pt x="235" y="1709"/>
                    <a:pt x="255" y="1706"/>
                    <a:pt x="277" y="1699"/>
                  </a:cubicBezTo>
                  <a:cubicBezTo>
                    <a:pt x="1191" y="1389"/>
                    <a:pt x="2158" y="990"/>
                    <a:pt x="2927" y="395"/>
                  </a:cubicBezTo>
                  <a:cubicBezTo>
                    <a:pt x="3101" y="262"/>
                    <a:pt x="3005" y="0"/>
                    <a:pt x="28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7490388" y="2588082"/>
              <a:ext cx="121085" cy="54536"/>
            </a:xfrm>
            <a:custGeom>
              <a:avLst/>
              <a:gdLst/>
              <a:ahLst/>
              <a:cxnLst/>
              <a:rect l="l" t="t" r="r" b="b"/>
              <a:pathLst>
                <a:path w="3659" h="1648" extrusionOk="0">
                  <a:moveTo>
                    <a:pt x="3399" y="1"/>
                  </a:moveTo>
                  <a:cubicBezTo>
                    <a:pt x="3375" y="1"/>
                    <a:pt x="3349" y="6"/>
                    <a:pt x="3321" y="17"/>
                  </a:cubicBezTo>
                  <a:cubicBezTo>
                    <a:pt x="2264" y="424"/>
                    <a:pt x="1211" y="851"/>
                    <a:pt x="172" y="1300"/>
                  </a:cubicBezTo>
                  <a:cubicBezTo>
                    <a:pt x="1" y="1375"/>
                    <a:pt x="95" y="1647"/>
                    <a:pt x="260" y="1647"/>
                  </a:cubicBezTo>
                  <a:cubicBezTo>
                    <a:pt x="277" y="1647"/>
                    <a:pt x="296" y="1644"/>
                    <a:pt x="315" y="1637"/>
                  </a:cubicBezTo>
                  <a:cubicBezTo>
                    <a:pt x="1361" y="1257"/>
                    <a:pt x="2404" y="853"/>
                    <a:pt x="3435" y="432"/>
                  </a:cubicBezTo>
                  <a:cubicBezTo>
                    <a:pt x="3659" y="339"/>
                    <a:pt x="3599" y="1"/>
                    <a:pt x="33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a:off x="8454538" y="1064636"/>
            <a:ext cx="841873" cy="594507"/>
            <a:chOff x="8454538" y="1064636"/>
            <a:chExt cx="841873" cy="594507"/>
          </a:xfrm>
        </p:grpSpPr>
        <p:sp>
          <p:nvSpPr>
            <p:cNvPr id="563" name="Google Shape;563;p23"/>
            <p:cNvSpPr/>
            <p:nvPr/>
          </p:nvSpPr>
          <p:spPr>
            <a:xfrm>
              <a:off x="8457550" y="1064636"/>
              <a:ext cx="838862" cy="594507"/>
            </a:xfrm>
            <a:custGeom>
              <a:avLst/>
              <a:gdLst/>
              <a:ahLst/>
              <a:cxnLst/>
              <a:rect l="l" t="t" r="r" b="b"/>
              <a:pathLst>
                <a:path w="25349" h="17965" extrusionOk="0">
                  <a:moveTo>
                    <a:pt x="12831" y="685"/>
                  </a:moveTo>
                  <a:cubicBezTo>
                    <a:pt x="13661" y="685"/>
                    <a:pt x="14498" y="764"/>
                    <a:pt x="15327" y="912"/>
                  </a:cubicBezTo>
                  <a:cubicBezTo>
                    <a:pt x="18805" y="1532"/>
                    <a:pt x="22034" y="3240"/>
                    <a:pt x="23293" y="6725"/>
                  </a:cubicBezTo>
                  <a:cubicBezTo>
                    <a:pt x="24521" y="10122"/>
                    <a:pt x="23762" y="13755"/>
                    <a:pt x="23019" y="17165"/>
                  </a:cubicBezTo>
                  <a:cubicBezTo>
                    <a:pt x="22509" y="17089"/>
                    <a:pt x="22000" y="17006"/>
                    <a:pt x="21492" y="16923"/>
                  </a:cubicBezTo>
                  <a:cubicBezTo>
                    <a:pt x="21539" y="16709"/>
                    <a:pt x="21584" y="16493"/>
                    <a:pt x="21628" y="16279"/>
                  </a:cubicBezTo>
                  <a:cubicBezTo>
                    <a:pt x="21670" y="16073"/>
                    <a:pt x="21493" y="15944"/>
                    <a:pt x="21334" y="15944"/>
                  </a:cubicBezTo>
                  <a:cubicBezTo>
                    <a:pt x="21228" y="15944"/>
                    <a:pt x="21129" y="16003"/>
                    <a:pt x="21110" y="16136"/>
                  </a:cubicBezTo>
                  <a:cubicBezTo>
                    <a:pt x="21078" y="16374"/>
                    <a:pt x="21048" y="16609"/>
                    <a:pt x="21018" y="16847"/>
                  </a:cubicBezTo>
                  <a:cubicBezTo>
                    <a:pt x="20415" y="16747"/>
                    <a:pt x="19813" y="16646"/>
                    <a:pt x="19213" y="16541"/>
                  </a:cubicBezTo>
                  <a:cubicBezTo>
                    <a:pt x="19291" y="16269"/>
                    <a:pt x="19363" y="15991"/>
                    <a:pt x="19360" y="15730"/>
                  </a:cubicBezTo>
                  <a:cubicBezTo>
                    <a:pt x="19358" y="15585"/>
                    <a:pt x="19215" y="15477"/>
                    <a:pt x="19083" y="15477"/>
                  </a:cubicBezTo>
                  <a:cubicBezTo>
                    <a:pt x="19005" y="15477"/>
                    <a:pt x="18931" y="15515"/>
                    <a:pt x="18891" y="15603"/>
                  </a:cubicBezTo>
                  <a:cubicBezTo>
                    <a:pt x="18778" y="15857"/>
                    <a:pt x="18732" y="16156"/>
                    <a:pt x="18694" y="16449"/>
                  </a:cubicBezTo>
                  <a:cubicBezTo>
                    <a:pt x="18066" y="16338"/>
                    <a:pt x="17438" y="16231"/>
                    <a:pt x="16811" y="16115"/>
                  </a:cubicBezTo>
                  <a:cubicBezTo>
                    <a:pt x="17001" y="15816"/>
                    <a:pt x="17156" y="15484"/>
                    <a:pt x="17243" y="15173"/>
                  </a:cubicBezTo>
                  <a:cubicBezTo>
                    <a:pt x="17297" y="14981"/>
                    <a:pt x="17153" y="14864"/>
                    <a:pt x="17004" y="14864"/>
                  </a:cubicBezTo>
                  <a:cubicBezTo>
                    <a:pt x="16903" y="14864"/>
                    <a:pt x="16799" y="14917"/>
                    <a:pt x="16753" y="15038"/>
                  </a:cubicBezTo>
                  <a:cubicBezTo>
                    <a:pt x="16660" y="15277"/>
                    <a:pt x="16588" y="15522"/>
                    <a:pt x="16479" y="15756"/>
                  </a:cubicBezTo>
                  <a:cubicBezTo>
                    <a:pt x="16436" y="15848"/>
                    <a:pt x="16387" y="15939"/>
                    <a:pt x="16338" y="16029"/>
                  </a:cubicBezTo>
                  <a:cubicBezTo>
                    <a:pt x="15624" y="15896"/>
                    <a:pt x="14910" y="15761"/>
                    <a:pt x="14198" y="15622"/>
                  </a:cubicBezTo>
                  <a:cubicBezTo>
                    <a:pt x="14237" y="15525"/>
                    <a:pt x="14275" y="15429"/>
                    <a:pt x="14316" y="15332"/>
                  </a:cubicBezTo>
                  <a:cubicBezTo>
                    <a:pt x="14411" y="15118"/>
                    <a:pt x="14548" y="14914"/>
                    <a:pt x="14612" y="14689"/>
                  </a:cubicBezTo>
                  <a:cubicBezTo>
                    <a:pt x="14655" y="14538"/>
                    <a:pt x="14513" y="14390"/>
                    <a:pt x="14374" y="14390"/>
                  </a:cubicBezTo>
                  <a:cubicBezTo>
                    <a:pt x="14320" y="14390"/>
                    <a:pt x="14267" y="14412"/>
                    <a:pt x="14226" y="14464"/>
                  </a:cubicBezTo>
                  <a:cubicBezTo>
                    <a:pt x="13998" y="14745"/>
                    <a:pt x="13861" y="15151"/>
                    <a:pt x="13788" y="15540"/>
                  </a:cubicBezTo>
                  <a:cubicBezTo>
                    <a:pt x="13099" y="15406"/>
                    <a:pt x="12409" y="15271"/>
                    <a:pt x="11720" y="15131"/>
                  </a:cubicBezTo>
                  <a:cubicBezTo>
                    <a:pt x="11823" y="14801"/>
                    <a:pt x="11944" y="14481"/>
                    <a:pt x="12106" y="14167"/>
                  </a:cubicBezTo>
                  <a:cubicBezTo>
                    <a:pt x="12209" y="13966"/>
                    <a:pt x="12052" y="13808"/>
                    <a:pt x="11889" y="13808"/>
                  </a:cubicBezTo>
                  <a:cubicBezTo>
                    <a:pt x="11798" y="13808"/>
                    <a:pt x="11705" y="13857"/>
                    <a:pt x="11656" y="13977"/>
                  </a:cubicBezTo>
                  <a:cubicBezTo>
                    <a:pt x="11510" y="14323"/>
                    <a:pt x="11399" y="14683"/>
                    <a:pt x="11324" y="15050"/>
                  </a:cubicBezTo>
                  <a:cubicBezTo>
                    <a:pt x="10660" y="14917"/>
                    <a:pt x="9997" y="14782"/>
                    <a:pt x="9334" y="14644"/>
                  </a:cubicBezTo>
                  <a:cubicBezTo>
                    <a:pt x="9513" y="14307"/>
                    <a:pt x="9692" y="13963"/>
                    <a:pt x="9807" y="13611"/>
                  </a:cubicBezTo>
                  <a:cubicBezTo>
                    <a:pt x="9863" y="13440"/>
                    <a:pt x="9718" y="13319"/>
                    <a:pt x="9573" y="13319"/>
                  </a:cubicBezTo>
                  <a:cubicBezTo>
                    <a:pt x="9498" y="13319"/>
                    <a:pt x="9423" y="13352"/>
                    <a:pt x="9375" y="13428"/>
                  </a:cubicBezTo>
                  <a:cubicBezTo>
                    <a:pt x="9167" y="13768"/>
                    <a:pt x="9014" y="14163"/>
                    <a:pt x="8864" y="14546"/>
                  </a:cubicBezTo>
                  <a:cubicBezTo>
                    <a:pt x="8202" y="14409"/>
                    <a:pt x="7540" y="14268"/>
                    <a:pt x="6880" y="14127"/>
                  </a:cubicBezTo>
                  <a:cubicBezTo>
                    <a:pt x="6946" y="13920"/>
                    <a:pt x="7009" y="13712"/>
                    <a:pt x="7076" y="13508"/>
                  </a:cubicBezTo>
                  <a:cubicBezTo>
                    <a:pt x="7138" y="13323"/>
                    <a:pt x="6977" y="13199"/>
                    <a:pt x="6824" y="13199"/>
                  </a:cubicBezTo>
                  <a:cubicBezTo>
                    <a:pt x="6724" y="13199"/>
                    <a:pt x="6627" y="13252"/>
                    <a:pt x="6596" y="13375"/>
                  </a:cubicBezTo>
                  <a:cubicBezTo>
                    <a:pt x="6540" y="13592"/>
                    <a:pt x="6481" y="13810"/>
                    <a:pt x="6424" y="14029"/>
                  </a:cubicBezTo>
                  <a:cubicBezTo>
                    <a:pt x="5873" y="13911"/>
                    <a:pt x="5323" y="13791"/>
                    <a:pt x="4773" y="13673"/>
                  </a:cubicBezTo>
                  <a:cubicBezTo>
                    <a:pt x="4899" y="13286"/>
                    <a:pt x="5009" y="12880"/>
                    <a:pt x="5058" y="12491"/>
                  </a:cubicBezTo>
                  <a:cubicBezTo>
                    <a:pt x="5077" y="12346"/>
                    <a:pt x="4974" y="12278"/>
                    <a:pt x="4861" y="12278"/>
                  </a:cubicBezTo>
                  <a:cubicBezTo>
                    <a:pt x="4762" y="12278"/>
                    <a:pt x="4656" y="12330"/>
                    <a:pt x="4617" y="12431"/>
                  </a:cubicBezTo>
                  <a:cubicBezTo>
                    <a:pt x="4479" y="12784"/>
                    <a:pt x="4388" y="13185"/>
                    <a:pt x="4320" y="13575"/>
                  </a:cubicBezTo>
                  <a:cubicBezTo>
                    <a:pt x="3745" y="13450"/>
                    <a:pt x="3171" y="13326"/>
                    <a:pt x="2597" y="13200"/>
                  </a:cubicBezTo>
                  <a:cubicBezTo>
                    <a:pt x="2777" y="12826"/>
                    <a:pt x="2947" y="12437"/>
                    <a:pt x="3076" y="12053"/>
                  </a:cubicBezTo>
                  <a:cubicBezTo>
                    <a:pt x="3128" y="11898"/>
                    <a:pt x="2982" y="11774"/>
                    <a:pt x="2846" y="11774"/>
                  </a:cubicBezTo>
                  <a:cubicBezTo>
                    <a:pt x="2777" y="11774"/>
                    <a:pt x="2710" y="11806"/>
                    <a:pt x="2673" y="11883"/>
                  </a:cubicBezTo>
                  <a:cubicBezTo>
                    <a:pt x="2486" y="12272"/>
                    <a:pt x="2338" y="12696"/>
                    <a:pt x="2203" y="13114"/>
                  </a:cubicBezTo>
                  <a:lnTo>
                    <a:pt x="535" y="12750"/>
                  </a:lnTo>
                  <a:cubicBezTo>
                    <a:pt x="1877" y="9530"/>
                    <a:pt x="2904" y="6294"/>
                    <a:pt x="5364" y="3684"/>
                  </a:cubicBezTo>
                  <a:cubicBezTo>
                    <a:pt x="7359" y="1569"/>
                    <a:pt x="10051" y="685"/>
                    <a:pt x="12831" y="685"/>
                  </a:cubicBezTo>
                  <a:close/>
                  <a:moveTo>
                    <a:pt x="12799" y="0"/>
                  </a:moveTo>
                  <a:cubicBezTo>
                    <a:pt x="10250" y="0"/>
                    <a:pt x="7711" y="688"/>
                    <a:pt x="5738" y="2383"/>
                  </a:cubicBezTo>
                  <a:cubicBezTo>
                    <a:pt x="2935" y="4790"/>
                    <a:pt x="578" y="9076"/>
                    <a:pt x="117" y="12744"/>
                  </a:cubicBezTo>
                  <a:cubicBezTo>
                    <a:pt x="114" y="12768"/>
                    <a:pt x="115" y="12793"/>
                    <a:pt x="121" y="12816"/>
                  </a:cubicBezTo>
                  <a:cubicBezTo>
                    <a:pt x="0" y="12960"/>
                    <a:pt x="14" y="13209"/>
                    <a:pt x="250" y="13280"/>
                  </a:cubicBezTo>
                  <a:cubicBezTo>
                    <a:pt x="7001" y="15266"/>
                    <a:pt x="14005" y="16605"/>
                    <a:pt x="20977" y="17645"/>
                  </a:cubicBezTo>
                  <a:cubicBezTo>
                    <a:pt x="21013" y="17696"/>
                    <a:pt x="21077" y="17723"/>
                    <a:pt x="21141" y="17723"/>
                  </a:cubicBezTo>
                  <a:cubicBezTo>
                    <a:pt x="21185" y="17723"/>
                    <a:pt x="21228" y="17711"/>
                    <a:pt x="21264" y="17686"/>
                  </a:cubicBezTo>
                  <a:cubicBezTo>
                    <a:pt x="21888" y="17778"/>
                    <a:pt x="22512" y="17871"/>
                    <a:pt x="23135" y="17960"/>
                  </a:cubicBezTo>
                  <a:cubicBezTo>
                    <a:pt x="23156" y="17963"/>
                    <a:pt x="23177" y="17965"/>
                    <a:pt x="23197" y="17965"/>
                  </a:cubicBezTo>
                  <a:cubicBezTo>
                    <a:pt x="23444" y="17965"/>
                    <a:pt x="23603" y="17748"/>
                    <a:pt x="23613" y="17548"/>
                  </a:cubicBezTo>
                  <a:cubicBezTo>
                    <a:pt x="23668" y="17502"/>
                    <a:pt x="23706" y="17440"/>
                    <a:pt x="23722" y="17369"/>
                  </a:cubicBezTo>
                  <a:cubicBezTo>
                    <a:pt x="24573" y="13629"/>
                    <a:pt x="25348" y="9587"/>
                    <a:pt x="23765" y="5927"/>
                  </a:cubicBezTo>
                  <a:cubicBezTo>
                    <a:pt x="22261" y="2448"/>
                    <a:pt x="18807" y="784"/>
                    <a:pt x="15226" y="200"/>
                  </a:cubicBezTo>
                  <a:cubicBezTo>
                    <a:pt x="14428" y="70"/>
                    <a:pt x="13613" y="0"/>
                    <a:pt x="127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8682546" y="1188600"/>
              <a:ext cx="424312" cy="302234"/>
            </a:xfrm>
            <a:custGeom>
              <a:avLst/>
              <a:gdLst/>
              <a:ahLst/>
              <a:cxnLst/>
              <a:rect l="l" t="t" r="r" b="b"/>
              <a:pathLst>
                <a:path w="12822" h="9133" extrusionOk="0">
                  <a:moveTo>
                    <a:pt x="6897" y="673"/>
                  </a:moveTo>
                  <a:cubicBezTo>
                    <a:pt x="7008" y="673"/>
                    <a:pt x="7121" y="676"/>
                    <a:pt x="7234" y="681"/>
                  </a:cubicBezTo>
                  <a:cubicBezTo>
                    <a:pt x="11532" y="894"/>
                    <a:pt x="12035" y="4720"/>
                    <a:pt x="11720" y="8161"/>
                  </a:cubicBezTo>
                  <a:cubicBezTo>
                    <a:pt x="11247" y="8019"/>
                    <a:pt x="10697" y="7990"/>
                    <a:pt x="10247" y="7904"/>
                  </a:cubicBezTo>
                  <a:cubicBezTo>
                    <a:pt x="9116" y="7688"/>
                    <a:pt x="7984" y="7474"/>
                    <a:pt x="6854" y="7264"/>
                  </a:cubicBezTo>
                  <a:cubicBezTo>
                    <a:pt x="4765" y="6870"/>
                    <a:pt x="2674" y="6481"/>
                    <a:pt x="575" y="6166"/>
                  </a:cubicBezTo>
                  <a:cubicBezTo>
                    <a:pt x="1244" y="3083"/>
                    <a:pt x="3624" y="673"/>
                    <a:pt x="6897" y="673"/>
                  </a:cubicBezTo>
                  <a:close/>
                  <a:moveTo>
                    <a:pt x="6926" y="0"/>
                  </a:moveTo>
                  <a:cubicBezTo>
                    <a:pt x="3348" y="0"/>
                    <a:pt x="356" y="2743"/>
                    <a:pt x="11" y="6334"/>
                  </a:cubicBezTo>
                  <a:cubicBezTo>
                    <a:pt x="0" y="6446"/>
                    <a:pt x="66" y="6523"/>
                    <a:pt x="153" y="6561"/>
                  </a:cubicBezTo>
                  <a:cubicBezTo>
                    <a:pt x="182" y="6582"/>
                    <a:pt x="216" y="6598"/>
                    <a:pt x="251" y="6605"/>
                  </a:cubicBezTo>
                  <a:cubicBezTo>
                    <a:pt x="2151" y="7062"/>
                    <a:pt x="4067" y="7451"/>
                    <a:pt x="5981" y="7835"/>
                  </a:cubicBezTo>
                  <a:cubicBezTo>
                    <a:pt x="6883" y="8016"/>
                    <a:pt x="7787" y="8195"/>
                    <a:pt x="8689" y="8373"/>
                  </a:cubicBezTo>
                  <a:cubicBezTo>
                    <a:pt x="9470" y="8528"/>
                    <a:pt x="10758" y="8560"/>
                    <a:pt x="11550" y="8903"/>
                  </a:cubicBezTo>
                  <a:cubicBezTo>
                    <a:pt x="11581" y="8970"/>
                    <a:pt x="11634" y="9025"/>
                    <a:pt x="11702" y="9057"/>
                  </a:cubicBezTo>
                  <a:lnTo>
                    <a:pt x="11757" y="9085"/>
                  </a:lnTo>
                  <a:cubicBezTo>
                    <a:pt x="11821" y="9117"/>
                    <a:pt x="11885" y="9132"/>
                    <a:pt x="11946" y="9132"/>
                  </a:cubicBezTo>
                  <a:cubicBezTo>
                    <a:pt x="12073" y="9132"/>
                    <a:pt x="12188" y="9068"/>
                    <a:pt x="12273" y="8950"/>
                  </a:cubicBezTo>
                  <a:lnTo>
                    <a:pt x="12320" y="8884"/>
                  </a:lnTo>
                  <a:cubicBezTo>
                    <a:pt x="12363" y="8823"/>
                    <a:pt x="12382" y="8748"/>
                    <a:pt x="12374" y="8675"/>
                  </a:cubicBezTo>
                  <a:cubicBezTo>
                    <a:pt x="12380" y="8656"/>
                    <a:pt x="12386" y="8636"/>
                    <a:pt x="12391" y="8618"/>
                  </a:cubicBezTo>
                  <a:cubicBezTo>
                    <a:pt x="12821" y="4732"/>
                    <a:pt x="12224" y="422"/>
                    <a:pt x="7522" y="26"/>
                  </a:cubicBezTo>
                  <a:cubicBezTo>
                    <a:pt x="7322" y="9"/>
                    <a:pt x="7123" y="0"/>
                    <a:pt x="69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8470754" y="1133435"/>
              <a:ext cx="70983" cy="92990"/>
            </a:xfrm>
            <a:custGeom>
              <a:avLst/>
              <a:gdLst/>
              <a:ahLst/>
              <a:cxnLst/>
              <a:rect l="l" t="t" r="r" b="b"/>
              <a:pathLst>
                <a:path w="2145" h="2810" extrusionOk="0">
                  <a:moveTo>
                    <a:pt x="1870" y="0"/>
                  </a:moveTo>
                  <a:cubicBezTo>
                    <a:pt x="1808" y="0"/>
                    <a:pt x="1748" y="32"/>
                    <a:pt x="1707" y="107"/>
                  </a:cubicBezTo>
                  <a:cubicBezTo>
                    <a:pt x="1254" y="971"/>
                    <a:pt x="753" y="1775"/>
                    <a:pt x="110" y="2515"/>
                  </a:cubicBezTo>
                  <a:cubicBezTo>
                    <a:pt x="1" y="2642"/>
                    <a:pt x="109" y="2810"/>
                    <a:pt x="237" y="2810"/>
                  </a:cubicBezTo>
                  <a:cubicBezTo>
                    <a:pt x="276" y="2810"/>
                    <a:pt x="317" y="2794"/>
                    <a:pt x="353" y="2757"/>
                  </a:cubicBezTo>
                  <a:cubicBezTo>
                    <a:pt x="1055" y="2053"/>
                    <a:pt x="1666" y="1230"/>
                    <a:pt x="2070" y="319"/>
                  </a:cubicBezTo>
                  <a:cubicBezTo>
                    <a:pt x="2144" y="153"/>
                    <a:pt x="2005" y="0"/>
                    <a:pt x="18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8454538" y="1100574"/>
              <a:ext cx="79852" cy="60625"/>
            </a:xfrm>
            <a:custGeom>
              <a:avLst/>
              <a:gdLst/>
              <a:ahLst/>
              <a:cxnLst/>
              <a:rect l="l" t="t" r="r" b="b"/>
              <a:pathLst>
                <a:path w="2413" h="1832" extrusionOk="0">
                  <a:moveTo>
                    <a:pt x="2114" y="0"/>
                  </a:moveTo>
                  <a:cubicBezTo>
                    <a:pt x="2068" y="0"/>
                    <a:pt x="2018" y="17"/>
                    <a:pt x="1969" y="57"/>
                  </a:cubicBezTo>
                  <a:cubicBezTo>
                    <a:pt x="1352" y="566"/>
                    <a:pt x="726" y="1062"/>
                    <a:pt x="108" y="1571"/>
                  </a:cubicBezTo>
                  <a:cubicBezTo>
                    <a:pt x="1" y="1659"/>
                    <a:pt x="101" y="1832"/>
                    <a:pt x="217" y="1832"/>
                  </a:cubicBezTo>
                  <a:cubicBezTo>
                    <a:pt x="242" y="1832"/>
                    <a:pt x="267" y="1824"/>
                    <a:pt x="291" y="1807"/>
                  </a:cubicBezTo>
                  <a:cubicBezTo>
                    <a:pt x="937" y="1336"/>
                    <a:pt x="1574" y="854"/>
                    <a:pt x="2220" y="384"/>
                  </a:cubicBezTo>
                  <a:cubicBezTo>
                    <a:pt x="2412" y="245"/>
                    <a:pt x="2290" y="0"/>
                    <a:pt x="2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23"/>
          <p:cNvGrpSpPr/>
          <p:nvPr/>
        </p:nvGrpSpPr>
        <p:grpSpPr>
          <a:xfrm>
            <a:off x="7961559" y="-202278"/>
            <a:ext cx="1015476" cy="922487"/>
            <a:chOff x="7961559" y="-202278"/>
            <a:chExt cx="1015476" cy="922487"/>
          </a:xfrm>
        </p:grpSpPr>
        <p:grpSp>
          <p:nvGrpSpPr>
            <p:cNvPr id="568" name="Google Shape;568;p23"/>
            <p:cNvGrpSpPr/>
            <p:nvPr/>
          </p:nvGrpSpPr>
          <p:grpSpPr>
            <a:xfrm>
              <a:off x="7961559" y="-121102"/>
              <a:ext cx="1015476" cy="841311"/>
              <a:chOff x="7961559" y="-121102"/>
              <a:chExt cx="1015476" cy="841311"/>
            </a:xfrm>
          </p:grpSpPr>
          <p:sp>
            <p:nvSpPr>
              <p:cNvPr id="569" name="Google Shape;569;p23"/>
              <p:cNvSpPr/>
              <p:nvPr/>
            </p:nvSpPr>
            <p:spPr>
              <a:xfrm>
                <a:off x="7961559" y="-121102"/>
                <a:ext cx="1015476" cy="841311"/>
              </a:xfrm>
              <a:custGeom>
                <a:avLst/>
                <a:gdLst/>
                <a:ahLst/>
                <a:cxnLst/>
                <a:rect l="l" t="t" r="r" b="b"/>
                <a:pathLst>
                  <a:path w="30686" h="25423" extrusionOk="0">
                    <a:moveTo>
                      <a:pt x="27538" y="752"/>
                    </a:moveTo>
                    <a:cubicBezTo>
                      <a:pt x="27287" y="1203"/>
                      <a:pt x="27189" y="1722"/>
                      <a:pt x="27229" y="2252"/>
                    </a:cubicBezTo>
                    <a:cubicBezTo>
                      <a:pt x="27242" y="2432"/>
                      <a:pt x="27378" y="2530"/>
                      <a:pt x="27529" y="2530"/>
                    </a:cubicBezTo>
                    <a:cubicBezTo>
                      <a:pt x="27584" y="2530"/>
                      <a:pt x="27642" y="2516"/>
                      <a:pt x="27696" y="2489"/>
                    </a:cubicBezTo>
                    <a:cubicBezTo>
                      <a:pt x="28142" y="2266"/>
                      <a:pt x="28598" y="2111"/>
                      <a:pt x="29096" y="2059"/>
                    </a:cubicBezTo>
                    <a:cubicBezTo>
                      <a:pt x="29200" y="2047"/>
                      <a:pt x="29304" y="2044"/>
                      <a:pt x="29409" y="2044"/>
                    </a:cubicBezTo>
                    <a:cubicBezTo>
                      <a:pt x="29493" y="2044"/>
                      <a:pt x="29577" y="2046"/>
                      <a:pt x="29661" y="2047"/>
                    </a:cubicBezTo>
                    <a:cubicBezTo>
                      <a:pt x="28577" y="2661"/>
                      <a:pt x="27722" y="3836"/>
                      <a:pt x="27269" y="4955"/>
                    </a:cubicBezTo>
                    <a:cubicBezTo>
                      <a:pt x="26258" y="4491"/>
                      <a:pt x="25141" y="4157"/>
                      <a:pt x="24210" y="3855"/>
                    </a:cubicBezTo>
                    <a:cubicBezTo>
                      <a:pt x="24605" y="3218"/>
                      <a:pt x="24959" y="2587"/>
                      <a:pt x="25514" y="2045"/>
                    </a:cubicBezTo>
                    <a:cubicBezTo>
                      <a:pt x="26111" y="1462"/>
                      <a:pt x="26791" y="1079"/>
                      <a:pt x="27538" y="752"/>
                    </a:cubicBezTo>
                    <a:close/>
                    <a:moveTo>
                      <a:pt x="12595" y="1027"/>
                    </a:moveTo>
                    <a:cubicBezTo>
                      <a:pt x="15327" y="1811"/>
                      <a:pt x="18070" y="2529"/>
                      <a:pt x="20766" y="3434"/>
                    </a:cubicBezTo>
                    <a:cubicBezTo>
                      <a:pt x="22397" y="3983"/>
                      <a:pt x="24013" y="4574"/>
                      <a:pt x="25612" y="5209"/>
                    </a:cubicBezTo>
                    <a:cubicBezTo>
                      <a:pt x="27209" y="5845"/>
                      <a:pt x="29143" y="6369"/>
                      <a:pt x="29309" y="8354"/>
                    </a:cubicBezTo>
                    <a:cubicBezTo>
                      <a:pt x="29451" y="10072"/>
                      <a:pt x="28035" y="11633"/>
                      <a:pt x="27068" y="12924"/>
                    </a:cubicBezTo>
                    <a:cubicBezTo>
                      <a:pt x="26195" y="14088"/>
                      <a:pt x="25311" y="15246"/>
                      <a:pt x="24418" y="16396"/>
                    </a:cubicBezTo>
                    <a:cubicBezTo>
                      <a:pt x="22826" y="18445"/>
                      <a:pt x="21188" y="20459"/>
                      <a:pt x="19539" y="22464"/>
                    </a:cubicBezTo>
                    <a:cubicBezTo>
                      <a:pt x="19524" y="22195"/>
                      <a:pt x="19461" y="21928"/>
                      <a:pt x="19354" y="21680"/>
                    </a:cubicBezTo>
                    <a:cubicBezTo>
                      <a:pt x="19115" y="20637"/>
                      <a:pt x="18355" y="20086"/>
                      <a:pt x="17460" y="19565"/>
                    </a:cubicBezTo>
                    <a:cubicBezTo>
                      <a:pt x="15714" y="18549"/>
                      <a:pt x="13820" y="17727"/>
                      <a:pt x="11936" y="17003"/>
                    </a:cubicBezTo>
                    <a:cubicBezTo>
                      <a:pt x="8809" y="15800"/>
                      <a:pt x="5502" y="14826"/>
                      <a:pt x="2152" y="14518"/>
                    </a:cubicBezTo>
                    <a:cubicBezTo>
                      <a:pt x="2111" y="14475"/>
                      <a:pt x="2060" y="14445"/>
                      <a:pt x="2004" y="14426"/>
                    </a:cubicBezTo>
                    <a:cubicBezTo>
                      <a:pt x="5650" y="10068"/>
                      <a:pt x="8995" y="5438"/>
                      <a:pt x="12592" y="1034"/>
                    </a:cubicBezTo>
                    <a:cubicBezTo>
                      <a:pt x="12593" y="1033"/>
                      <a:pt x="12593" y="1030"/>
                      <a:pt x="12595" y="1027"/>
                    </a:cubicBezTo>
                    <a:close/>
                    <a:moveTo>
                      <a:pt x="2405" y="15057"/>
                    </a:moveTo>
                    <a:cubicBezTo>
                      <a:pt x="5033" y="15632"/>
                      <a:pt x="7651" y="16183"/>
                      <a:pt x="10204" y="17071"/>
                    </a:cubicBezTo>
                    <a:cubicBezTo>
                      <a:pt x="11792" y="17624"/>
                      <a:pt x="13350" y="18265"/>
                      <a:pt x="14867" y="18991"/>
                    </a:cubicBezTo>
                    <a:cubicBezTo>
                      <a:pt x="16188" y="19622"/>
                      <a:pt x="18404" y="20363"/>
                      <a:pt x="18730" y="21948"/>
                    </a:cubicBezTo>
                    <a:cubicBezTo>
                      <a:pt x="18739" y="21996"/>
                      <a:pt x="18761" y="22041"/>
                      <a:pt x="18790" y="22080"/>
                    </a:cubicBezTo>
                    <a:cubicBezTo>
                      <a:pt x="19171" y="23986"/>
                      <a:pt x="17751" y="24564"/>
                      <a:pt x="15860" y="24564"/>
                    </a:cubicBezTo>
                    <a:cubicBezTo>
                      <a:pt x="13387" y="24564"/>
                      <a:pt x="10109" y="23576"/>
                      <a:pt x="9006" y="23279"/>
                    </a:cubicBezTo>
                    <a:cubicBezTo>
                      <a:pt x="6257" y="22539"/>
                      <a:pt x="3624" y="21521"/>
                      <a:pt x="932" y="20620"/>
                    </a:cubicBezTo>
                    <a:cubicBezTo>
                      <a:pt x="2540" y="19294"/>
                      <a:pt x="3100" y="17006"/>
                      <a:pt x="2405" y="15057"/>
                    </a:cubicBezTo>
                    <a:close/>
                    <a:moveTo>
                      <a:pt x="27764" y="0"/>
                    </a:moveTo>
                    <a:cubicBezTo>
                      <a:pt x="27737" y="0"/>
                      <a:pt x="27709" y="3"/>
                      <a:pt x="27679" y="10"/>
                    </a:cubicBezTo>
                    <a:cubicBezTo>
                      <a:pt x="26022" y="379"/>
                      <a:pt x="24126" y="1942"/>
                      <a:pt x="23728" y="3695"/>
                    </a:cubicBezTo>
                    <a:cubicBezTo>
                      <a:pt x="23634" y="3662"/>
                      <a:pt x="23538" y="3630"/>
                      <a:pt x="23451" y="3600"/>
                    </a:cubicBezTo>
                    <a:cubicBezTo>
                      <a:pt x="19951" y="2322"/>
                      <a:pt x="16358" y="1151"/>
                      <a:pt x="12702" y="420"/>
                    </a:cubicBezTo>
                    <a:cubicBezTo>
                      <a:pt x="12679" y="415"/>
                      <a:pt x="12656" y="412"/>
                      <a:pt x="12633" y="412"/>
                    </a:cubicBezTo>
                    <a:cubicBezTo>
                      <a:pt x="12569" y="412"/>
                      <a:pt x="12506" y="433"/>
                      <a:pt x="12455" y="474"/>
                    </a:cubicBezTo>
                    <a:cubicBezTo>
                      <a:pt x="12407" y="450"/>
                      <a:pt x="12355" y="436"/>
                      <a:pt x="12303" y="436"/>
                    </a:cubicBezTo>
                    <a:cubicBezTo>
                      <a:pt x="12219" y="436"/>
                      <a:pt x="12133" y="471"/>
                      <a:pt x="12062" y="558"/>
                    </a:cubicBezTo>
                    <a:cubicBezTo>
                      <a:pt x="8338" y="5062"/>
                      <a:pt x="4468" y="9613"/>
                      <a:pt x="1242" y="14492"/>
                    </a:cubicBezTo>
                    <a:cubicBezTo>
                      <a:pt x="1115" y="14685"/>
                      <a:pt x="1310" y="14886"/>
                      <a:pt x="1501" y="14886"/>
                    </a:cubicBezTo>
                    <a:cubicBezTo>
                      <a:pt x="1521" y="14886"/>
                      <a:pt x="1540" y="14884"/>
                      <a:pt x="1560" y="14880"/>
                    </a:cubicBezTo>
                    <a:lnTo>
                      <a:pt x="1560" y="14880"/>
                    </a:lnTo>
                    <a:cubicBezTo>
                      <a:pt x="2429" y="16854"/>
                      <a:pt x="1870" y="18960"/>
                      <a:pt x="296" y="20395"/>
                    </a:cubicBezTo>
                    <a:cubicBezTo>
                      <a:pt x="285" y="20407"/>
                      <a:pt x="275" y="20421"/>
                      <a:pt x="267" y="20436"/>
                    </a:cubicBezTo>
                    <a:cubicBezTo>
                      <a:pt x="72" y="20485"/>
                      <a:pt x="0" y="20810"/>
                      <a:pt x="215" y="20919"/>
                    </a:cubicBezTo>
                    <a:cubicBezTo>
                      <a:pt x="4382" y="23005"/>
                      <a:pt x="9201" y="24296"/>
                      <a:pt x="13762" y="25160"/>
                    </a:cubicBezTo>
                    <a:cubicBezTo>
                      <a:pt x="14470" y="25294"/>
                      <a:pt x="15236" y="25423"/>
                      <a:pt x="15986" y="25423"/>
                    </a:cubicBezTo>
                    <a:cubicBezTo>
                      <a:pt x="16943" y="25423"/>
                      <a:pt x="17873" y="25213"/>
                      <a:pt x="18618" y="24538"/>
                    </a:cubicBezTo>
                    <a:cubicBezTo>
                      <a:pt x="18768" y="24399"/>
                      <a:pt x="18905" y="24244"/>
                      <a:pt x="19026" y="24079"/>
                    </a:cubicBezTo>
                    <a:cubicBezTo>
                      <a:pt x="19122" y="24074"/>
                      <a:pt x="19213" y="24028"/>
                      <a:pt x="19272" y="23953"/>
                    </a:cubicBezTo>
                    <a:cubicBezTo>
                      <a:pt x="21734" y="21049"/>
                      <a:pt x="24101" y="18061"/>
                      <a:pt x="26408" y="15033"/>
                    </a:cubicBezTo>
                    <a:cubicBezTo>
                      <a:pt x="27851" y="13140"/>
                      <a:pt x="30686" y="10362"/>
                      <a:pt x="30053" y="7700"/>
                    </a:cubicBezTo>
                    <a:cubicBezTo>
                      <a:pt x="29791" y="6592"/>
                      <a:pt x="28912" y="5820"/>
                      <a:pt x="27834" y="5237"/>
                    </a:cubicBezTo>
                    <a:cubicBezTo>
                      <a:pt x="28111" y="4632"/>
                      <a:pt x="28428" y="4065"/>
                      <a:pt x="28857" y="3549"/>
                    </a:cubicBezTo>
                    <a:cubicBezTo>
                      <a:pt x="29274" y="3051"/>
                      <a:pt x="29768" y="2661"/>
                      <a:pt x="30231" y="2214"/>
                    </a:cubicBezTo>
                    <a:cubicBezTo>
                      <a:pt x="30297" y="2151"/>
                      <a:pt x="30297" y="2062"/>
                      <a:pt x="30263" y="1988"/>
                    </a:cubicBezTo>
                    <a:cubicBezTo>
                      <a:pt x="30427" y="1923"/>
                      <a:pt x="30404" y="1685"/>
                      <a:pt x="30266" y="1601"/>
                    </a:cubicBezTo>
                    <a:cubicBezTo>
                      <a:pt x="30017" y="1447"/>
                      <a:pt x="29715" y="1385"/>
                      <a:pt x="29395" y="1385"/>
                    </a:cubicBezTo>
                    <a:cubicBezTo>
                      <a:pt x="28865" y="1385"/>
                      <a:pt x="28286" y="1555"/>
                      <a:pt x="27812" y="1762"/>
                    </a:cubicBezTo>
                    <a:cubicBezTo>
                      <a:pt x="27835" y="1327"/>
                      <a:pt x="27984" y="930"/>
                      <a:pt x="28228" y="535"/>
                    </a:cubicBezTo>
                    <a:cubicBezTo>
                      <a:pt x="28316" y="393"/>
                      <a:pt x="28203" y="256"/>
                      <a:pt x="28070" y="230"/>
                    </a:cubicBezTo>
                    <a:cubicBezTo>
                      <a:pt x="28032" y="105"/>
                      <a:pt x="27921" y="0"/>
                      <a:pt x="277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8300393" y="-9514"/>
                <a:ext cx="454393" cy="238465"/>
              </a:xfrm>
              <a:custGeom>
                <a:avLst/>
                <a:gdLst/>
                <a:ahLst/>
                <a:cxnLst/>
                <a:rect l="l" t="t" r="r" b="b"/>
                <a:pathLst>
                  <a:path w="13731" h="7206" extrusionOk="0">
                    <a:moveTo>
                      <a:pt x="3405" y="398"/>
                    </a:moveTo>
                    <a:cubicBezTo>
                      <a:pt x="6672" y="1199"/>
                      <a:pt x="9840" y="2187"/>
                      <a:pt x="13011" y="3312"/>
                    </a:cubicBezTo>
                    <a:cubicBezTo>
                      <a:pt x="12479" y="3907"/>
                      <a:pt x="12000" y="4550"/>
                      <a:pt x="11473" y="5149"/>
                    </a:cubicBezTo>
                    <a:cubicBezTo>
                      <a:pt x="11067" y="5608"/>
                      <a:pt x="10614" y="6052"/>
                      <a:pt x="10240" y="6544"/>
                    </a:cubicBezTo>
                    <a:cubicBezTo>
                      <a:pt x="10193" y="6499"/>
                      <a:pt x="10133" y="6469"/>
                      <a:pt x="10070" y="6455"/>
                    </a:cubicBezTo>
                    <a:cubicBezTo>
                      <a:pt x="6912" y="5792"/>
                      <a:pt x="3808" y="4954"/>
                      <a:pt x="694" y="4118"/>
                    </a:cubicBezTo>
                    <a:cubicBezTo>
                      <a:pt x="1630" y="2949"/>
                      <a:pt x="2576" y="1722"/>
                      <a:pt x="3379" y="460"/>
                    </a:cubicBezTo>
                    <a:cubicBezTo>
                      <a:pt x="3391" y="441"/>
                      <a:pt x="3400" y="419"/>
                      <a:pt x="3405" y="398"/>
                    </a:cubicBezTo>
                    <a:close/>
                    <a:moveTo>
                      <a:pt x="3390" y="1"/>
                    </a:moveTo>
                    <a:cubicBezTo>
                      <a:pt x="3293" y="1"/>
                      <a:pt x="3228" y="67"/>
                      <a:pt x="3207" y="145"/>
                    </a:cubicBezTo>
                    <a:cubicBezTo>
                      <a:pt x="3193" y="142"/>
                      <a:pt x="3178" y="141"/>
                      <a:pt x="3164" y="141"/>
                    </a:cubicBezTo>
                    <a:cubicBezTo>
                      <a:pt x="3106" y="141"/>
                      <a:pt x="3049" y="162"/>
                      <a:pt x="3007" y="202"/>
                    </a:cubicBezTo>
                    <a:cubicBezTo>
                      <a:pt x="1927" y="1257"/>
                      <a:pt x="951" y="2528"/>
                      <a:pt x="109" y="3779"/>
                    </a:cubicBezTo>
                    <a:cubicBezTo>
                      <a:pt x="0" y="3940"/>
                      <a:pt x="81" y="4110"/>
                      <a:pt x="218" y="4202"/>
                    </a:cubicBezTo>
                    <a:cubicBezTo>
                      <a:pt x="152" y="4348"/>
                      <a:pt x="198" y="4559"/>
                      <a:pt x="394" y="4628"/>
                    </a:cubicBezTo>
                    <a:cubicBezTo>
                      <a:pt x="3495" y="5723"/>
                      <a:pt x="6690" y="6516"/>
                      <a:pt x="9906" y="7192"/>
                    </a:cubicBezTo>
                    <a:cubicBezTo>
                      <a:pt x="9929" y="7196"/>
                      <a:pt x="9953" y="7198"/>
                      <a:pt x="9976" y="7198"/>
                    </a:cubicBezTo>
                    <a:cubicBezTo>
                      <a:pt x="10025" y="7198"/>
                      <a:pt x="10074" y="7189"/>
                      <a:pt x="10119" y="7169"/>
                    </a:cubicBezTo>
                    <a:cubicBezTo>
                      <a:pt x="10161" y="7192"/>
                      <a:pt x="10209" y="7206"/>
                      <a:pt x="10256" y="7206"/>
                    </a:cubicBezTo>
                    <a:cubicBezTo>
                      <a:pt x="10298" y="7206"/>
                      <a:pt x="10339" y="7195"/>
                      <a:pt x="10377" y="7172"/>
                    </a:cubicBezTo>
                    <a:cubicBezTo>
                      <a:pt x="11037" y="6764"/>
                      <a:pt x="11583" y="6120"/>
                      <a:pt x="12095" y="5545"/>
                    </a:cubicBezTo>
                    <a:cubicBezTo>
                      <a:pt x="12622" y="4956"/>
                      <a:pt x="13156" y="4348"/>
                      <a:pt x="13591" y="3686"/>
                    </a:cubicBezTo>
                    <a:cubicBezTo>
                      <a:pt x="13731" y="3473"/>
                      <a:pt x="13565" y="3257"/>
                      <a:pt x="13360" y="3204"/>
                    </a:cubicBezTo>
                    <a:cubicBezTo>
                      <a:pt x="13446" y="3060"/>
                      <a:pt x="13441" y="2847"/>
                      <a:pt x="13259" y="2773"/>
                    </a:cubicBezTo>
                    <a:cubicBezTo>
                      <a:pt x="10102" y="1488"/>
                      <a:pt x="6785" y="578"/>
                      <a:pt x="3428" y="4"/>
                    </a:cubicBezTo>
                    <a:cubicBezTo>
                      <a:pt x="3415" y="2"/>
                      <a:pt x="3402" y="1"/>
                      <a:pt x="33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8035852" y="538101"/>
                <a:ext cx="467895" cy="136871"/>
              </a:xfrm>
              <a:custGeom>
                <a:avLst/>
                <a:gdLst/>
                <a:ahLst/>
                <a:cxnLst/>
                <a:rect l="l" t="t" r="r" b="b"/>
                <a:pathLst>
                  <a:path w="14139" h="4136" extrusionOk="0">
                    <a:moveTo>
                      <a:pt x="214" y="0"/>
                    </a:moveTo>
                    <a:cubicBezTo>
                      <a:pt x="73" y="0"/>
                      <a:pt x="1" y="223"/>
                      <a:pt x="148" y="285"/>
                    </a:cubicBezTo>
                    <a:cubicBezTo>
                      <a:pt x="4430" y="2105"/>
                      <a:pt x="9175" y="3165"/>
                      <a:pt x="13711" y="4129"/>
                    </a:cubicBezTo>
                    <a:cubicBezTo>
                      <a:pt x="13733" y="4134"/>
                      <a:pt x="13753" y="4136"/>
                      <a:pt x="13772" y="4136"/>
                    </a:cubicBezTo>
                    <a:cubicBezTo>
                      <a:pt x="14058" y="4136"/>
                      <a:pt x="14139" y="3678"/>
                      <a:pt x="13826" y="3612"/>
                    </a:cubicBezTo>
                    <a:cubicBezTo>
                      <a:pt x="9221" y="2642"/>
                      <a:pt x="4795" y="1178"/>
                      <a:pt x="250" y="5"/>
                    </a:cubicBezTo>
                    <a:cubicBezTo>
                      <a:pt x="238" y="2"/>
                      <a:pt x="226" y="0"/>
                      <a:pt x="2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8065073" y="496669"/>
                <a:ext cx="284728" cy="96829"/>
              </a:xfrm>
              <a:custGeom>
                <a:avLst/>
                <a:gdLst/>
                <a:ahLst/>
                <a:cxnLst/>
                <a:rect l="l" t="t" r="r" b="b"/>
                <a:pathLst>
                  <a:path w="8604" h="2926" extrusionOk="0">
                    <a:moveTo>
                      <a:pt x="215" y="0"/>
                    </a:moveTo>
                    <a:cubicBezTo>
                      <a:pt x="39" y="0"/>
                      <a:pt x="1" y="272"/>
                      <a:pt x="187" y="332"/>
                    </a:cubicBezTo>
                    <a:cubicBezTo>
                      <a:pt x="2858" y="1203"/>
                      <a:pt x="5540" y="2122"/>
                      <a:pt x="8234" y="2917"/>
                    </a:cubicBezTo>
                    <a:cubicBezTo>
                      <a:pt x="8253" y="2923"/>
                      <a:pt x="8272" y="2925"/>
                      <a:pt x="8291" y="2925"/>
                    </a:cubicBezTo>
                    <a:cubicBezTo>
                      <a:pt x="8497" y="2925"/>
                      <a:pt x="8604" y="2586"/>
                      <a:pt x="8387" y="2496"/>
                    </a:cubicBezTo>
                    <a:cubicBezTo>
                      <a:pt x="5794" y="1431"/>
                      <a:pt x="2990" y="626"/>
                      <a:pt x="259" y="6"/>
                    </a:cubicBezTo>
                    <a:cubicBezTo>
                      <a:pt x="243" y="2"/>
                      <a:pt x="229" y="0"/>
                      <a:pt x="2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8062458" y="453450"/>
                <a:ext cx="442447" cy="137566"/>
              </a:xfrm>
              <a:custGeom>
                <a:avLst/>
                <a:gdLst/>
                <a:ahLst/>
                <a:cxnLst/>
                <a:rect l="l" t="t" r="r" b="b"/>
                <a:pathLst>
                  <a:path w="13370" h="4157" extrusionOk="0">
                    <a:moveTo>
                      <a:pt x="229" y="0"/>
                    </a:moveTo>
                    <a:cubicBezTo>
                      <a:pt x="49" y="0"/>
                      <a:pt x="1" y="275"/>
                      <a:pt x="194" y="325"/>
                    </a:cubicBezTo>
                    <a:cubicBezTo>
                      <a:pt x="4520" y="1454"/>
                      <a:pt x="8735" y="2768"/>
                      <a:pt x="12987" y="4146"/>
                    </a:cubicBezTo>
                    <a:cubicBezTo>
                      <a:pt x="13009" y="4154"/>
                      <a:pt x="13030" y="4157"/>
                      <a:pt x="13051" y="4157"/>
                    </a:cubicBezTo>
                    <a:cubicBezTo>
                      <a:pt x="13262" y="4157"/>
                      <a:pt x="13370" y="3801"/>
                      <a:pt x="13146" y="3708"/>
                    </a:cubicBezTo>
                    <a:cubicBezTo>
                      <a:pt x="9037" y="2045"/>
                      <a:pt x="4617" y="824"/>
                      <a:pt x="264" y="4"/>
                    </a:cubicBezTo>
                    <a:cubicBezTo>
                      <a:pt x="252" y="1"/>
                      <a:pt x="240" y="0"/>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8133177" y="416684"/>
                <a:ext cx="277381" cy="106657"/>
              </a:xfrm>
              <a:custGeom>
                <a:avLst/>
                <a:gdLst/>
                <a:ahLst/>
                <a:cxnLst/>
                <a:rect l="l" t="t" r="r" b="b"/>
                <a:pathLst>
                  <a:path w="8382" h="3223" extrusionOk="0">
                    <a:moveTo>
                      <a:pt x="213" y="0"/>
                    </a:moveTo>
                    <a:cubicBezTo>
                      <a:pt x="41" y="0"/>
                      <a:pt x="0" y="259"/>
                      <a:pt x="181" y="314"/>
                    </a:cubicBezTo>
                    <a:cubicBezTo>
                      <a:pt x="2848" y="1118"/>
                      <a:pt x="5404" y="2014"/>
                      <a:pt x="7928" y="3198"/>
                    </a:cubicBezTo>
                    <a:cubicBezTo>
                      <a:pt x="7964" y="3215"/>
                      <a:pt x="8000" y="3222"/>
                      <a:pt x="8033" y="3222"/>
                    </a:cubicBezTo>
                    <a:cubicBezTo>
                      <a:pt x="8252" y="3222"/>
                      <a:pt x="8382" y="2897"/>
                      <a:pt x="8145" y="2778"/>
                    </a:cubicBezTo>
                    <a:cubicBezTo>
                      <a:pt x="5669" y="1537"/>
                      <a:pt x="2973" y="533"/>
                      <a:pt x="250" y="4"/>
                    </a:cubicBezTo>
                    <a:cubicBezTo>
                      <a:pt x="237" y="2"/>
                      <a:pt x="225" y="0"/>
                      <a:pt x="2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3"/>
            <p:cNvGrpSpPr/>
            <p:nvPr/>
          </p:nvGrpSpPr>
          <p:grpSpPr>
            <a:xfrm>
              <a:off x="8502092" y="-202278"/>
              <a:ext cx="136937" cy="83459"/>
              <a:chOff x="8502092" y="-202278"/>
              <a:chExt cx="136937" cy="83459"/>
            </a:xfrm>
          </p:grpSpPr>
          <p:sp>
            <p:nvSpPr>
              <p:cNvPr id="576" name="Google Shape;576;p23"/>
              <p:cNvSpPr/>
              <p:nvPr/>
            </p:nvSpPr>
            <p:spPr>
              <a:xfrm>
                <a:off x="8502092" y="-153466"/>
                <a:ext cx="103910" cy="34648"/>
              </a:xfrm>
              <a:custGeom>
                <a:avLst/>
                <a:gdLst/>
                <a:ahLst/>
                <a:cxnLst/>
                <a:rect l="l" t="t" r="r" b="b"/>
                <a:pathLst>
                  <a:path w="3140" h="1047" extrusionOk="0">
                    <a:moveTo>
                      <a:pt x="230" y="0"/>
                    </a:moveTo>
                    <a:cubicBezTo>
                      <a:pt x="60" y="0"/>
                      <a:pt x="1" y="269"/>
                      <a:pt x="188" y="320"/>
                    </a:cubicBezTo>
                    <a:cubicBezTo>
                      <a:pt x="1065" y="565"/>
                      <a:pt x="1943" y="839"/>
                      <a:pt x="2833" y="1041"/>
                    </a:cubicBezTo>
                    <a:cubicBezTo>
                      <a:pt x="2849" y="1045"/>
                      <a:pt x="2865" y="1047"/>
                      <a:pt x="2880" y="1047"/>
                    </a:cubicBezTo>
                    <a:cubicBezTo>
                      <a:pt x="3074" y="1047"/>
                      <a:pt x="3140" y="752"/>
                      <a:pt x="2929" y="689"/>
                    </a:cubicBezTo>
                    <a:cubicBezTo>
                      <a:pt x="2056" y="424"/>
                      <a:pt x="1159" y="229"/>
                      <a:pt x="273" y="6"/>
                    </a:cubicBezTo>
                    <a:cubicBezTo>
                      <a:pt x="258" y="2"/>
                      <a:pt x="244" y="0"/>
                      <a:pt x="2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8542101" y="-202278"/>
                <a:ext cx="96928" cy="43881"/>
              </a:xfrm>
              <a:custGeom>
                <a:avLst/>
                <a:gdLst/>
                <a:ahLst/>
                <a:cxnLst/>
                <a:rect l="l" t="t" r="r" b="b"/>
                <a:pathLst>
                  <a:path w="2929" h="1326" extrusionOk="0">
                    <a:moveTo>
                      <a:pt x="234" y="0"/>
                    </a:moveTo>
                    <a:cubicBezTo>
                      <a:pt x="88" y="0"/>
                      <a:pt x="0" y="234"/>
                      <a:pt x="153" y="305"/>
                    </a:cubicBezTo>
                    <a:cubicBezTo>
                      <a:pt x="944" y="674"/>
                      <a:pt x="1772" y="1012"/>
                      <a:pt x="2592" y="1311"/>
                    </a:cubicBezTo>
                    <a:cubicBezTo>
                      <a:pt x="2619" y="1321"/>
                      <a:pt x="2645" y="1326"/>
                      <a:pt x="2669" y="1326"/>
                    </a:cubicBezTo>
                    <a:cubicBezTo>
                      <a:pt x="2872" y="1326"/>
                      <a:pt x="2929" y="989"/>
                      <a:pt x="2706" y="897"/>
                    </a:cubicBezTo>
                    <a:cubicBezTo>
                      <a:pt x="1916" y="571"/>
                      <a:pt x="1094" y="266"/>
                      <a:pt x="279" y="7"/>
                    </a:cubicBezTo>
                    <a:cubicBezTo>
                      <a:pt x="263" y="2"/>
                      <a:pt x="248"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8" name="Google Shape;578;p23"/>
          <p:cNvGrpSpPr/>
          <p:nvPr/>
        </p:nvGrpSpPr>
        <p:grpSpPr>
          <a:xfrm>
            <a:off x="4816519" y="4288164"/>
            <a:ext cx="772313" cy="497744"/>
            <a:chOff x="4816519" y="4288164"/>
            <a:chExt cx="772313" cy="497744"/>
          </a:xfrm>
        </p:grpSpPr>
        <p:sp>
          <p:nvSpPr>
            <p:cNvPr id="579" name="Google Shape;579;p23"/>
            <p:cNvSpPr/>
            <p:nvPr/>
          </p:nvSpPr>
          <p:spPr>
            <a:xfrm>
              <a:off x="4925186" y="4301061"/>
              <a:ext cx="627897" cy="471965"/>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4816519" y="4288164"/>
              <a:ext cx="772313" cy="497744"/>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23"/>
          <p:cNvGrpSpPr/>
          <p:nvPr/>
        </p:nvGrpSpPr>
        <p:grpSpPr>
          <a:xfrm>
            <a:off x="1637980" y="2854741"/>
            <a:ext cx="851139" cy="910474"/>
            <a:chOff x="1637980" y="2854741"/>
            <a:chExt cx="851139" cy="910474"/>
          </a:xfrm>
        </p:grpSpPr>
        <p:grpSp>
          <p:nvGrpSpPr>
            <p:cNvPr id="582" name="Google Shape;582;p23"/>
            <p:cNvGrpSpPr/>
            <p:nvPr/>
          </p:nvGrpSpPr>
          <p:grpSpPr>
            <a:xfrm>
              <a:off x="1637980" y="2854741"/>
              <a:ext cx="851139" cy="910474"/>
              <a:chOff x="1637980" y="2854741"/>
              <a:chExt cx="851139" cy="910474"/>
            </a:xfrm>
          </p:grpSpPr>
          <p:sp>
            <p:nvSpPr>
              <p:cNvPr id="583" name="Google Shape;583;p23"/>
              <p:cNvSpPr/>
              <p:nvPr/>
            </p:nvSpPr>
            <p:spPr>
              <a:xfrm>
                <a:off x="1659027" y="2860301"/>
                <a:ext cx="177475" cy="191539"/>
              </a:xfrm>
              <a:custGeom>
                <a:avLst/>
                <a:gdLst/>
                <a:ahLst/>
                <a:cxnLst/>
                <a:rect l="l" t="t" r="r" b="b"/>
                <a:pathLst>
                  <a:path w="5363" h="5788" extrusionOk="0">
                    <a:moveTo>
                      <a:pt x="1470" y="1"/>
                    </a:moveTo>
                    <a:cubicBezTo>
                      <a:pt x="747" y="1"/>
                      <a:pt x="1" y="780"/>
                      <a:pt x="456" y="1627"/>
                    </a:cubicBezTo>
                    <a:cubicBezTo>
                      <a:pt x="661" y="2011"/>
                      <a:pt x="604" y="2480"/>
                      <a:pt x="623" y="2901"/>
                    </a:cubicBezTo>
                    <a:cubicBezTo>
                      <a:pt x="646" y="3408"/>
                      <a:pt x="716" y="3869"/>
                      <a:pt x="923" y="4334"/>
                    </a:cubicBezTo>
                    <a:cubicBezTo>
                      <a:pt x="1288" y="5159"/>
                      <a:pt x="2009" y="5787"/>
                      <a:pt x="2933" y="5787"/>
                    </a:cubicBezTo>
                    <a:cubicBezTo>
                      <a:pt x="2965" y="5787"/>
                      <a:pt x="2998" y="5786"/>
                      <a:pt x="3030" y="5785"/>
                    </a:cubicBezTo>
                    <a:cubicBezTo>
                      <a:pt x="3767" y="5750"/>
                      <a:pt x="4217" y="5125"/>
                      <a:pt x="4073" y="4416"/>
                    </a:cubicBezTo>
                    <a:cubicBezTo>
                      <a:pt x="4009" y="4091"/>
                      <a:pt x="3943" y="3768"/>
                      <a:pt x="3877" y="3445"/>
                    </a:cubicBezTo>
                    <a:lnTo>
                      <a:pt x="3877" y="3445"/>
                    </a:lnTo>
                    <a:cubicBezTo>
                      <a:pt x="3909" y="3446"/>
                      <a:pt x="3940" y="3451"/>
                      <a:pt x="3971" y="3452"/>
                    </a:cubicBezTo>
                    <a:cubicBezTo>
                      <a:pt x="3993" y="3453"/>
                      <a:pt x="4016" y="3454"/>
                      <a:pt x="4038" y="3454"/>
                    </a:cubicBezTo>
                    <a:cubicBezTo>
                      <a:pt x="5362" y="3454"/>
                      <a:pt x="5337" y="1359"/>
                      <a:pt x="3971" y="1288"/>
                    </a:cubicBezTo>
                    <a:cubicBezTo>
                      <a:pt x="3603" y="1270"/>
                      <a:pt x="3393" y="1092"/>
                      <a:pt x="3165" y="815"/>
                    </a:cubicBezTo>
                    <a:cubicBezTo>
                      <a:pt x="2959" y="565"/>
                      <a:pt x="2716" y="463"/>
                      <a:pt x="2475" y="463"/>
                    </a:cubicBezTo>
                    <a:cubicBezTo>
                      <a:pt x="2412" y="463"/>
                      <a:pt x="2350" y="470"/>
                      <a:pt x="2289" y="482"/>
                    </a:cubicBezTo>
                    <a:cubicBezTo>
                      <a:pt x="2084" y="143"/>
                      <a:pt x="1779" y="1"/>
                      <a:pt x="1470"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1977310" y="3359865"/>
                <a:ext cx="481198" cy="382053"/>
              </a:xfrm>
              <a:custGeom>
                <a:avLst/>
                <a:gdLst/>
                <a:ahLst/>
                <a:cxnLst/>
                <a:rect l="l" t="t" r="r" b="b"/>
                <a:pathLst>
                  <a:path w="14541" h="11545" extrusionOk="0">
                    <a:moveTo>
                      <a:pt x="5344" y="0"/>
                    </a:moveTo>
                    <a:cubicBezTo>
                      <a:pt x="5114" y="0"/>
                      <a:pt x="4888" y="70"/>
                      <a:pt x="4709" y="224"/>
                    </a:cubicBezTo>
                    <a:cubicBezTo>
                      <a:pt x="4594" y="258"/>
                      <a:pt x="4483" y="303"/>
                      <a:pt x="4375" y="356"/>
                    </a:cubicBezTo>
                    <a:cubicBezTo>
                      <a:pt x="3835" y="636"/>
                      <a:pt x="3584" y="1096"/>
                      <a:pt x="3510" y="1618"/>
                    </a:cubicBezTo>
                    <a:cubicBezTo>
                      <a:pt x="3195" y="1804"/>
                      <a:pt x="2838" y="1905"/>
                      <a:pt x="2448" y="1905"/>
                    </a:cubicBezTo>
                    <a:cubicBezTo>
                      <a:pt x="2249" y="1905"/>
                      <a:pt x="2041" y="1878"/>
                      <a:pt x="1825" y="1823"/>
                    </a:cubicBezTo>
                    <a:cubicBezTo>
                      <a:pt x="1723" y="1798"/>
                      <a:pt x="1626" y="1785"/>
                      <a:pt x="1533" y="1785"/>
                    </a:cubicBezTo>
                    <a:cubicBezTo>
                      <a:pt x="399" y="1785"/>
                      <a:pt x="1" y="3594"/>
                      <a:pt x="1249" y="3911"/>
                    </a:cubicBezTo>
                    <a:cubicBezTo>
                      <a:pt x="1427" y="3954"/>
                      <a:pt x="1606" y="3989"/>
                      <a:pt x="1787" y="4014"/>
                    </a:cubicBezTo>
                    <a:cubicBezTo>
                      <a:pt x="1830" y="4184"/>
                      <a:pt x="1908" y="4344"/>
                      <a:pt x="2017" y="4484"/>
                    </a:cubicBezTo>
                    <a:cubicBezTo>
                      <a:pt x="4601" y="7780"/>
                      <a:pt x="9244" y="9063"/>
                      <a:pt x="12588" y="11377"/>
                    </a:cubicBezTo>
                    <a:cubicBezTo>
                      <a:pt x="12756" y="11494"/>
                      <a:pt x="12934" y="11544"/>
                      <a:pt x="13109" y="11544"/>
                    </a:cubicBezTo>
                    <a:cubicBezTo>
                      <a:pt x="13858" y="11544"/>
                      <a:pt x="14540" y="10612"/>
                      <a:pt x="14067" y="9896"/>
                    </a:cubicBezTo>
                    <a:cubicBezTo>
                      <a:pt x="12569" y="7628"/>
                      <a:pt x="10683" y="5613"/>
                      <a:pt x="8937" y="3536"/>
                    </a:cubicBezTo>
                    <a:cubicBezTo>
                      <a:pt x="8345" y="2834"/>
                      <a:pt x="7452" y="1362"/>
                      <a:pt x="6391" y="617"/>
                    </a:cubicBezTo>
                    <a:cubicBezTo>
                      <a:pt x="6200" y="234"/>
                      <a:pt x="5764" y="0"/>
                      <a:pt x="534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1637980" y="2854741"/>
                <a:ext cx="851139" cy="910474"/>
              </a:xfrm>
              <a:custGeom>
                <a:avLst/>
                <a:gdLst/>
                <a:ahLst/>
                <a:cxnLst/>
                <a:rect l="l" t="t" r="r" b="b"/>
                <a:pathLst>
                  <a:path w="25720" h="27513" extrusionOk="0">
                    <a:moveTo>
                      <a:pt x="994" y="589"/>
                    </a:moveTo>
                    <a:cubicBezTo>
                      <a:pt x="2625" y="839"/>
                      <a:pt x="4230" y="1315"/>
                      <a:pt x="5575" y="2259"/>
                    </a:cubicBezTo>
                    <a:cubicBezTo>
                      <a:pt x="5570" y="2279"/>
                      <a:pt x="5567" y="2300"/>
                      <a:pt x="5567" y="2321"/>
                    </a:cubicBezTo>
                    <a:cubicBezTo>
                      <a:pt x="5598" y="2841"/>
                      <a:pt x="5255" y="3270"/>
                      <a:pt x="4790" y="3270"/>
                    </a:cubicBezTo>
                    <a:cubicBezTo>
                      <a:pt x="4666" y="3270"/>
                      <a:pt x="4532" y="3239"/>
                      <a:pt x="4395" y="3171"/>
                    </a:cubicBezTo>
                    <a:cubicBezTo>
                      <a:pt x="4367" y="3157"/>
                      <a:pt x="4337" y="3150"/>
                      <a:pt x="4306" y="3150"/>
                    </a:cubicBezTo>
                    <a:cubicBezTo>
                      <a:pt x="4278" y="3150"/>
                      <a:pt x="4249" y="3156"/>
                      <a:pt x="4224" y="3168"/>
                    </a:cubicBezTo>
                    <a:cubicBezTo>
                      <a:pt x="4189" y="3133"/>
                      <a:pt x="4155" y="3099"/>
                      <a:pt x="4121" y="3067"/>
                    </a:cubicBezTo>
                    <a:cubicBezTo>
                      <a:pt x="4060" y="3010"/>
                      <a:pt x="3992" y="2985"/>
                      <a:pt x="3926" y="2985"/>
                    </a:cubicBezTo>
                    <a:cubicBezTo>
                      <a:pt x="3700" y="2985"/>
                      <a:pt x="3504" y="3272"/>
                      <a:pt x="3709" y="3478"/>
                    </a:cubicBezTo>
                    <a:cubicBezTo>
                      <a:pt x="4187" y="3956"/>
                      <a:pt x="4882" y="4591"/>
                      <a:pt x="4648" y="5351"/>
                    </a:cubicBezTo>
                    <a:cubicBezTo>
                      <a:pt x="4528" y="5738"/>
                      <a:pt x="4188" y="5875"/>
                      <a:pt x="3830" y="5875"/>
                    </a:cubicBezTo>
                    <a:cubicBezTo>
                      <a:pt x="3746" y="5875"/>
                      <a:pt x="3660" y="5867"/>
                      <a:pt x="3576" y="5853"/>
                    </a:cubicBezTo>
                    <a:cubicBezTo>
                      <a:pt x="3357" y="5818"/>
                      <a:pt x="2515" y="5634"/>
                      <a:pt x="2548" y="5354"/>
                    </a:cubicBezTo>
                    <a:cubicBezTo>
                      <a:pt x="2562" y="5237"/>
                      <a:pt x="2449" y="5161"/>
                      <a:pt x="2342" y="5161"/>
                    </a:cubicBezTo>
                    <a:cubicBezTo>
                      <a:pt x="2290" y="5161"/>
                      <a:pt x="2239" y="5179"/>
                      <a:pt x="2205" y="5221"/>
                    </a:cubicBezTo>
                    <a:cubicBezTo>
                      <a:pt x="2198" y="5041"/>
                      <a:pt x="2190" y="4864"/>
                      <a:pt x="2175" y="4689"/>
                    </a:cubicBezTo>
                    <a:lnTo>
                      <a:pt x="2176" y="4689"/>
                    </a:lnTo>
                    <a:cubicBezTo>
                      <a:pt x="2055" y="3234"/>
                      <a:pt x="1635" y="1885"/>
                      <a:pt x="994" y="589"/>
                    </a:cubicBezTo>
                    <a:close/>
                    <a:moveTo>
                      <a:pt x="6094" y="2655"/>
                    </a:moveTo>
                    <a:cubicBezTo>
                      <a:pt x="6247" y="2785"/>
                      <a:pt x="6400" y="2916"/>
                      <a:pt x="6544" y="3060"/>
                    </a:cubicBezTo>
                    <a:cubicBezTo>
                      <a:pt x="8160" y="4679"/>
                      <a:pt x="9485" y="8566"/>
                      <a:pt x="6181" y="9191"/>
                    </a:cubicBezTo>
                    <a:cubicBezTo>
                      <a:pt x="5969" y="9231"/>
                      <a:pt x="5744" y="9251"/>
                      <a:pt x="5515" y="9251"/>
                    </a:cubicBezTo>
                    <a:cubicBezTo>
                      <a:pt x="4588" y="9251"/>
                      <a:pt x="3582" y="8921"/>
                      <a:pt x="2980" y="8253"/>
                    </a:cubicBezTo>
                    <a:cubicBezTo>
                      <a:pt x="2349" y="7553"/>
                      <a:pt x="2262" y="6640"/>
                      <a:pt x="2225" y="5737"/>
                    </a:cubicBezTo>
                    <a:lnTo>
                      <a:pt x="2225" y="5737"/>
                    </a:lnTo>
                    <a:cubicBezTo>
                      <a:pt x="2384" y="5954"/>
                      <a:pt x="2724" y="6091"/>
                      <a:pt x="2982" y="6192"/>
                    </a:cubicBezTo>
                    <a:cubicBezTo>
                      <a:pt x="3280" y="6309"/>
                      <a:pt x="3609" y="6398"/>
                      <a:pt x="3930" y="6398"/>
                    </a:cubicBezTo>
                    <a:cubicBezTo>
                      <a:pt x="4205" y="6398"/>
                      <a:pt x="4474" y="6332"/>
                      <a:pt x="4714" y="6163"/>
                    </a:cubicBezTo>
                    <a:cubicBezTo>
                      <a:pt x="5659" y="5495"/>
                      <a:pt x="5247" y="4440"/>
                      <a:pt x="4654" y="3662"/>
                    </a:cubicBezTo>
                    <a:lnTo>
                      <a:pt x="4654" y="3662"/>
                    </a:lnTo>
                    <a:cubicBezTo>
                      <a:pt x="4708" y="3668"/>
                      <a:pt x="4763" y="3672"/>
                      <a:pt x="4817" y="3672"/>
                    </a:cubicBezTo>
                    <a:cubicBezTo>
                      <a:pt x="5417" y="3672"/>
                      <a:pt x="5993" y="3268"/>
                      <a:pt x="6094" y="2655"/>
                    </a:cubicBezTo>
                    <a:close/>
                    <a:moveTo>
                      <a:pt x="8192" y="8998"/>
                    </a:moveTo>
                    <a:cubicBezTo>
                      <a:pt x="10846" y="10302"/>
                      <a:pt x="13138" y="12431"/>
                      <a:pt x="15184" y="14668"/>
                    </a:cubicBezTo>
                    <a:cubicBezTo>
                      <a:pt x="15103" y="14689"/>
                      <a:pt x="15031" y="14744"/>
                      <a:pt x="14997" y="14853"/>
                    </a:cubicBezTo>
                    <a:cubicBezTo>
                      <a:pt x="14311" y="17071"/>
                      <a:pt x="12095" y="16968"/>
                      <a:pt x="10195" y="17014"/>
                    </a:cubicBezTo>
                    <a:cubicBezTo>
                      <a:pt x="8564" y="14957"/>
                      <a:pt x="7344" y="12595"/>
                      <a:pt x="6746" y="9884"/>
                    </a:cubicBezTo>
                    <a:cubicBezTo>
                      <a:pt x="7301" y="9724"/>
                      <a:pt x="7802" y="9433"/>
                      <a:pt x="8191" y="8998"/>
                    </a:cubicBezTo>
                    <a:close/>
                    <a:moveTo>
                      <a:pt x="15524" y="15043"/>
                    </a:moveTo>
                    <a:cubicBezTo>
                      <a:pt x="16137" y="15724"/>
                      <a:pt x="16726" y="16412"/>
                      <a:pt x="17297" y="17084"/>
                    </a:cubicBezTo>
                    <a:cubicBezTo>
                      <a:pt x="19805" y="20045"/>
                      <a:pt x="21773" y="23480"/>
                      <a:pt x="24243" y="26450"/>
                    </a:cubicBezTo>
                    <a:cubicBezTo>
                      <a:pt x="19213" y="24483"/>
                      <a:pt x="14031" y="21609"/>
                      <a:pt x="10543" y="17441"/>
                    </a:cubicBezTo>
                    <a:lnTo>
                      <a:pt x="10545" y="17441"/>
                    </a:lnTo>
                    <a:cubicBezTo>
                      <a:pt x="10847" y="17475"/>
                      <a:pt x="11166" y="17494"/>
                      <a:pt x="11490" y="17494"/>
                    </a:cubicBezTo>
                    <a:cubicBezTo>
                      <a:pt x="13251" y="17494"/>
                      <a:pt x="15172" y="16929"/>
                      <a:pt x="15524" y="15043"/>
                    </a:cubicBezTo>
                    <a:close/>
                    <a:moveTo>
                      <a:pt x="278" y="1"/>
                    </a:moveTo>
                    <a:cubicBezTo>
                      <a:pt x="44" y="1"/>
                      <a:pt x="1" y="264"/>
                      <a:pt x="127" y="407"/>
                    </a:cubicBezTo>
                    <a:cubicBezTo>
                      <a:pt x="110" y="493"/>
                      <a:pt x="125" y="580"/>
                      <a:pt x="167" y="657"/>
                    </a:cubicBezTo>
                    <a:cubicBezTo>
                      <a:pt x="1167" y="2554"/>
                      <a:pt x="1292" y="4320"/>
                      <a:pt x="1487" y="6402"/>
                    </a:cubicBezTo>
                    <a:cubicBezTo>
                      <a:pt x="1588" y="7481"/>
                      <a:pt x="1914" y="8420"/>
                      <a:pt x="2783" y="9111"/>
                    </a:cubicBezTo>
                    <a:cubicBezTo>
                      <a:pt x="3523" y="9700"/>
                      <a:pt x="4568" y="10039"/>
                      <a:pt x="5590" y="10039"/>
                    </a:cubicBezTo>
                    <a:cubicBezTo>
                      <a:pt x="5812" y="10039"/>
                      <a:pt x="6032" y="10023"/>
                      <a:pt x="6249" y="9990"/>
                    </a:cubicBezTo>
                    <a:cubicBezTo>
                      <a:pt x="6866" y="14289"/>
                      <a:pt x="9685" y="17887"/>
                      <a:pt x="12848" y="20720"/>
                    </a:cubicBezTo>
                    <a:cubicBezTo>
                      <a:pt x="16285" y="23799"/>
                      <a:pt x="20649" y="26464"/>
                      <a:pt x="25188" y="27502"/>
                    </a:cubicBezTo>
                    <a:cubicBezTo>
                      <a:pt x="25219" y="27509"/>
                      <a:pt x="25248" y="27512"/>
                      <a:pt x="25275" y="27512"/>
                    </a:cubicBezTo>
                    <a:cubicBezTo>
                      <a:pt x="25618" y="27512"/>
                      <a:pt x="25720" y="27008"/>
                      <a:pt x="25360" y="26876"/>
                    </a:cubicBezTo>
                    <a:lnTo>
                      <a:pt x="25305" y="26854"/>
                    </a:lnTo>
                    <a:cubicBezTo>
                      <a:pt x="25300" y="26831"/>
                      <a:pt x="25294" y="26807"/>
                      <a:pt x="25283" y="26785"/>
                    </a:cubicBezTo>
                    <a:cubicBezTo>
                      <a:pt x="23295" y="22973"/>
                      <a:pt x="20229" y="19324"/>
                      <a:pt x="17415" y="16083"/>
                    </a:cubicBezTo>
                    <a:cubicBezTo>
                      <a:pt x="14916" y="13202"/>
                      <a:pt x="12036" y="10180"/>
                      <a:pt x="8479" y="8632"/>
                    </a:cubicBezTo>
                    <a:cubicBezTo>
                      <a:pt x="9520" y="7034"/>
                      <a:pt x="8878" y="4830"/>
                      <a:pt x="7815" y="3401"/>
                    </a:cubicBezTo>
                    <a:cubicBezTo>
                      <a:pt x="6046" y="1024"/>
                      <a:pt x="3143" y="127"/>
                      <a:pt x="292" y="1"/>
                    </a:cubicBezTo>
                    <a:cubicBezTo>
                      <a:pt x="287" y="1"/>
                      <a:pt x="283" y="1"/>
                      <a:pt x="2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3"/>
            <p:cNvGrpSpPr/>
            <p:nvPr/>
          </p:nvGrpSpPr>
          <p:grpSpPr>
            <a:xfrm>
              <a:off x="2299466" y="3346165"/>
              <a:ext cx="124295" cy="108279"/>
              <a:chOff x="2299466" y="3346165"/>
              <a:chExt cx="124295" cy="108279"/>
            </a:xfrm>
          </p:grpSpPr>
          <p:sp>
            <p:nvSpPr>
              <p:cNvPr id="587" name="Google Shape;587;p23"/>
              <p:cNvSpPr/>
              <p:nvPr/>
            </p:nvSpPr>
            <p:spPr>
              <a:xfrm>
                <a:off x="2299466" y="3346165"/>
                <a:ext cx="89581" cy="92924"/>
              </a:xfrm>
              <a:custGeom>
                <a:avLst/>
                <a:gdLst/>
                <a:ahLst/>
                <a:cxnLst/>
                <a:rect l="l" t="t" r="r" b="b"/>
                <a:pathLst>
                  <a:path w="2707" h="2808" extrusionOk="0">
                    <a:moveTo>
                      <a:pt x="177" y="0"/>
                    </a:moveTo>
                    <a:cubicBezTo>
                      <a:pt x="83" y="0"/>
                      <a:pt x="1" y="137"/>
                      <a:pt x="88" y="208"/>
                    </a:cubicBezTo>
                    <a:cubicBezTo>
                      <a:pt x="990" y="939"/>
                      <a:pt x="1641" y="1795"/>
                      <a:pt x="2315" y="2726"/>
                    </a:cubicBezTo>
                    <a:cubicBezTo>
                      <a:pt x="2357" y="2783"/>
                      <a:pt x="2413" y="2808"/>
                      <a:pt x="2469" y="2808"/>
                    </a:cubicBezTo>
                    <a:cubicBezTo>
                      <a:pt x="2592" y="2808"/>
                      <a:pt x="2707" y="2687"/>
                      <a:pt x="2628" y="2544"/>
                    </a:cubicBezTo>
                    <a:cubicBezTo>
                      <a:pt x="2066" y="1541"/>
                      <a:pt x="1151" y="694"/>
                      <a:pt x="235" y="20"/>
                    </a:cubicBezTo>
                    <a:cubicBezTo>
                      <a:pt x="216" y="6"/>
                      <a:pt x="196" y="0"/>
                      <a:pt x="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2361680" y="3363936"/>
                <a:ext cx="62082" cy="90508"/>
              </a:xfrm>
              <a:custGeom>
                <a:avLst/>
                <a:gdLst/>
                <a:ahLst/>
                <a:cxnLst/>
                <a:rect l="l" t="t" r="r" b="b"/>
                <a:pathLst>
                  <a:path w="1876" h="2735" extrusionOk="0">
                    <a:moveTo>
                      <a:pt x="183" y="1"/>
                    </a:moveTo>
                    <a:cubicBezTo>
                      <a:pt x="91" y="1"/>
                      <a:pt x="1" y="96"/>
                      <a:pt x="60" y="201"/>
                    </a:cubicBezTo>
                    <a:cubicBezTo>
                      <a:pt x="518" y="1016"/>
                      <a:pt x="988" y="1824"/>
                      <a:pt x="1445" y="2641"/>
                    </a:cubicBezTo>
                    <a:cubicBezTo>
                      <a:pt x="1482" y="2707"/>
                      <a:pt x="1540" y="2734"/>
                      <a:pt x="1599" y="2734"/>
                    </a:cubicBezTo>
                    <a:cubicBezTo>
                      <a:pt x="1735" y="2734"/>
                      <a:pt x="1875" y="2591"/>
                      <a:pt x="1781" y="2443"/>
                    </a:cubicBezTo>
                    <a:cubicBezTo>
                      <a:pt x="1281" y="1653"/>
                      <a:pt x="794" y="855"/>
                      <a:pt x="294" y="65"/>
                    </a:cubicBezTo>
                    <a:cubicBezTo>
                      <a:pt x="266" y="19"/>
                      <a:pt x="224" y="1"/>
                      <a:pt x="1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grpSp>
        <p:nvGrpSpPr>
          <p:cNvPr id="18" name="Group 17">
            <a:extLst>
              <a:ext uri="{FF2B5EF4-FFF2-40B4-BE49-F238E27FC236}">
                <a16:creationId xmlns:a16="http://schemas.microsoft.com/office/drawing/2014/main" id="{F377A0AD-AFF3-DBCC-0CC8-BD30764F985A}"/>
              </a:ext>
            </a:extLst>
          </p:cNvPr>
          <p:cNvGrpSpPr/>
          <p:nvPr/>
        </p:nvGrpSpPr>
        <p:grpSpPr>
          <a:xfrm>
            <a:off x="144780" y="5425440"/>
            <a:ext cx="9144000" cy="5142865"/>
            <a:chOff x="0" y="0"/>
            <a:chExt cx="9144000" cy="5143499"/>
          </a:xfrm>
        </p:grpSpPr>
        <p:sp>
          <p:nvSpPr>
            <p:cNvPr id="19" name="Shape 12772">
              <a:extLst>
                <a:ext uri="{FF2B5EF4-FFF2-40B4-BE49-F238E27FC236}">
                  <a16:creationId xmlns:a16="http://schemas.microsoft.com/office/drawing/2014/main" id="{6EEF8F9C-5225-E8A8-655D-E4A27843D00A}"/>
                </a:ext>
              </a:extLst>
            </p:cNvPr>
            <p:cNvSpPr/>
            <p:nvPr/>
          </p:nvSpPr>
          <p:spPr>
            <a:xfrm>
              <a:off x="0" y="0"/>
              <a:ext cx="9144000" cy="5143499"/>
            </a:xfrm>
            <a:custGeom>
              <a:avLst/>
              <a:gdLst/>
              <a:ahLst/>
              <a:cxnLst/>
              <a:rect l="0" t="0" r="0" b="0"/>
              <a:pathLst>
                <a:path w="9144000" h="5143499">
                  <a:moveTo>
                    <a:pt x="0" y="0"/>
                  </a:moveTo>
                  <a:lnTo>
                    <a:pt x="9144000" y="0"/>
                  </a:lnTo>
                  <a:lnTo>
                    <a:pt x="9144000" y="5143499"/>
                  </a:lnTo>
                  <a:lnTo>
                    <a:pt x="0" y="5143499"/>
                  </a:lnTo>
                  <a:lnTo>
                    <a:pt x="0" y="0"/>
                  </a:lnTo>
                </a:path>
              </a:pathLst>
            </a:custGeom>
            <a:ln w="0" cap="flat">
              <a:miter lim="127000"/>
            </a:ln>
          </p:spPr>
          <p:style>
            <a:lnRef idx="0">
              <a:srgbClr val="000000">
                <a:alpha val="0"/>
              </a:srgbClr>
            </a:lnRef>
            <a:fillRef idx="1">
              <a:srgbClr val="EEEEEE"/>
            </a:fillRef>
            <a:effectRef idx="0">
              <a:scrgbClr r="0" g="0" b="0"/>
            </a:effectRef>
            <a:fontRef idx="none"/>
          </p:style>
          <p:txBody>
            <a:bodyPr/>
            <a:lstStyle/>
            <a:p>
              <a:endParaRPr lang="en-IN"/>
            </a:p>
          </p:txBody>
        </p:sp>
        <p:sp>
          <p:nvSpPr>
            <p:cNvPr id="20" name="Shape 12773">
              <a:extLst>
                <a:ext uri="{FF2B5EF4-FFF2-40B4-BE49-F238E27FC236}">
                  <a16:creationId xmlns:a16="http://schemas.microsoft.com/office/drawing/2014/main" id="{38569B90-ACFE-48BB-D9AE-2199373D3508}"/>
                </a:ext>
              </a:extLst>
            </p:cNvPr>
            <p:cNvSpPr/>
            <p:nvPr/>
          </p:nvSpPr>
          <p:spPr>
            <a:xfrm>
              <a:off x="8817102" y="319011"/>
              <a:ext cx="326898" cy="194577"/>
            </a:xfrm>
            <a:custGeom>
              <a:avLst/>
              <a:gdLst/>
              <a:ahLst/>
              <a:cxnLst/>
              <a:rect l="0" t="0" r="0" b="0"/>
              <a:pathLst>
                <a:path w="326898" h="194577">
                  <a:moveTo>
                    <a:pt x="0" y="0"/>
                  </a:moveTo>
                  <a:lnTo>
                    <a:pt x="326898" y="0"/>
                  </a:lnTo>
                  <a:lnTo>
                    <a:pt x="326898" y="194577"/>
                  </a:lnTo>
                  <a:lnTo>
                    <a:pt x="0" y="194577"/>
                  </a:lnTo>
                  <a:lnTo>
                    <a:pt x="0" y="0"/>
                  </a:lnTo>
                </a:path>
              </a:pathLst>
            </a:custGeom>
            <a:ln w="0" cap="flat">
              <a:miter lim="127000"/>
            </a:ln>
          </p:spPr>
          <p:style>
            <a:lnRef idx="0">
              <a:srgbClr val="000000">
                <a:alpha val="0"/>
              </a:srgbClr>
            </a:lnRef>
            <a:fillRef idx="1">
              <a:srgbClr val="70DCDC"/>
            </a:fillRef>
            <a:effectRef idx="0">
              <a:scrgbClr r="0" g="0" b="0"/>
            </a:effectRef>
            <a:fontRef idx="none"/>
          </p:style>
          <p:txBody>
            <a:bodyPr/>
            <a:lstStyle/>
            <a:p>
              <a:endParaRPr lang="en-IN"/>
            </a:p>
          </p:txBody>
        </p:sp>
        <p:sp>
          <p:nvSpPr>
            <p:cNvPr id="21" name="Shape 12774">
              <a:extLst>
                <a:ext uri="{FF2B5EF4-FFF2-40B4-BE49-F238E27FC236}">
                  <a16:creationId xmlns:a16="http://schemas.microsoft.com/office/drawing/2014/main" id="{AD59C6B1-1CCE-3732-5797-40AEECE49DB3}"/>
                </a:ext>
              </a:extLst>
            </p:cNvPr>
            <p:cNvSpPr/>
            <p:nvPr/>
          </p:nvSpPr>
          <p:spPr>
            <a:xfrm>
              <a:off x="8387461" y="647802"/>
              <a:ext cx="534670" cy="347497"/>
            </a:xfrm>
            <a:custGeom>
              <a:avLst/>
              <a:gdLst/>
              <a:ahLst/>
              <a:cxnLst/>
              <a:rect l="0" t="0" r="0" b="0"/>
              <a:pathLst>
                <a:path w="534670" h="347497">
                  <a:moveTo>
                    <a:pt x="0" y="0"/>
                  </a:moveTo>
                  <a:lnTo>
                    <a:pt x="534670" y="0"/>
                  </a:lnTo>
                  <a:lnTo>
                    <a:pt x="534670" y="347497"/>
                  </a:lnTo>
                  <a:lnTo>
                    <a:pt x="0" y="347497"/>
                  </a:lnTo>
                  <a:lnTo>
                    <a:pt x="0" y="0"/>
                  </a:lnTo>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22" name="Shape 1229">
              <a:extLst>
                <a:ext uri="{FF2B5EF4-FFF2-40B4-BE49-F238E27FC236}">
                  <a16:creationId xmlns:a16="http://schemas.microsoft.com/office/drawing/2014/main" id="{317B79CB-3920-5978-8FFB-2733CEDAEDFA}"/>
                </a:ext>
              </a:extLst>
            </p:cNvPr>
            <p:cNvSpPr/>
            <p:nvPr/>
          </p:nvSpPr>
          <p:spPr>
            <a:xfrm>
              <a:off x="7993126" y="0"/>
              <a:ext cx="964311" cy="801878"/>
            </a:xfrm>
            <a:custGeom>
              <a:avLst/>
              <a:gdLst/>
              <a:ahLst/>
              <a:cxnLst/>
              <a:rect l="0" t="0" r="0" b="0"/>
              <a:pathLst>
                <a:path w="964311" h="801878">
                  <a:moveTo>
                    <a:pt x="840638" y="0"/>
                  </a:moveTo>
                  <a:lnTo>
                    <a:pt x="882028" y="50215"/>
                  </a:lnTo>
                  <a:cubicBezTo>
                    <a:pt x="933986" y="127189"/>
                    <a:pt x="964311" y="219932"/>
                    <a:pt x="964311" y="319659"/>
                  </a:cubicBezTo>
                  <a:cubicBezTo>
                    <a:pt x="964311" y="586105"/>
                    <a:pt x="748665" y="801878"/>
                    <a:pt x="482219" y="801878"/>
                  </a:cubicBezTo>
                  <a:cubicBezTo>
                    <a:pt x="216281" y="801878"/>
                    <a:pt x="0" y="586105"/>
                    <a:pt x="0" y="319659"/>
                  </a:cubicBezTo>
                  <a:cubicBezTo>
                    <a:pt x="0" y="219932"/>
                    <a:pt x="30414" y="127189"/>
                    <a:pt x="82457" y="50215"/>
                  </a:cubicBezTo>
                  <a:lnTo>
                    <a:pt x="123903" y="0"/>
                  </a:lnTo>
                </a:path>
              </a:pathLst>
            </a:custGeom>
            <a:ln w="38224" cap="flat">
              <a:miter lim="127000"/>
            </a:ln>
          </p:spPr>
          <p:style>
            <a:lnRef idx="1">
              <a:srgbClr val="FFCA7D"/>
            </a:lnRef>
            <a:fillRef idx="0">
              <a:srgbClr val="000000">
                <a:alpha val="0"/>
              </a:srgbClr>
            </a:fillRef>
            <a:effectRef idx="0">
              <a:scrgbClr r="0" g="0" b="0"/>
            </a:effectRef>
            <a:fontRef idx="none"/>
          </p:style>
          <p:txBody>
            <a:bodyPr/>
            <a:lstStyle/>
            <a:p>
              <a:endParaRPr lang="en-IN"/>
            </a:p>
          </p:txBody>
        </p:sp>
        <p:sp>
          <p:nvSpPr>
            <p:cNvPr id="23" name="Shape 1230">
              <a:extLst>
                <a:ext uri="{FF2B5EF4-FFF2-40B4-BE49-F238E27FC236}">
                  <a16:creationId xmlns:a16="http://schemas.microsoft.com/office/drawing/2014/main" id="{3F9AB67F-5EDC-DAF9-2229-F4BEEA707EB8}"/>
                </a:ext>
              </a:extLst>
            </p:cNvPr>
            <p:cNvSpPr/>
            <p:nvPr/>
          </p:nvSpPr>
          <p:spPr>
            <a:xfrm>
              <a:off x="9041588" y="0"/>
              <a:ext cx="102412" cy="91019"/>
            </a:xfrm>
            <a:custGeom>
              <a:avLst/>
              <a:gdLst/>
              <a:ahLst/>
              <a:cxnLst/>
              <a:rect l="0" t="0" r="0" b="0"/>
              <a:pathLst>
                <a:path w="102412" h="91019">
                  <a:moveTo>
                    <a:pt x="102412" y="91019"/>
                  </a:moveTo>
                  <a:lnTo>
                    <a:pt x="97244" y="90502"/>
                  </a:lnTo>
                  <a:cubicBezTo>
                    <a:pt x="55451" y="82014"/>
                    <a:pt x="20988" y="53360"/>
                    <a:pt x="4706" y="15081"/>
                  </a:cubicBezTo>
                  <a:lnTo>
                    <a:pt x="0" y="0"/>
                  </a:lnTo>
                </a:path>
              </a:pathLst>
            </a:custGeom>
            <a:ln w="38224" cap="flat">
              <a:miter lim="127000"/>
            </a:ln>
          </p:spPr>
          <p:style>
            <a:lnRef idx="1">
              <a:srgbClr val="FFB0FF"/>
            </a:lnRef>
            <a:fillRef idx="0">
              <a:srgbClr val="000000">
                <a:alpha val="0"/>
              </a:srgbClr>
            </a:fillRef>
            <a:effectRef idx="0">
              <a:scrgbClr r="0" g="0" b="0"/>
            </a:effectRef>
            <a:fontRef idx="none"/>
          </p:style>
          <p:txBody>
            <a:bodyPr/>
            <a:lstStyle/>
            <a:p>
              <a:endParaRPr lang="en-IN"/>
            </a:p>
          </p:txBody>
        </p:sp>
        <p:sp>
          <p:nvSpPr>
            <p:cNvPr id="24" name="Shape 1231">
              <a:extLst>
                <a:ext uri="{FF2B5EF4-FFF2-40B4-BE49-F238E27FC236}">
                  <a16:creationId xmlns:a16="http://schemas.microsoft.com/office/drawing/2014/main" id="{1A719DE1-1C48-6D1A-F511-A80178F4BAD5}"/>
                </a:ext>
              </a:extLst>
            </p:cNvPr>
            <p:cNvSpPr/>
            <p:nvPr/>
          </p:nvSpPr>
          <p:spPr>
            <a:xfrm>
              <a:off x="8957564" y="1005077"/>
              <a:ext cx="186436" cy="498095"/>
            </a:xfrm>
            <a:custGeom>
              <a:avLst/>
              <a:gdLst/>
              <a:ahLst/>
              <a:cxnLst/>
              <a:rect l="0" t="0" r="0" b="0"/>
              <a:pathLst>
                <a:path w="186436" h="498095">
                  <a:moveTo>
                    <a:pt x="186436" y="498095"/>
                  </a:moveTo>
                  <a:lnTo>
                    <a:pt x="159877" y="489881"/>
                  </a:lnTo>
                  <a:cubicBezTo>
                    <a:pt x="65794" y="450215"/>
                    <a:pt x="0" y="357347"/>
                    <a:pt x="0" y="249048"/>
                  </a:cubicBezTo>
                  <a:cubicBezTo>
                    <a:pt x="0" y="140748"/>
                    <a:pt x="65794" y="47880"/>
                    <a:pt x="159877" y="8214"/>
                  </a:cubicBezTo>
                  <a:lnTo>
                    <a:pt x="186436" y="0"/>
                  </a:lnTo>
                </a:path>
              </a:pathLst>
            </a:custGeom>
            <a:ln w="285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25" name="Shape 1232">
              <a:extLst>
                <a:ext uri="{FF2B5EF4-FFF2-40B4-BE49-F238E27FC236}">
                  <a16:creationId xmlns:a16="http://schemas.microsoft.com/office/drawing/2014/main" id="{0FE83E2B-BBB5-6D52-086F-28DEA6A8727B}"/>
                </a:ext>
              </a:extLst>
            </p:cNvPr>
            <p:cNvSpPr/>
            <p:nvPr/>
          </p:nvSpPr>
          <p:spPr>
            <a:xfrm>
              <a:off x="8098409" y="959485"/>
              <a:ext cx="183769" cy="142621"/>
            </a:xfrm>
            <a:custGeom>
              <a:avLst/>
              <a:gdLst/>
              <a:ahLst/>
              <a:cxnLst/>
              <a:rect l="0" t="0" r="0" b="0"/>
              <a:pathLst>
                <a:path w="183769" h="142621">
                  <a:moveTo>
                    <a:pt x="91822" y="0"/>
                  </a:moveTo>
                  <a:cubicBezTo>
                    <a:pt x="183769" y="0"/>
                    <a:pt x="183769" y="142621"/>
                    <a:pt x="91822" y="142621"/>
                  </a:cubicBezTo>
                  <a:cubicBezTo>
                    <a:pt x="0" y="142621"/>
                    <a:pt x="0" y="0"/>
                    <a:pt x="91822" y="0"/>
                  </a:cubicBezTo>
                  <a:close/>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26" name="Shape 1233">
              <a:extLst>
                <a:ext uri="{FF2B5EF4-FFF2-40B4-BE49-F238E27FC236}">
                  <a16:creationId xmlns:a16="http://schemas.microsoft.com/office/drawing/2014/main" id="{77354D7F-12F7-8EBC-E02E-C16D706CB320}"/>
                </a:ext>
              </a:extLst>
            </p:cNvPr>
            <p:cNvSpPr/>
            <p:nvPr/>
          </p:nvSpPr>
          <p:spPr>
            <a:xfrm>
              <a:off x="7763637" y="61976"/>
              <a:ext cx="122428" cy="108712"/>
            </a:xfrm>
            <a:custGeom>
              <a:avLst/>
              <a:gdLst/>
              <a:ahLst/>
              <a:cxnLst/>
              <a:rect l="0" t="0" r="0" b="0"/>
              <a:pathLst>
                <a:path w="122428" h="108712">
                  <a:moveTo>
                    <a:pt x="24257" y="0"/>
                  </a:moveTo>
                  <a:cubicBezTo>
                    <a:pt x="28067" y="0"/>
                    <a:pt x="31877" y="1524"/>
                    <a:pt x="35306" y="4953"/>
                  </a:cubicBezTo>
                  <a:cubicBezTo>
                    <a:pt x="60452" y="30099"/>
                    <a:pt x="85471" y="55245"/>
                    <a:pt x="110617" y="80391"/>
                  </a:cubicBezTo>
                  <a:cubicBezTo>
                    <a:pt x="122428" y="92202"/>
                    <a:pt x="111379" y="108712"/>
                    <a:pt x="98552" y="108712"/>
                  </a:cubicBezTo>
                  <a:cubicBezTo>
                    <a:pt x="94742" y="108712"/>
                    <a:pt x="90805" y="107315"/>
                    <a:pt x="87249" y="103759"/>
                  </a:cubicBezTo>
                  <a:cubicBezTo>
                    <a:pt x="62103" y="78613"/>
                    <a:pt x="36957" y="53467"/>
                    <a:pt x="11938" y="28448"/>
                  </a:cubicBezTo>
                  <a:cubicBezTo>
                    <a:pt x="0" y="16891"/>
                    <a:pt x="11557" y="0"/>
                    <a:pt x="24257"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27" name="Shape 1234">
              <a:extLst>
                <a:ext uri="{FF2B5EF4-FFF2-40B4-BE49-F238E27FC236}">
                  <a16:creationId xmlns:a16="http://schemas.microsoft.com/office/drawing/2014/main" id="{C037B6EF-0BBF-6F7C-1E5A-E930D52264E0}"/>
                </a:ext>
              </a:extLst>
            </p:cNvPr>
            <p:cNvSpPr/>
            <p:nvPr/>
          </p:nvSpPr>
          <p:spPr>
            <a:xfrm>
              <a:off x="7764145" y="61976"/>
              <a:ext cx="122048" cy="108712"/>
            </a:xfrm>
            <a:custGeom>
              <a:avLst/>
              <a:gdLst/>
              <a:ahLst/>
              <a:cxnLst/>
              <a:rect l="0" t="0" r="0" b="0"/>
              <a:pathLst>
                <a:path w="122048" h="108712">
                  <a:moveTo>
                    <a:pt x="97917" y="0"/>
                  </a:moveTo>
                  <a:cubicBezTo>
                    <a:pt x="110744" y="0"/>
                    <a:pt x="122048" y="16891"/>
                    <a:pt x="110110" y="28448"/>
                  </a:cubicBezTo>
                  <a:cubicBezTo>
                    <a:pt x="84963" y="53467"/>
                    <a:pt x="59944" y="78613"/>
                    <a:pt x="34799" y="103759"/>
                  </a:cubicBezTo>
                  <a:cubicBezTo>
                    <a:pt x="31369" y="107315"/>
                    <a:pt x="27432" y="108712"/>
                    <a:pt x="23749" y="108712"/>
                  </a:cubicBezTo>
                  <a:cubicBezTo>
                    <a:pt x="11176" y="108712"/>
                    <a:pt x="0" y="92202"/>
                    <a:pt x="11430" y="80391"/>
                  </a:cubicBezTo>
                  <a:cubicBezTo>
                    <a:pt x="36449" y="55245"/>
                    <a:pt x="61595" y="30099"/>
                    <a:pt x="86741" y="4953"/>
                  </a:cubicBezTo>
                  <a:cubicBezTo>
                    <a:pt x="90170" y="1524"/>
                    <a:pt x="94107" y="0"/>
                    <a:pt x="97917"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28" name="Shape 12775">
              <a:extLst>
                <a:ext uri="{FF2B5EF4-FFF2-40B4-BE49-F238E27FC236}">
                  <a16:creationId xmlns:a16="http://schemas.microsoft.com/office/drawing/2014/main" id="{10633BCF-538F-625E-AA6E-F41ACCC0BCEE}"/>
                </a:ext>
              </a:extLst>
            </p:cNvPr>
            <p:cNvSpPr/>
            <p:nvPr/>
          </p:nvSpPr>
          <p:spPr>
            <a:xfrm>
              <a:off x="0" y="0"/>
              <a:ext cx="488391" cy="210947"/>
            </a:xfrm>
            <a:custGeom>
              <a:avLst/>
              <a:gdLst/>
              <a:ahLst/>
              <a:cxnLst/>
              <a:rect l="0" t="0" r="0" b="0"/>
              <a:pathLst>
                <a:path w="488391" h="210947">
                  <a:moveTo>
                    <a:pt x="0" y="0"/>
                  </a:moveTo>
                  <a:lnTo>
                    <a:pt x="488391" y="0"/>
                  </a:lnTo>
                  <a:lnTo>
                    <a:pt x="488391" y="210947"/>
                  </a:lnTo>
                  <a:lnTo>
                    <a:pt x="0" y="210947"/>
                  </a:lnTo>
                  <a:lnTo>
                    <a:pt x="0" y="0"/>
                  </a:lnTo>
                </a:path>
              </a:pathLst>
            </a:custGeom>
            <a:ln w="0" cap="flat">
              <a:miter lim="127000"/>
            </a:ln>
          </p:spPr>
          <p:style>
            <a:lnRef idx="0">
              <a:srgbClr val="000000">
                <a:alpha val="0"/>
              </a:srgbClr>
            </a:lnRef>
            <a:fillRef idx="1">
              <a:srgbClr val="FFB0FF"/>
            </a:fillRef>
            <a:effectRef idx="0">
              <a:scrgbClr r="0" g="0" b="0"/>
            </a:effectRef>
            <a:fontRef idx="none"/>
          </p:style>
          <p:txBody>
            <a:bodyPr/>
            <a:lstStyle/>
            <a:p>
              <a:endParaRPr lang="en-IN"/>
            </a:p>
          </p:txBody>
        </p:sp>
        <p:sp>
          <p:nvSpPr>
            <p:cNvPr id="29" name="Shape 12776">
              <a:extLst>
                <a:ext uri="{FF2B5EF4-FFF2-40B4-BE49-F238E27FC236}">
                  <a16:creationId xmlns:a16="http://schemas.microsoft.com/office/drawing/2014/main" id="{2047D44A-3670-8AC5-731C-A51B265FC530}"/>
                </a:ext>
              </a:extLst>
            </p:cNvPr>
            <p:cNvSpPr/>
            <p:nvPr/>
          </p:nvSpPr>
          <p:spPr>
            <a:xfrm>
              <a:off x="0" y="1258875"/>
              <a:ext cx="195212" cy="163779"/>
            </a:xfrm>
            <a:custGeom>
              <a:avLst/>
              <a:gdLst/>
              <a:ahLst/>
              <a:cxnLst/>
              <a:rect l="0" t="0" r="0" b="0"/>
              <a:pathLst>
                <a:path w="195212" h="163779">
                  <a:moveTo>
                    <a:pt x="0" y="0"/>
                  </a:moveTo>
                  <a:lnTo>
                    <a:pt x="195212" y="0"/>
                  </a:lnTo>
                  <a:lnTo>
                    <a:pt x="195212" y="163779"/>
                  </a:lnTo>
                  <a:lnTo>
                    <a:pt x="0" y="163779"/>
                  </a:lnTo>
                  <a:lnTo>
                    <a:pt x="0" y="0"/>
                  </a:lnTo>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30" name="Shape 1237">
              <a:extLst>
                <a:ext uri="{FF2B5EF4-FFF2-40B4-BE49-F238E27FC236}">
                  <a16:creationId xmlns:a16="http://schemas.microsoft.com/office/drawing/2014/main" id="{E90C4271-815C-CD6C-46AB-66DCC4317016}"/>
                </a:ext>
              </a:extLst>
            </p:cNvPr>
            <p:cNvSpPr/>
            <p:nvPr/>
          </p:nvSpPr>
          <p:spPr>
            <a:xfrm>
              <a:off x="160668" y="976376"/>
              <a:ext cx="122619" cy="108712"/>
            </a:xfrm>
            <a:custGeom>
              <a:avLst/>
              <a:gdLst/>
              <a:ahLst/>
              <a:cxnLst/>
              <a:rect l="0" t="0" r="0" b="0"/>
              <a:pathLst>
                <a:path w="122619" h="108712">
                  <a:moveTo>
                    <a:pt x="24295" y="0"/>
                  </a:moveTo>
                  <a:cubicBezTo>
                    <a:pt x="28016" y="0"/>
                    <a:pt x="31890" y="1397"/>
                    <a:pt x="35344" y="4699"/>
                  </a:cubicBezTo>
                  <a:cubicBezTo>
                    <a:pt x="60439" y="29845"/>
                    <a:pt x="85573" y="54991"/>
                    <a:pt x="110668" y="80137"/>
                  </a:cubicBezTo>
                  <a:cubicBezTo>
                    <a:pt x="122619" y="92075"/>
                    <a:pt x="110896" y="108712"/>
                    <a:pt x="98095" y="108712"/>
                  </a:cubicBezTo>
                  <a:cubicBezTo>
                    <a:pt x="94399" y="108712"/>
                    <a:pt x="90589" y="107315"/>
                    <a:pt x="87274" y="104013"/>
                  </a:cubicBezTo>
                  <a:cubicBezTo>
                    <a:pt x="62166" y="78867"/>
                    <a:pt x="37071" y="53848"/>
                    <a:pt x="11951" y="28702"/>
                  </a:cubicBezTo>
                  <a:cubicBezTo>
                    <a:pt x="0" y="16764"/>
                    <a:pt x="11392" y="0"/>
                    <a:pt x="2429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31" name="Shape 1238">
              <a:extLst>
                <a:ext uri="{FF2B5EF4-FFF2-40B4-BE49-F238E27FC236}">
                  <a16:creationId xmlns:a16="http://schemas.microsoft.com/office/drawing/2014/main" id="{DD11FCB9-5B12-5C66-AD09-29F3E636C633}"/>
                </a:ext>
              </a:extLst>
            </p:cNvPr>
            <p:cNvSpPr/>
            <p:nvPr/>
          </p:nvSpPr>
          <p:spPr>
            <a:xfrm>
              <a:off x="160668" y="976376"/>
              <a:ext cx="122619" cy="108712"/>
            </a:xfrm>
            <a:custGeom>
              <a:avLst/>
              <a:gdLst/>
              <a:ahLst/>
              <a:cxnLst/>
              <a:rect l="0" t="0" r="0" b="0"/>
              <a:pathLst>
                <a:path w="122619" h="108712">
                  <a:moveTo>
                    <a:pt x="98095" y="0"/>
                  </a:moveTo>
                  <a:cubicBezTo>
                    <a:pt x="110896" y="0"/>
                    <a:pt x="122619" y="16764"/>
                    <a:pt x="110668" y="28702"/>
                  </a:cubicBezTo>
                  <a:cubicBezTo>
                    <a:pt x="85573" y="53848"/>
                    <a:pt x="60439" y="78867"/>
                    <a:pt x="35344" y="104013"/>
                  </a:cubicBezTo>
                  <a:cubicBezTo>
                    <a:pt x="31890" y="107315"/>
                    <a:pt x="28016" y="108712"/>
                    <a:pt x="24295" y="108712"/>
                  </a:cubicBezTo>
                  <a:cubicBezTo>
                    <a:pt x="11392" y="108712"/>
                    <a:pt x="0" y="92075"/>
                    <a:pt x="11951" y="80137"/>
                  </a:cubicBezTo>
                  <a:cubicBezTo>
                    <a:pt x="37071" y="54991"/>
                    <a:pt x="62166" y="29845"/>
                    <a:pt x="87274" y="4699"/>
                  </a:cubicBezTo>
                  <a:cubicBezTo>
                    <a:pt x="90589" y="1397"/>
                    <a:pt x="94399" y="0"/>
                    <a:pt x="9809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32" name="Shape 1239">
              <a:extLst>
                <a:ext uri="{FF2B5EF4-FFF2-40B4-BE49-F238E27FC236}">
                  <a16:creationId xmlns:a16="http://schemas.microsoft.com/office/drawing/2014/main" id="{D50412E9-8941-685C-EDAB-3D3094C8B086}"/>
                </a:ext>
              </a:extLst>
            </p:cNvPr>
            <p:cNvSpPr/>
            <p:nvPr/>
          </p:nvSpPr>
          <p:spPr>
            <a:xfrm>
              <a:off x="441833" y="1108583"/>
              <a:ext cx="328105" cy="328041"/>
            </a:xfrm>
            <a:custGeom>
              <a:avLst/>
              <a:gdLst/>
              <a:ahLst/>
              <a:cxnLst/>
              <a:rect l="0" t="0" r="0" b="0"/>
              <a:pathLst>
                <a:path w="328105" h="328041">
                  <a:moveTo>
                    <a:pt x="163779" y="0"/>
                  </a:moveTo>
                  <a:cubicBezTo>
                    <a:pt x="254508" y="0"/>
                    <a:pt x="328105" y="73533"/>
                    <a:pt x="328105" y="164338"/>
                  </a:cubicBezTo>
                  <a:cubicBezTo>
                    <a:pt x="328105" y="255016"/>
                    <a:pt x="254508" y="328041"/>
                    <a:pt x="163779" y="328041"/>
                  </a:cubicBezTo>
                  <a:cubicBezTo>
                    <a:pt x="73609" y="328041"/>
                    <a:pt x="0" y="255016"/>
                    <a:pt x="0" y="164338"/>
                  </a:cubicBezTo>
                  <a:cubicBezTo>
                    <a:pt x="0" y="73533"/>
                    <a:pt x="73609" y="0"/>
                    <a:pt x="163779" y="0"/>
                  </a:cubicBezTo>
                  <a:close/>
                </a:path>
              </a:pathLst>
            </a:custGeom>
            <a:ln w="0" cap="flat">
              <a:miter lim="127000"/>
            </a:ln>
          </p:spPr>
          <p:style>
            <a:lnRef idx="0">
              <a:srgbClr val="000000">
                <a:alpha val="0"/>
              </a:srgbClr>
            </a:lnRef>
            <a:fillRef idx="1">
              <a:srgbClr val="70DCDC"/>
            </a:fillRef>
            <a:effectRef idx="0">
              <a:scrgbClr r="0" g="0" b="0"/>
            </a:effectRef>
            <a:fontRef idx="none"/>
          </p:style>
          <p:txBody>
            <a:bodyPr/>
            <a:lstStyle/>
            <a:p>
              <a:endParaRPr lang="en-IN"/>
            </a:p>
          </p:txBody>
        </p:sp>
        <p:sp>
          <p:nvSpPr>
            <p:cNvPr id="33" name="Shape 1240">
              <a:extLst>
                <a:ext uri="{FF2B5EF4-FFF2-40B4-BE49-F238E27FC236}">
                  <a16:creationId xmlns:a16="http://schemas.microsoft.com/office/drawing/2014/main" id="{EBCE018A-9625-25EE-BACD-0A4C9DEA905C}"/>
                </a:ext>
              </a:extLst>
            </p:cNvPr>
            <p:cNvSpPr/>
            <p:nvPr/>
          </p:nvSpPr>
          <p:spPr>
            <a:xfrm>
              <a:off x="270612" y="330835"/>
              <a:ext cx="171171" cy="171069"/>
            </a:xfrm>
            <a:custGeom>
              <a:avLst/>
              <a:gdLst/>
              <a:ahLst/>
              <a:cxnLst/>
              <a:rect l="0" t="0" r="0" b="0"/>
              <a:pathLst>
                <a:path w="171171" h="171069">
                  <a:moveTo>
                    <a:pt x="85598" y="0"/>
                  </a:moveTo>
                  <a:cubicBezTo>
                    <a:pt x="132956" y="0"/>
                    <a:pt x="171171" y="38227"/>
                    <a:pt x="171171" y="85598"/>
                  </a:cubicBezTo>
                  <a:cubicBezTo>
                    <a:pt x="171171" y="132842"/>
                    <a:pt x="132956" y="171069"/>
                    <a:pt x="85598" y="171069"/>
                  </a:cubicBezTo>
                  <a:cubicBezTo>
                    <a:pt x="38227" y="171069"/>
                    <a:pt x="0" y="132842"/>
                    <a:pt x="0" y="85598"/>
                  </a:cubicBezTo>
                  <a:cubicBezTo>
                    <a:pt x="0" y="38227"/>
                    <a:pt x="38227" y="0"/>
                    <a:pt x="85598" y="0"/>
                  </a:cubicBezTo>
                  <a:close/>
                </a:path>
              </a:pathLst>
            </a:custGeom>
            <a:ln w="0" cap="flat">
              <a:miter lim="127000"/>
            </a:ln>
          </p:spPr>
          <p:style>
            <a:lnRef idx="0">
              <a:srgbClr val="000000">
                <a:alpha val="0"/>
              </a:srgbClr>
            </a:lnRef>
            <a:fillRef idx="1">
              <a:srgbClr val="70DCDC"/>
            </a:fillRef>
            <a:effectRef idx="0">
              <a:scrgbClr r="0" g="0" b="0"/>
            </a:effectRef>
            <a:fontRef idx="none"/>
          </p:style>
          <p:txBody>
            <a:bodyPr/>
            <a:lstStyle/>
            <a:p>
              <a:endParaRPr lang="en-IN"/>
            </a:p>
          </p:txBody>
        </p:sp>
        <p:sp>
          <p:nvSpPr>
            <p:cNvPr id="34" name="Shape 1241">
              <a:extLst>
                <a:ext uri="{FF2B5EF4-FFF2-40B4-BE49-F238E27FC236}">
                  <a16:creationId xmlns:a16="http://schemas.microsoft.com/office/drawing/2014/main" id="{F8F48981-D51A-615B-0037-7ED6F0356A5A}"/>
                </a:ext>
              </a:extLst>
            </p:cNvPr>
            <p:cNvSpPr/>
            <p:nvPr/>
          </p:nvSpPr>
          <p:spPr>
            <a:xfrm>
              <a:off x="852716" y="56896"/>
              <a:ext cx="47371" cy="197993"/>
            </a:xfrm>
            <a:custGeom>
              <a:avLst/>
              <a:gdLst/>
              <a:ahLst/>
              <a:cxnLst/>
              <a:rect l="0" t="0" r="0" b="0"/>
              <a:pathLst>
                <a:path w="47371" h="197993">
                  <a:moveTo>
                    <a:pt x="23698" y="0"/>
                  </a:moveTo>
                  <a:cubicBezTo>
                    <a:pt x="35522" y="0"/>
                    <a:pt x="47371" y="7747"/>
                    <a:pt x="47371" y="23114"/>
                  </a:cubicBezTo>
                  <a:lnTo>
                    <a:pt x="47371" y="174879"/>
                  </a:lnTo>
                  <a:cubicBezTo>
                    <a:pt x="47371" y="190246"/>
                    <a:pt x="35522" y="197993"/>
                    <a:pt x="23698" y="197993"/>
                  </a:cubicBezTo>
                  <a:cubicBezTo>
                    <a:pt x="11849" y="197993"/>
                    <a:pt x="0" y="190246"/>
                    <a:pt x="0" y="174879"/>
                  </a:cubicBezTo>
                  <a:lnTo>
                    <a:pt x="0" y="23114"/>
                  </a:lnTo>
                  <a:cubicBezTo>
                    <a:pt x="0" y="7747"/>
                    <a:pt x="11849" y="0"/>
                    <a:pt x="23698"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35" name="Shape 1242">
              <a:extLst>
                <a:ext uri="{FF2B5EF4-FFF2-40B4-BE49-F238E27FC236}">
                  <a16:creationId xmlns:a16="http://schemas.microsoft.com/office/drawing/2014/main" id="{2E419CE5-3465-A3F2-A3C5-41D1A145FAC3}"/>
                </a:ext>
              </a:extLst>
            </p:cNvPr>
            <p:cNvSpPr/>
            <p:nvPr/>
          </p:nvSpPr>
          <p:spPr>
            <a:xfrm>
              <a:off x="769988" y="131953"/>
              <a:ext cx="213398" cy="47879"/>
            </a:xfrm>
            <a:custGeom>
              <a:avLst/>
              <a:gdLst/>
              <a:ahLst/>
              <a:cxnLst/>
              <a:rect l="0" t="0" r="0" b="0"/>
              <a:pathLst>
                <a:path w="213398" h="47879">
                  <a:moveTo>
                    <a:pt x="30226" y="0"/>
                  </a:moveTo>
                  <a:lnTo>
                    <a:pt x="182601" y="0"/>
                  </a:lnTo>
                  <a:cubicBezTo>
                    <a:pt x="213398" y="0"/>
                    <a:pt x="213398" y="47879"/>
                    <a:pt x="182601" y="47879"/>
                  </a:cubicBezTo>
                  <a:lnTo>
                    <a:pt x="30226" y="47879"/>
                  </a:lnTo>
                  <a:cubicBezTo>
                    <a:pt x="0" y="47879"/>
                    <a:pt x="0" y="0"/>
                    <a:pt x="30226"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36" name="Shape 1243">
              <a:extLst>
                <a:ext uri="{FF2B5EF4-FFF2-40B4-BE49-F238E27FC236}">
                  <a16:creationId xmlns:a16="http://schemas.microsoft.com/office/drawing/2014/main" id="{8091EEDB-D187-9D1E-C890-F309C0C35114}"/>
                </a:ext>
              </a:extLst>
            </p:cNvPr>
            <p:cNvSpPr/>
            <p:nvPr/>
          </p:nvSpPr>
          <p:spPr>
            <a:xfrm>
              <a:off x="55888" y="295656"/>
              <a:ext cx="61625" cy="48006"/>
            </a:xfrm>
            <a:custGeom>
              <a:avLst/>
              <a:gdLst/>
              <a:ahLst/>
              <a:cxnLst/>
              <a:rect l="0" t="0" r="0" b="0"/>
              <a:pathLst>
                <a:path w="61625" h="48006">
                  <a:moveTo>
                    <a:pt x="30800" y="0"/>
                  </a:moveTo>
                  <a:cubicBezTo>
                    <a:pt x="61625" y="0"/>
                    <a:pt x="61625" y="48006"/>
                    <a:pt x="30800" y="48006"/>
                  </a:cubicBezTo>
                  <a:cubicBezTo>
                    <a:pt x="0" y="48006"/>
                    <a:pt x="0" y="0"/>
                    <a:pt x="3080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37" name="Shape 1244">
              <a:extLst>
                <a:ext uri="{FF2B5EF4-FFF2-40B4-BE49-F238E27FC236}">
                  <a16:creationId xmlns:a16="http://schemas.microsoft.com/office/drawing/2014/main" id="{490DECD7-34BE-50CD-A024-9DDA5F82D180}"/>
                </a:ext>
              </a:extLst>
            </p:cNvPr>
            <p:cNvSpPr/>
            <p:nvPr/>
          </p:nvSpPr>
          <p:spPr>
            <a:xfrm>
              <a:off x="0" y="621792"/>
              <a:ext cx="685457" cy="75946"/>
            </a:xfrm>
            <a:custGeom>
              <a:avLst/>
              <a:gdLst/>
              <a:ahLst/>
              <a:cxnLst/>
              <a:rect l="0" t="0" r="0" b="0"/>
              <a:pathLst>
                <a:path w="685457" h="75946">
                  <a:moveTo>
                    <a:pt x="685457" y="0"/>
                  </a:moveTo>
                  <a:cubicBezTo>
                    <a:pt x="590741" y="0"/>
                    <a:pt x="590741" y="75946"/>
                    <a:pt x="495440" y="75946"/>
                  </a:cubicBezTo>
                  <a:cubicBezTo>
                    <a:pt x="400139" y="75946"/>
                    <a:pt x="400139" y="0"/>
                    <a:pt x="305410" y="0"/>
                  </a:cubicBezTo>
                  <a:cubicBezTo>
                    <a:pt x="210134" y="0"/>
                    <a:pt x="210134" y="75946"/>
                    <a:pt x="114838" y="75946"/>
                  </a:cubicBezTo>
                  <a:cubicBezTo>
                    <a:pt x="67476" y="75946"/>
                    <a:pt x="43794" y="56960"/>
                    <a:pt x="20041" y="37973"/>
                  </a:cubicBezTo>
                  <a:lnTo>
                    <a:pt x="0" y="24437"/>
                  </a:ln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38" name="Shape 1245">
              <a:extLst>
                <a:ext uri="{FF2B5EF4-FFF2-40B4-BE49-F238E27FC236}">
                  <a16:creationId xmlns:a16="http://schemas.microsoft.com/office/drawing/2014/main" id="{02B8B15C-6E96-4E67-A50E-0F13AC89B479}"/>
                </a:ext>
              </a:extLst>
            </p:cNvPr>
            <p:cNvSpPr/>
            <p:nvPr/>
          </p:nvSpPr>
          <p:spPr>
            <a:xfrm>
              <a:off x="0" y="727329"/>
              <a:ext cx="685457" cy="75311"/>
            </a:xfrm>
            <a:custGeom>
              <a:avLst/>
              <a:gdLst/>
              <a:ahLst/>
              <a:cxnLst/>
              <a:rect l="0" t="0" r="0" b="0"/>
              <a:pathLst>
                <a:path w="685457" h="75311">
                  <a:moveTo>
                    <a:pt x="685457" y="0"/>
                  </a:moveTo>
                  <a:cubicBezTo>
                    <a:pt x="590741" y="0"/>
                    <a:pt x="590741" y="75311"/>
                    <a:pt x="495440" y="75311"/>
                  </a:cubicBezTo>
                  <a:cubicBezTo>
                    <a:pt x="400139" y="75311"/>
                    <a:pt x="400139" y="0"/>
                    <a:pt x="305410" y="0"/>
                  </a:cubicBezTo>
                  <a:cubicBezTo>
                    <a:pt x="210134" y="0"/>
                    <a:pt x="210134" y="75311"/>
                    <a:pt x="114838" y="75311"/>
                  </a:cubicBezTo>
                  <a:cubicBezTo>
                    <a:pt x="67476" y="75311"/>
                    <a:pt x="43794" y="56483"/>
                    <a:pt x="20041" y="37656"/>
                  </a:cubicBezTo>
                  <a:lnTo>
                    <a:pt x="0" y="24233"/>
                  </a:ln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39" name="Rectangle 38">
              <a:extLst>
                <a:ext uri="{FF2B5EF4-FFF2-40B4-BE49-F238E27FC236}">
                  <a16:creationId xmlns:a16="http://schemas.microsoft.com/office/drawing/2014/main" id="{C60B2081-3C48-96AB-8DB5-A98F19473B74}"/>
                </a:ext>
              </a:extLst>
            </p:cNvPr>
            <p:cNvSpPr/>
            <p:nvPr/>
          </p:nvSpPr>
          <p:spPr>
            <a:xfrm>
              <a:off x="811682" y="629315"/>
              <a:ext cx="5160519" cy="580642"/>
            </a:xfrm>
            <a:prstGeom prst="rect">
              <a:avLst/>
            </a:prstGeom>
            <a:ln>
              <a:noFill/>
            </a:ln>
          </p:spPr>
          <p:txBody>
            <a:bodyPr vert="horz" lIns="0" tIns="0" rIns="0" bIns="0" rtlCol="0">
              <a:noAutofit/>
            </a:bodyPr>
            <a:lstStyle/>
            <a:p>
              <a:pPr>
                <a:lnSpc>
                  <a:spcPct val="107000"/>
                </a:lnSpc>
                <a:spcAft>
                  <a:spcPts val="800"/>
                </a:spcAft>
              </a:pPr>
              <a:r>
                <a:rPr lang="en-IN" sz="2800" b="1" kern="100">
                  <a:solidFill>
                    <a:srgbClr val="414143"/>
                  </a:solidFill>
                  <a:effectLst/>
                  <a:latin typeface="Calibri" panose="020F0502020204030204" pitchFamily="34" charset="0"/>
                  <a:ea typeface="Calibri" panose="020F0502020204030204" pitchFamily="34" charset="0"/>
                </a:rPr>
                <a:t>Women</a:t>
              </a:r>
              <a:r>
                <a:rPr lang="en-IN" sz="2800" b="1" kern="100" spc="150">
                  <a:solidFill>
                    <a:srgbClr val="414143"/>
                  </a:solidFill>
                  <a:effectLst/>
                  <a:latin typeface="Calibri" panose="020F0502020204030204" pitchFamily="34" charset="0"/>
                  <a:ea typeface="Calibri" panose="020F0502020204030204" pitchFamily="34" charset="0"/>
                </a:rPr>
                <a:t> </a:t>
              </a:r>
              <a:r>
                <a:rPr lang="en-IN" sz="2800" b="1" kern="100">
                  <a:solidFill>
                    <a:srgbClr val="414143"/>
                  </a:solidFill>
                  <a:effectLst/>
                  <a:latin typeface="Calibri" panose="020F0502020204030204" pitchFamily="34" charset="0"/>
                  <a:ea typeface="Calibri" panose="020F0502020204030204" pitchFamily="34" charset="0"/>
                </a:rPr>
                <a:t>Safety</a:t>
              </a:r>
              <a:r>
                <a:rPr lang="en-IN" sz="2800" b="1" kern="100" spc="125">
                  <a:solidFill>
                    <a:srgbClr val="414143"/>
                  </a:solidFill>
                  <a:effectLst/>
                  <a:latin typeface="Calibri" panose="020F0502020204030204" pitchFamily="34" charset="0"/>
                  <a:ea typeface="Calibri" panose="020F0502020204030204" pitchFamily="34" charset="0"/>
                </a:rPr>
                <a:t> </a:t>
              </a:r>
              <a:r>
                <a:rPr lang="en-IN" sz="2800" b="1" kern="100">
                  <a:solidFill>
                    <a:srgbClr val="414143"/>
                  </a:solidFill>
                  <a:effectLst/>
                  <a:latin typeface="Calibri" panose="020F0502020204030204" pitchFamily="34" charset="0"/>
                  <a:ea typeface="Calibri" panose="020F0502020204030204" pitchFamily="34" charset="0"/>
                </a:rPr>
                <a:t>Rank:</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48D22481-007D-914E-3986-3A6163A89E93}"/>
                </a:ext>
              </a:extLst>
            </p:cNvPr>
            <p:cNvSpPr/>
            <p:nvPr/>
          </p:nvSpPr>
          <p:spPr>
            <a:xfrm>
              <a:off x="4692142" y="629315"/>
              <a:ext cx="183386" cy="580642"/>
            </a:xfrm>
            <a:prstGeom prst="rect">
              <a:avLst/>
            </a:prstGeom>
            <a:ln>
              <a:noFill/>
            </a:ln>
          </p:spPr>
          <p:txBody>
            <a:bodyPr vert="horz" lIns="0" tIns="0" rIns="0" bIns="0" rtlCol="0">
              <a:noAutofit/>
            </a:bodyPr>
            <a:lstStyle/>
            <a:p>
              <a:pPr>
                <a:lnSpc>
                  <a:spcPct val="107000"/>
                </a:lnSpc>
                <a:spcAft>
                  <a:spcPts val="800"/>
                </a:spcAft>
              </a:pPr>
              <a:r>
                <a:rPr lang="en-IN" sz="2800" b="1" kern="100">
                  <a:solidFill>
                    <a:srgbClr val="414143"/>
                  </a:solidFill>
                  <a:effectLst/>
                  <a:latin typeface="Calibri" panose="020F0502020204030204" pitchFamily="34" charset="0"/>
                  <a:ea typeface="Calibri" panose="020F0502020204030204" pitchFamily="34" charset="0"/>
                </a:rPr>
                <a:t>-</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1" name="Rectangle 40">
              <a:extLst>
                <a:ext uri="{FF2B5EF4-FFF2-40B4-BE49-F238E27FC236}">
                  <a16:creationId xmlns:a16="http://schemas.microsoft.com/office/drawing/2014/main" id="{94B97103-8295-9169-FE75-F82E239A4B89}"/>
                </a:ext>
              </a:extLst>
            </p:cNvPr>
            <p:cNvSpPr/>
            <p:nvPr/>
          </p:nvSpPr>
          <p:spPr>
            <a:xfrm>
              <a:off x="2255266" y="1746449"/>
              <a:ext cx="970274" cy="433793"/>
            </a:xfrm>
            <a:prstGeom prst="rect">
              <a:avLst/>
            </a:prstGeom>
            <a:ln>
              <a:noFill/>
            </a:ln>
          </p:spPr>
          <p:txBody>
            <a:bodyPr vert="horz" lIns="0" tIns="0" rIns="0" bIns="0" rtlCol="0">
              <a:noAutofit/>
            </a:bodyPr>
            <a:lstStyle/>
            <a:p>
              <a:pPr>
                <a:lnSpc>
                  <a:spcPct val="107000"/>
                </a:lnSpc>
                <a:spcAft>
                  <a:spcPts val="800"/>
                </a:spcAft>
              </a:pPr>
              <a:r>
                <a:rPr lang="en-IN" sz="2000" kern="100">
                  <a:solidFill>
                    <a:srgbClr val="414143"/>
                  </a:solidFill>
                  <a:effectLst/>
                  <a:latin typeface="Calibri" panose="020F0502020204030204" pitchFamily="34" charset="0"/>
                  <a:ea typeface="Calibri" panose="020F0502020204030204" pitchFamily="34" charset="0"/>
                </a:rPr>
                <a:t>orway</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2" name="Rectangle 41">
              <a:extLst>
                <a:ext uri="{FF2B5EF4-FFF2-40B4-BE49-F238E27FC236}">
                  <a16:creationId xmlns:a16="http://schemas.microsoft.com/office/drawing/2014/main" id="{D2BA18E6-27C2-DD00-1ECC-0B8EE3272329}"/>
                </a:ext>
              </a:extLst>
            </p:cNvPr>
            <p:cNvSpPr/>
            <p:nvPr/>
          </p:nvSpPr>
          <p:spPr>
            <a:xfrm>
              <a:off x="2038858" y="2529770"/>
              <a:ext cx="219722" cy="514234"/>
            </a:xfrm>
            <a:prstGeom prst="rect">
              <a:avLst/>
            </a:prstGeom>
            <a:ln>
              <a:noFill/>
            </a:ln>
          </p:spPr>
          <p:txBody>
            <a:bodyPr vert="horz" lIns="0" tIns="0" rIns="0" bIns="0" rtlCol="0">
              <a:noAutofit/>
            </a:bodyPr>
            <a:lstStyle/>
            <a:p>
              <a:pPr>
                <a:lnSpc>
                  <a:spcPct val="107000"/>
                </a:lnSpc>
                <a:spcAft>
                  <a:spcPts val="800"/>
                </a:spcAft>
              </a:pPr>
              <a:r>
                <a:rPr lang="en-IN" sz="3200" kern="100">
                  <a:solidFill>
                    <a:srgbClr val="414143"/>
                  </a:solidFill>
                  <a:effectLst/>
                  <a:latin typeface="Imprint MT Shadow" panose="04020605060303030202" pitchFamily="82" charset="0"/>
                  <a:ea typeface="Imprint MT Shadow" panose="04020605060303030202" pitchFamily="82" charset="0"/>
                  <a:cs typeface="Imprint MT Shadow" panose="04020605060303030202" pitchFamily="82" charset="0"/>
                </a:rPr>
                <a:t>I</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3" name="Rectangle 42">
              <a:extLst>
                <a:ext uri="{FF2B5EF4-FFF2-40B4-BE49-F238E27FC236}">
                  <a16:creationId xmlns:a16="http://schemas.microsoft.com/office/drawing/2014/main" id="{057D85A1-AA49-E445-DED3-FDE880B9D5F0}"/>
                </a:ext>
              </a:extLst>
            </p:cNvPr>
            <p:cNvSpPr/>
            <p:nvPr/>
          </p:nvSpPr>
          <p:spPr>
            <a:xfrm>
              <a:off x="2203450" y="2559047"/>
              <a:ext cx="1037828" cy="433275"/>
            </a:xfrm>
            <a:prstGeom prst="rect">
              <a:avLst/>
            </a:prstGeom>
            <a:ln>
              <a:noFill/>
            </a:ln>
          </p:spPr>
          <p:txBody>
            <a:bodyPr vert="horz" lIns="0" tIns="0" rIns="0" bIns="0" rtlCol="0">
              <a:noAutofit/>
            </a:bodyPr>
            <a:lstStyle/>
            <a:p>
              <a:pPr>
                <a:lnSpc>
                  <a:spcPct val="107000"/>
                </a:lnSpc>
                <a:spcAft>
                  <a:spcPts val="800"/>
                </a:spcAft>
              </a:pPr>
              <a:r>
                <a:rPr lang="en-IN" sz="2000" kern="100">
                  <a:solidFill>
                    <a:srgbClr val="414143"/>
                  </a:solidFill>
                  <a:effectLst/>
                  <a:latin typeface="Calibri" panose="020F0502020204030204" pitchFamily="34" charset="0"/>
                  <a:ea typeface="Calibri" panose="020F0502020204030204" pitchFamily="34" charset="0"/>
                </a:rPr>
                <a:t>celand</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4" name="Rectangle 43">
              <a:extLst>
                <a:ext uri="{FF2B5EF4-FFF2-40B4-BE49-F238E27FC236}">
                  <a16:creationId xmlns:a16="http://schemas.microsoft.com/office/drawing/2014/main" id="{544D35E5-1871-B45E-6D2E-D7B3D831E1E4}"/>
                </a:ext>
              </a:extLst>
            </p:cNvPr>
            <p:cNvSpPr/>
            <p:nvPr/>
          </p:nvSpPr>
          <p:spPr>
            <a:xfrm>
              <a:off x="1459357" y="3204690"/>
              <a:ext cx="367278" cy="577791"/>
            </a:xfrm>
            <a:prstGeom prst="rect">
              <a:avLst/>
            </a:prstGeom>
            <a:ln>
              <a:noFill/>
            </a:ln>
          </p:spPr>
          <p:txBody>
            <a:bodyPr vert="horz" lIns="0" tIns="0" rIns="0" bIns="0" rtlCol="0">
              <a:noAutofit/>
            </a:bodyPr>
            <a:lstStyle/>
            <a:p>
              <a:pPr>
                <a:lnSpc>
                  <a:spcPct val="107000"/>
                </a:lnSpc>
                <a:spcAft>
                  <a:spcPts val="800"/>
                </a:spcAft>
              </a:pPr>
              <a:r>
                <a:rPr lang="en-IN" sz="3600" kern="100">
                  <a:solidFill>
                    <a:srgbClr val="414143"/>
                  </a:solidFill>
                  <a:effectLst/>
                  <a:latin typeface="Imprint MT Shadow" panose="04020605060303030202" pitchFamily="82" charset="0"/>
                  <a:ea typeface="Imprint MT Shadow" panose="04020605060303030202" pitchFamily="82" charset="0"/>
                  <a:cs typeface="Imprint MT Shadow" panose="04020605060303030202" pitchFamily="82" charset="0"/>
                </a:rPr>
                <a:t>S</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5" name="Rectangle 44">
              <a:extLst>
                <a:ext uri="{FF2B5EF4-FFF2-40B4-BE49-F238E27FC236}">
                  <a16:creationId xmlns:a16="http://schemas.microsoft.com/office/drawing/2014/main" id="{98632BBF-A271-DC37-66DC-AAA43210B319}"/>
                </a:ext>
              </a:extLst>
            </p:cNvPr>
            <p:cNvSpPr/>
            <p:nvPr/>
          </p:nvSpPr>
          <p:spPr>
            <a:xfrm>
              <a:off x="1735201" y="3269231"/>
              <a:ext cx="1673523" cy="433275"/>
            </a:xfrm>
            <a:prstGeom prst="rect">
              <a:avLst/>
            </a:prstGeom>
            <a:ln>
              <a:noFill/>
            </a:ln>
          </p:spPr>
          <p:txBody>
            <a:bodyPr vert="horz" lIns="0" tIns="0" rIns="0" bIns="0" rtlCol="0">
              <a:noAutofit/>
            </a:bodyPr>
            <a:lstStyle/>
            <a:p>
              <a:pPr>
                <a:lnSpc>
                  <a:spcPct val="107000"/>
                </a:lnSpc>
                <a:spcAft>
                  <a:spcPts val="800"/>
                </a:spcAft>
              </a:pPr>
              <a:r>
                <a:rPr lang="en-IN" sz="2000" kern="100">
                  <a:solidFill>
                    <a:srgbClr val="414143"/>
                  </a:solidFill>
                  <a:effectLst/>
                  <a:latin typeface="Calibri" panose="020F0502020204030204" pitchFamily="34" charset="0"/>
                  <a:ea typeface="Calibri" panose="020F0502020204030204" pitchFamily="34" charset="0"/>
                </a:rPr>
                <a:t>witzerland</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6" name="Shape 1254">
              <a:extLst>
                <a:ext uri="{FF2B5EF4-FFF2-40B4-BE49-F238E27FC236}">
                  <a16:creationId xmlns:a16="http://schemas.microsoft.com/office/drawing/2014/main" id="{FD956F90-65F0-DC13-FFB6-2A17F0310B24}"/>
                </a:ext>
              </a:extLst>
            </p:cNvPr>
            <p:cNvSpPr/>
            <p:nvPr/>
          </p:nvSpPr>
          <p:spPr>
            <a:xfrm>
              <a:off x="3271266" y="1620901"/>
              <a:ext cx="580771" cy="580898"/>
            </a:xfrm>
            <a:custGeom>
              <a:avLst/>
              <a:gdLst/>
              <a:ahLst/>
              <a:cxnLst/>
              <a:rect l="0" t="0" r="0" b="0"/>
              <a:pathLst>
                <a:path w="580771" h="580898">
                  <a:moveTo>
                    <a:pt x="290449" y="0"/>
                  </a:moveTo>
                  <a:cubicBezTo>
                    <a:pt x="450850" y="0"/>
                    <a:pt x="580771" y="130048"/>
                    <a:pt x="580771" y="290449"/>
                  </a:cubicBezTo>
                  <a:cubicBezTo>
                    <a:pt x="580771" y="450850"/>
                    <a:pt x="450850" y="580898"/>
                    <a:pt x="290449" y="580898"/>
                  </a:cubicBezTo>
                  <a:cubicBezTo>
                    <a:pt x="130048" y="580898"/>
                    <a:pt x="0" y="450850"/>
                    <a:pt x="0" y="290449"/>
                  </a:cubicBezTo>
                  <a:cubicBezTo>
                    <a:pt x="0" y="130048"/>
                    <a:pt x="130048" y="0"/>
                    <a:pt x="290449" y="0"/>
                  </a:cubicBezTo>
                  <a:close/>
                </a:path>
              </a:pathLst>
            </a:custGeom>
            <a:ln w="0" cap="flat">
              <a:miter lim="127000"/>
            </a:ln>
          </p:spPr>
          <p:style>
            <a:lnRef idx="0">
              <a:srgbClr val="000000">
                <a:alpha val="0"/>
              </a:srgbClr>
            </a:lnRef>
            <a:fillRef idx="1">
              <a:srgbClr val="70DCDC"/>
            </a:fillRef>
            <a:effectRef idx="0">
              <a:scrgbClr r="0" g="0" b="0"/>
            </a:effectRef>
            <a:fontRef idx="none"/>
          </p:style>
          <p:txBody>
            <a:bodyPr/>
            <a:lstStyle/>
            <a:p>
              <a:endParaRPr lang="en-IN"/>
            </a:p>
          </p:txBody>
        </p:sp>
        <p:sp>
          <p:nvSpPr>
            <p:cNvPr id="47" name="Shape 1255">
              <a:extLst>
                <a:ext uri="{FF2B5EF4-FFF2-40B4-BE49-F238E27FC236}">
                  <a16:creationId xmlns:a16="http://schemas.microsoft.com/office/drawing/2014/main" id="{F677E66F-0F3E-76C9-CBF9-3927A416EEC1}"/>
                </a:ext>
              </a:extLst>
            </p:cNvPr>
            <p:cNvSpPr/>
            <p:nvPr/>
          </p:nvSpPr>
          <p:spPr>
            <a:xfrm>
              <a:off x="3262376" y="2373630"/>
              <a:ext cx="580771" cy="580898"/>
            </a:xfrm>
            <a:custGeom>
              <a:avLst/>
              <a:gdLst/>
              <a:ahLst/>
              <a:cxnLst/>
              <a:rect l="0" t="0" r="0" b="0"/>
              <a:pathLst>
                <a:path w="580771" h="580898">
                  <a:moveTo>
                    <a:pt x="290322" y="0"/>
                  </a:moveTo>
                  <a:cubicBezTo>
                    <a:pt x="450723" y="0"/>
                    <a:pt x="580771" y="130048"/>
                    <a:pt x="580771" y="290449"/>
                  </a:cubicBezTo>
                  <a:cubicBezTo>
                    <a:pt x="580771" y="450850"/>
                    <a:pt x="450723" y="580898"/>
                    <a:pt x="290322" y="580898"/>
                  </a:cubicBezTo>
                  <a:cubicBezTo>
                    <a:pt x="130048" y="580898"/>
                    <a:pt x="0" y="450850"/>
                    <a:pt x="0" y="290449"/>
                  </a:cubicBezTo>
                  <a:cubicBezTo>
                    <a:pt x="0" y="130048"/>
                    <a:pt x="130048" y="0"/>
                    <a:pt x="290322"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48" name="Shape 1256">
              <a:extLst>
                <a:ext uri="{FF2B5EF4-FFF2-40B4-BE49-F238E27FC236}">
                  <a16:creationId xmlns:a16="http://schemas.microsoft.com/office/drawing/2014/main" id="{BEBD3040-CD49-993E-5430-E888EFD4E0C9}"/>
                </a:ext>
              </a:extLst>
            </p:cNvPr>
            <p:cNvSpPr/>
            <p:nvPr/>
          </p:nvSpPr>
          <p:spPr>
            <a:xfrm>
              <a:off x="3271266" y="3109595"/>
              <a:ext cx="580771" cy="580771"/>
            </a:xfrm>
            <a:custGeom>
              <a:avLst/>
              <a:gdLst/>
              <a:ahLst/>
              <a:cxnLst/>
              <a:rect l="0" t="0" r="0" b="0"/>
              <a:pathLst>
                <a:path w="580771" h="580771">
                  <a:moveTo>
                    <a:pt x="290449" y="0"/>
                  </a:moveTo>
                  <a:cubicBezTo>
                    <a:pt x="450850" y="0"/>
                    <a:pt x="580771" y="130048"/>
                    <a:pt x="580771" y="290449"/>
                  </a:cubicBezTo>
                  <a:cubicBezTo>
                    <a:pt x="580771" y="450850"/>
                    <a:pt x="450850" y="580771"/>
                    <a:pt x="290449" y="580771"/>
                  </a:cubicBezTo>
                  <a:cubicBezTo>
                    <a:pt x="130048" y="580771"/>
                    <a:pt x="0" y="450850"/>
                    <a:pt x="0" y="290449"/>
                  </a:cubicBezTo>
                  <a:cubicBezTo>
                    <a:pt x="0" y="130048"/>
                    <a:pt x="130048" y="0"/>
                    <a:pt x="290449" y="0"/>
                  </a:cubicBezTo>
                  <a:close/>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pic>
          <p:nvPicPr>
            <p:cNvPr id="49" name="Picture 48">
              <a:extLst>
                <a:ext uri="{FF2B5EF4-FFF2-40B4-BE49-F238E27FC236}">
                  <a16:creationId xmlns:a16="http://schemas.microsoft.com/office/drawing/2014/main" id="{1305EAB7-0B4A-1857-A6CB-6AFC54E42E7C}"/>
                </a:ext>
              </a:extLst>
            </p:cNvPr>
            <p:cNvPicPr/>
            <p:nvPr/>
          </p:nvPicPr>
          <p:blipFill>
            <a:blip r:embed="rId3"/>
            <a:stretch>
              <a:fillRect/>
            </a:stretch>
          </p:blipFill>
          <p:spPr>
            <a:xfrm>
              <a:off x="3847465" y="1295997"/>
              <a:ext cx="4528821" cy="2800350"/>
            </a:xfrm>
            <a:prstGeom prst="rect">
              <a:avLst/>
            </a:prstGeom>
          </p:spPr>
        </p:pic>
        <p:sp>
          <p:nvSpPr>
            <p:cNvPr id="50" name="Shape 12789">
              <a:extLst>
                <a:ext uri="{FF2B5EF4-FFF2-40B4-BE49-F238E27FC236}">
                  <a16:creationId xmlns:a16="http://schemas.microsoft.com/office/drawing/2014/main" id="{B006FFEC-2ED0-A3A2-9914-581296928B06}"/>
                </a:ext>
              </a:extLst>
            </p:cNvPr>
            <p:cNvSpPr/>
            <p:nvPr/>
          </p:nvSpPr>
          <p:spPr>
            <a:xfrm>
              <a:off x="3995547" y="2411679"/>
              <a:ext cx="1963293" cy="448234"/>
            </a:xfrm>
            <a:custGeom>
              <a:avLst/>
              <a:gdLst/>
              <a:ahLst/>
              <a:cxnLst/>
              <a:rect l="0" t="0" r="0" b="0"/>
              <a:pathLst>
                <a:path w="1963293" h="448234">
                  <a:moveTo>
                    <a:pt x="0" y="0"/>
                  </a:moveTo>
                  <a:lnTo>
                    <a:pt x="1963293" y="0"/>
                  </a:lnTo>
                  <a:lnTo>
                    <a:pt x="1963293" y="448234"/>
                  </a:lnTo>
                  <a:lnTo>
                    <a:pt x="0" y="448234"/>
                  </a:lnTo>
                  <a:lnTo>
                    <a:pt x="0" y="0"/>
                  </a:lnTo>
                </a:path>
              </a:pathLst>
            </a:custGeom>
            <a:ln w="0" cap="flat">
              <a:miter lim="127000"/>
            </a:ln>
          </p:spPr>
          <p:style>
            <a:lnRef idx="0">
              <a:srgbClr val="000000">
                <a:alpha val="0"/>
              </a:srgbClr>
            </a:lnRef>
            <a:fillRef idx="1">
              <a:srgbClr val="ECECEC"/>
            </a:fillRef>
            <a:effectRef idx="0">
              <a:scrgbClr r="0" g="0" b="0"/>
            </a:effectRef>
            <a:fontRef idx="none"/>
          </p:style>
          <p:txBody>
            <a:bodyPr/>
            <a:lstStyle/>
            <a:p>
              <a:endParaRPr lang="en-IN"/>
            </a:p>
          </p:txBody>
        </p:sp>
        <p:sp>
          <p:nvSpPr>
            <p:cNvPr id="51" name="Shape 1260">
              <a:extLst>
                <a:ext uri="{FF2B5EF4-FFF2-40B4-BE49-F238E27FC236}">
                  <a16:creationId xmlns:a16="http://schemas.microsoft.com/office/drawing/2014/main" id="{A1A4713A-F473-227B-BF96-2952EF34AE1A}"/>
                </a:ext>
              </a:extLst>
            </p:cNvPr>
            <p:cNvSpPr/>
            <p:nvPr/>
          </p:nvSpPr>
          <p:spPr>
            <a:xfrm>
              <a:off x="3995547" y="2411679"/>
              <a:ext cx="1963293" cy="448234"/>
            </a:xfrm>
            <a:custGeom>
              <a:avLst/>
              <a:gdLst/>
              <a:ahLst/>
              <a:cxnLst/>
              <a:rect l="0" t="0" r="0" b="0"/>
              <a:pathLst>
                <a:path w="1963293" h="448234">
                  <a:moveTo>
                    <a:pt x="0" y="448234"/>
                  </a:moveTo>
                  <a:lnTo>
                    <a:pt x="1963293" y="448234"/>
                  </a:lnTo>
                  <a:lnTo>
                    <a:pt x="1963293" y="0"/>
                  </a:lnTo>
                  <a:lnTo>
                    <a:pt x="0" y="0"/>
                  </a:lnTo>
                  <a:close/>
                </a:path>
              </a:pathLst>
            </a:custGeom>
            <a:ln w="25400" cap="flat">
              <a:round/>
            </a:ln>
          </p:spPr>
          <p:style>
            <a:lnRef idx="1">
              <a:srgbClr val="ECECEC"/>
            </a:lnRef>
            <a:fillRef idx="0">
              <a:srgbClr val="000000">
                <a:alpha val="0"/>
              </a:srgbClr>
            </a:fillRef>
            <a:effectRef idx="0">
              <a:scrgbClr r="0" g="0" b="0"/>
            </a:effectRef>
            <a:fontRef idx="none"/>
          </p:style>
          <p:txBody>
            <a:bodyPr/>
            <a:lstStyle/>
            <a:p>
              <a:endParaRPr lang="en-IN"/>
            </a:p>
          </p:txBody>
        </p:sp>
        <p:sp>
          <p:nvSpPr>
            <p:cNvPr id="52" name="Shape 1261">
              <a:extLst>
                <a:ext uri="{FF2B5EF4-FFF2-40B4-BE49-F238E27FC236}">
                  <a16:creationId xmlns:a16="http://schemas.microsoft.com/office/drawing/2014/main" id="{E96401A8-21D3-DA03-691F-776A2558A7EB}"/>
                </a:ext>
              </a:extLst>
            </p:cNvPr>
            <p:cNvSpPr/>
            <p:nvPr/>
          </p:nvSpPr>
          <p:spPr>
            <a:xfrm>
              <a:off x="5047107" y="2347849"/>
              <a:ext cx="0" cy="615569"/>
            </a:xfrm>
            <a:custGeom>
              <a:avLst/>
              <a:gdLst/>
              <a:ahLst/>
              <a:cxnLst/>
              <a:rect l="0" t="0" r="0" b="0"/>
              <a:pathLst>
                <a:path h="615569">
                  <a:moveTo>
                    <a:pt x="0" y="0"/>
                  </a:moveTo>
                  <a:lnTo>
                    <a:pt x="0" y="615569"/>
                  </a:lnTo>
                </a:path>
              </a:pathLst>
            </a:custGeom>
            <a:ln w="9525" cap="flat">
              <a:round/>
            </a:ln>
          </p:spPr>
          <p:style>
            <a:lnRef idx="1">
              <a:srgbClr val="D9D9DA"/>
            </a:lnRef>
            <a:fillRef idx="0">
              <a:srgbClr val="000000">
                <a:alpha val="0"/>
              </a:srgbClr>
            </a:fillRef>
            <a:effectRef idx="0">
              <a:scrgbClr r="0" g="0" b="0"/>
            </a:effectRef>
            <a:fontRef idx="none"/>
          </p:style>
          <p:txBody>
            <a:bodyPr/>
            <a:lstStyle/>
            <a:p>
              <a:endParaRPr lang="en-IN"/>
            </a:p>
          </p:txBody>
        </p:sp>
        <p:sp>
          <p:nvSpPr>
            <p:cNvPr id="53" name="Shape 1262">
              <a:extLst>
                <a:ext uri="{FF2B5EF4-FFF2-40B4-BE49-F238E27FC236}">
                  <a16:creationId xmlns:a16="http://schemas.microsoft.com/office/drawing/2014/main" id="{FC7F81F9-78F6-48ED-D6B2-F7C929C38720}"/>
                </a:ext>
              </a:extLst>
            </p:cNvPr>
            <p:cNvSpPr/>
            <p:nvPr/>
          </p:nvSpPr>
          <p:spPr>
            <a:xfrm>
              <a:off x="3995547" y="2421636"/>
              <a:ext cx="2813177" cy="448310"/>
            </a:xfrm>
            <a:custGeom>
              <a:avLst/>
              <a:gdLst/>
              <a:ahLst/>
              <a:cxnLst/>
              <a:rect l="0" t="0" r="0" b="0"/>
              <a:pathLst>
                <a:path w="2813177" h="448310">
                  <a:moveTo>
                    <a:pt x="38862" y="0"/>
                  </a:moveTo>
                  <a:lnTo>
                    <a:pt x="2774315" y="0"/>
                  </a:lnTo>
                  <a:cubicBezTo>
                    <a:pt x="2795778" y="0"/>
                    <a:pt x="2813177" y="17399"/>
                    <a:pt x="2813177" y="38862"/>
                  </a:cubicBezTo>
                  <a:lnTo>
                    <a:pt x="2813177" y="409448"/>
                  </a:lnTo>
                  <a:cubicBezTo>
                    <a:pt x="2813177" y="430911"/>
                    <a:pt x="2795778" y="448310"/>
                    <a:pt x="2774315" y="448310"/>
                  </a:cubicBezTo>
                  <a:lnTo>
                    <a:pt x="38862" y="448310"/>
                  </a:lnTo>
                  <a:cubicBezTo>
                    <a:pt x="17399" y="448310"/>
                    <a:pt x="0" y="430911"/>
                    <a:pt x="0" y="409448"/>
                  </a:cubicBezTo>
                  <a:lnTo>
                    <a:pt x="0" y="38862"/>
                  </a:lnTo>
                  <a:cubicBezTo>
                    <a:pt x="0" y="17399"/>
                    <a:pt x="17399" y="0"/>
                    <a:pt x="38862" y="0"/>
                  </a:cubicBezTo>
                  <a:close/>
                </a:path>
              </a:pathLst>
            </a:custGeom>
            <a:ln w="0" cap="flat">
              <a:round/>
            </a:ln>
          </p:spPr>
          <p:style>
            <a:lnRef idx="0">
              <a:srgbClr val="000000">
                <a:alpha val="0"/>
              </a:srgbClr>
            </a:lnRef>
            <a:fillRef idx="1">
              <a:srgbClr val="FF87AF"/>
            </a:fillRef>
            <a:effectRef idx="0">
              <a:scrgbClr r="0" g="0" b="0"/>
            </a:effectRef>
            <a:fontRef idx="none"/>
          </p:style>
          <p:txBody>
            <a:bodyPr/>
            <a:lstStyle/>
            <a:p>
              <a:endParaRPr lang="en-IN"/>
            </a:p>
          </p:txBody>
        </p:sp>
        <p:sp>
          <p:nvSpPr>
            <p:cNvPr id="54" name="Shape 1263">
              <a:extLst>
                <a:ext uri="{FF2B5EF4-FFF2-40B4-BE49-F238E27FC236}">
                  <a16:creationId xmlns:a16="http://schemas.microsoft.com/office/drawing/2014/main" id="{A04B640A-5C77-6884-D5EE-8BF3ADCCBB30}"/>
                </a:ext>
              </a:extLst>
            </p:cNvPr>
            <p:cNvSpPr/>
            <p:nvPr/>
          </p:nvSpPr>
          <p:spPr>
            <a:xfrm>
              <a:off x="3995547" y="2421636"/>
              <a:ext cx="2813177" cy="448310"/>
            </a:xfrm>
            <a:custGeom>
              <a:avLst/>
              <a:gdLst/>
              <a:ahLst/>
              <a:cxnLst/>
              <a:rect l="0" t="0" r="0" b="0"/>
              <a:pathLst>
                <a:path w="2813177" h="448310">
                  <a:moveTo>
                    <a:pt x="0" y="38862"/>
                  </a:moveTo>
                  <a:cubicBezTo>
                    <a:pt x="0" y="17399"/>
                    <a:pt x="17399" y="0"/>
                    <a:pt x="38862" y="0"/>
                  </a:cubicBezTo>
                  <a:lnTo>
                    <a:pt x="2774315" y="0"/>
                  </a:lnTo>
                  <a:cubicBezTo>
                    <a:pt x="2795778" y="0"/>
                    <a:pt x="2813177" y="17399"/>
                    <a:pt x="2813177" y="38862"/>
                  </a:cubicBezTo>
                  <a:lnTo>
                    <a:pt x="2813177" y="409448"/>
                  </a:lnTo>
                  <a:cubicBezTo>
                    <a:pt x="2813177" y="430911"/>
                    <a:pt x="2795778" y="448310"/>
                    <a:pt x="2774315" y="448310"/>
                  </a:cubicBezTo>
                  <a:lnTo>
                    <a:pt x="38862" y="448310"/>
                  </a:lnTo>
                  <a:cubicBezTo>
                    <a:pt x="17399" y="448310"/>
                    <a:pt x="0" y="430911"/>
                    <a:pt x="0" y="409448"/>
                  </a:cubicBezTo>
                  <a:close/>
                </a:path>
              </a:pathLst>
            </a:custGeom>
            <a:ln w="25400" cap="flat">
              <a:round/>
            </a:ln>
          </p:spPr>
          <p:style>
            <a:lnRef idx="1">
              <a:srgbClr val="FF87AF"/>
            </a:lnRef>
            <a:fillRef idx="0">
              <a:srgbClr val="000000">
                <a:alpha val="0"/>
              </a:srgbClr>
            </a:fillRef>
            <a:effectRef idx="0">
              <a:scrgbClr r="0" g="0" b="0"/>
            </a:effectRef>
            <a:fontRef idx="none"/>
          </p:style>
          <p:txBody>
            <a:bodyPr/>
            <a:lstStyle/>
            <a:p>
              <a:endParaRPr lang="en-IN"/>
            </a:p>
          </p:txBody>
        </p:sp>
        <p:sp>
          <p:nvSpPr>
            <p:cNvPr id="55" name="Shape 12790">
              <a:extLst>
                <a:ext uri="{FF2B5EF4-FFF2-40B4-BE49-F238E27FC236}">
                  <a16:creationId xmlns:a16="http://schemas.microsoft.com/office/drawing/2014/main" id="{F5A551F1-A33C-3A4A-6E93-F82E0547928A}"/>
                </a:ext>
              </a:extLst>
            </p:cNvPr>
            <p:cNvSpPr/>
            <p:nvPr/>
          </p:nvSpPr>
          <p:spPr>
            <a:xfrm>
              <a:off x="3995547" y="2421712"/>
              <a:ext cx="2660777" cy="448234"/>
            </a:xfrm>
            <a:custGeom>
              <a:avLst/>
              <a:gdLst/>
              <a:ahLst/>
              <a:cxnLst/>
              <a:rect l="0" t="0" r="0" b="0"/>
              <a:pathLst>
                <a:path w="2660777" h="448234">
                  <a:moveTo>
                    <a:pt x="0" y="0"/>
                  </a:moveTo>
                  <a:lnTo>
                    <a:pt x="2660777" y="0"/>
                  </a:lnTo>
                  <a:lnTo>
                    <a:pt x="2660777" y="448234"/>
                  </a:lnTo>
                  <a:lnTo>
                    <a:pt x="0" y="448234"/>
                  </a:lnTo>
                  <a:lnTo>
                    <a:pt x="0" y="0"/>
                  </a:lnTo>
                </a:path>
              </a:pathLst>
            </a:custGeom>
            <a:ln w="0" cap="flat">
              <a:round/>
            </a:ln>
          </p:spPr>
          <p:style>
            <a:lnRef idx="0">
              <a:srgbClr val="000000">
                <a:alpha val="0"/>
              </a:srgbClr>
            </a:lnRef>
            <a:fillRef idx="1">
              <a:srgbClr val="FF87AF"/>
            </a:fillRef>
            <a:effectRef idx="0">
              <a:scrgbClr r="0" g="0" b="0"/>
            </a:effectRef>
            <a:fontRef idx="none"/>
          </p:style>
          <p:txBody>
            <a:bodyPr/>
            <a:lstStyle/>
            <a:p>
              <a:endParaRPr lang="en-IN"/>
            </a:p>
          </p:txBody>
        </p:sp>
        <p:sp>
          <p:nvSpPr>
            <p:cNvPr id="56" name="Shape 1265">
              <a:extLst>
                <a:ext uri="{FF2B5EF4-FFF2-40B4-BE49-F238E27FC236}">
                  <a16:creationId xmlns:a16="http://schemas.microsoft.com/office/drawing/2014/main" id="{C91B1760-9227-C58E-4857-7EF9F9E4230E}"/>
                </a:ext>
              </a:extLst>
            </p:cNvPr>
            <p:cNvSpPr/>
            <p:nvPr/>
          </p:nvSpPr>
          <p:spPr>
            <a:xfrm>
              <a:off x="3995547" y="2421712"/>
              <a:ext cx="2660777" cy="448234"/>
            </a:xfrm>
            <a:custGeom>
              <a:avLst/>
              <a:gdLst/>
              <a:ahLst/>
              <a:cxnLst/>
              <a:rect l="0" t="0" r="0" b="0"/>
              <a:pathLst>
                <a:path w="2660777" h="448234">
                  <a:moveTo>
                    <a:pt x="0" y="448234"/>
                  </a:moveTo>
                  <a:lnTo>
                    <a:pt x="2660777" y="448234"/>
                  </a:lnTo>
                  <a:lnTo>
                    <a:pt x="2660777" y="0"/>
                  </a:lnTo>
                  <a:lnTo>
                    <a:pt x="0" y="0"/>
                  </a:lnTo>
                  <a:close/>
                </a:path>
              </a:pathLst>
            </a:custGeom>
            <a:ln w="25400" cap="flat">
              <a:round/>
            </a:ln>
          </p:spPr>
          <p:style>
            <a:lnRef idx="1">
              <a:srgbClr val="FF87AF"/>
            </a:lnRef>
            <a:fillRef idx="0">
              <a:srgbClr val="000000">
                <a:alpha val="0"/>
              </a:srgbClr>
            </a:fillRef>
            <a:effectRef idx="0">
              <a:scrgbClr r="0" g="0" b="0"/>
            </a:effectRef>
            <a:fontRef idx="none"/>
          </p:style>
          <p:txBody>
            <a:bodyPr/>
            <a:lstStyle/>
            <a:p>
              <a:endParaRPr lang="en-IN"/>
            </a:p>
          </p:txBody>
        </p:sp>
        <p:sp>
          <p:nvSpPr>
            <p:cNvPr id="57" name="Shape 1266">
              <a:extLst>
                <a:ext uri="{FF2B5EF4-FFF2-40B4-BE49-F238E27FC236}">
                  <a16:creationId xmlns:a16="http://schemas.microsoft.com/office/drawing/2014/main" id="{765BD2FD-BE5A-B45C-785F-25A02AE4AED6}"/>
                </a:ext>
              </a:extLst>
            </p:cNvPr>
            <p:cNvSpPr/>
            <p:nvPr/>
          </p:nvSpPr>
          <p:spPr>
            <a:xfrm>
              <a:off x="3471926" y="1869724"/>
              <a:ext cx="53657" cy="140328"/>
            </a:xfrm>
            <a:custGeom>
              <a:avLst/>
              <a:gdLst/>
              <a:ahLst/>
              <a:cxnLst/>
              <a:rect l="0" t="0" r="0" b="0"/>
              <a:pathLst>
                <a:path w="53657" h="140328">
                  <a:moveTo>
                    <a:pt x="53657" y="0"/>
                  </a:moveTo>
                  <a:lnTo>
                    <a:pt x="53657" y="17791"/>
                  </a:lnTo>
                  <a:lnTo>
                    <a:pt x="53213" y="17623"/>
                  </a:lnTo>
                  <a:cubicBezTo>
                    <a:pt x="47879" y="17623"/>
                    <a:pt x="43434" y="22068"/>
                    <a:pt x="43434" y="27403"/>
                  </a:cubicBezTo>
                  <a:cubicBezTo>
                    <a:pt x="43434" y="34387"/>
                    <a:pt x="47879" y="37944"/>
                    <a:pt x="53213" y="37944"/>
                  </a:cubicBezTo>
                  <a:lnTo>
                    <a:pt x="53657" y="37773"/>
                  </a:lnTo>
                  <a:lnTo>
                    <a:pt x="53657" y="140328"/>
                  </a:lnTo>
                  <a:lnTo>
                    <a:pt x="45220" y="138613"/>
                  </a:lnTo>
                  <a:cubicBezTo>
                    <a:pt x="18931" y="127486"/>
                    <a:pt x="0" y="101412"/>
                    <a:pt x="0" y="70837"/>
                  </a:cubicBezTo>
                  <a:lnTo>
                    <a:pt x="0" y="29181"/>
                  </a:lnTo>
                  <a:cubicBezTo>
                    <a:pt x="0" y="25625"/>
                    <a:pt x="1778" y="21180"/>
                    <a:pt x="1778" y="17623"/>
                  </a:cubicBezTo>
                  <a:cubicBezTo>
                    <a:pt x="11970" y="16734"/>
                    <a:pt x="21828" y="14575"/>
                    <a:pt x="31161" y="11281"/>
                  </a:cubicBezTo>
                  <a:lnTo>
                    <a:pt x="53657"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58" name="Shape 1267">
              <a:extLst>
                <a:ext uri="{FF2B5EF4-FFF2-40B4-BE49-F238E27FC236}">
                  <a16:creationId xmlns:a16="http://schemas.microsoft.com/office/drawing/2014/main" id="{AD3F3441-030F-332E-AEDF-A9D0D07ED943}"/>
                </a:ext>
              </a:extLst>
            </p:cNvPr>
            <p:cNvSpPr/>
            <p:nvPr/>
          </p:nvSpPr>
          <p:spPr>
            <a:xfrm>
              <a:off x="3525583" y="1824355"/>
              <a:ext cx="42161" cy="189738"/>
            </a:xfrm>
            <a:custGeom>
              <a:avLst/>
              <a:gdLst/>
              <a:ahLst/>
              <a:cxnLst/>
              <a:rect l="0" t="0" r="0" b="0"/>
              <a:pathLst>
                <a:path w="42161" h="189738">
                  <a:moveTo>
                    <a:pt x="42101" y="0"/>
                  </a:moveTo>
                  <a:lnTo>
                    <a:pt x="42161" y="89"/>
                  </a:lnTo>
                  <a:lnTo>
                    <a:pt x="42161" y="147549"/>
                  </a:lnTo>
                  <a:lnTo>
                    <a:pt x="42101" y="147574"/>
                  </a:lnTo>
                  <a:cubicBezTo>
                    <a:pt x="34100" y="147574"/>
                    <a:pt x="26099" y="144526"/>
                    <a:pt x="19876" y="138303"/>
                  </a:cubicBezTo>
                  <a:cubicBezTo>
                    <a:pt x="18098" y="136144"/>
                    <a:pt x="15685" y="135001"/>
                    <a:pt x="13145" y="135001"/>
                  </a:cubicBezTo>
                  <a:cubicBezTo>
                    <a:pt x="10605" y="135001"/>
                    <a:pt x="7938" y="136144"/>
                    <a:pt x="5779" y="138303"/>
                  </a:cubicBezTo>
                  <a:cubicBezTo>
                    <a:pt x="1334" y="141859"/>
                    <a:pt x="1334" y="148082"/>
                    <a:pt x="5779" y="152527"/>
                  </a:cubicBezTo>
                  <a:cubicBezTo>
                    <a:pt x="14669" y="163195"/>
                    <a:pt x="27877" y="168402"/>
                    <a:pt x="42101" y="168402"/>
                  </a:cubicBezTo>
                  <a:lnTo>
                    <a:pt x="42161" y="168391"/>
                  </a:lnTo>
                  <a:lnTo>
                    <a:pt x="42161" y="189738"/>
                  </a:lnTo>
                  <a:lnTo>
                    <a:pt x="19876" y="189738"/>
                  </a:lnTo>
                  <a:lnTo>
                    <a:pt x="0" y="185697"/>
                  </a:lnTo>
                  <a:lnTo>
                    <a:pt x="0" y="83142"/>
                  </a:lnTo>
                  <a:lnTo>
                    <a:pt x="7224" y="80375"/>
                  </a:lnTo>
                  <a:cubicBezTo>
                    <a:pt x="9113" y="78518"/>
                    <a:pt x="10224" y="75883"/>
                    <a:pt x="10224" y="72771"/>
                  </a:cubicBezTo>
                  <a:cubicBezTo>
                    <a:pt x="10224" y="70104"/>
                    <a:pt x="9113" y="67659"/>
                    <a:pt x="7224" y="65881"/>
                  </a:cubicBezTo>
                  <a:lnTo>
                    <a:pt x="0" y="63159"/>
                  </a:lnTo>
                  <a:lnTo>
                    <a:pt x="0" y="45369"/>
                  </a:lnTo>
                  <a:lnTo>
                    <a:pt x="3731" y="43498"/>
                  </a:lnTo>
                  <a:cubicBezTo>
                    <a:pt x="19907" y="32639"/>
                    <a:pt x="33211" y="17780"/>
                    <a:pt x="42101" y="0"/>
                  </a:cubicBez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59" name="Shape 1268">
              <a:extLst>
                <a:ext uri="{FF2B5EF4-FFF2-40B4-BE49-F238E27FC236}">
                  <a16:creationId xmlns:a16="http://schemas.microsoft.com/office/drawing/2014/main" id="{D4171EC0-BA29-7F13-58AF-C8851F44FD69}"/>
                </a:ext>
              </a:extLst>
            </p:cNvPr>
            <p:cNvSpPr/>
            <p:nvPr/>
          </p:nvSpPr>
          <p:spPr>
            <a:xfrm>
              <a:off x="3567744" y="1824444"/>
              <a:ext cx="42040" cy="189649"/>
            </a:xfrm>
            <a:custGeom>
              <a:avLst/>
              <a:gdLst/>
              <a:ahLst/>
              <a:cxnLst/>
              <a:rect l="0" t="0" r="0" b="0"/>
              <a:pathLst>
                <a:path w="42040" h="189649">
                  <a:moveTo>
                    <a:pt x="0" y="0"/>
                  </a:moveTo>
                  <a:lnTo>
                    <a:pt x="16311" y="24255"/>
                  </a:lnTo>
                  <a:lnTo>
                    <a:pt x="42040" y="44227"/>
                  </a:lnTo>
                  <a:lnTo>
                    <a:pt x="42040" y="63965"/>
                  </a:lnTo>
                  <a:lnTo>
                    <a:pt x="41596" y="63792"/>
                  </a:lnTo>
                  <a:cubicBezTo>
                    <a:pt x="36262" y="63792"/>
                    <a:pt x="31817" y="68237"/>
                    <a:pt x="31817" y="74460"/>
                  </a:cubicBezTo>
                  <a:cubicBezTo>
                    <a:pt x="31817" y="79667"/>
                    <a:pt x="36262" y="84112"/>
                    <a:pt x="41596" y="84112"/>
                  </a:cubicBezTo>
                  <a:lnTo>
                    <a:pt x="42040" y="83945"/>
                  </a:lnTo>
                  <a:lnTo>
                    <a:pt x="42040" y="185073"/>
                  </a:lnTo>
                  <a:lnTo>
                    <a:pt x="19371" y="189649"/>
                  </a:lnTo>
                  <a:lnTo>
                    <a:pt x="0" y="189649"/>
                  </a:lnTo>
                  <a:lnTo>
                    <a:pt x="0" y="168301"/>
                  </a:lnTo>
                  <a:lnTo>
                    <a:pt x="20212" y="164376"/>
                  </a:lnTo>
                  <a:cubicBezTo>
                    <a:pt x="26515" y="161741"/>
                    <a:pt x="32261" y="157772"/>
                    <a:pt x="37151" y="152438"/>
                  </a:cubicBezTo>
                  <a:cubicBezTo>
                    <a:pt x="40707" y="147993"/>
                    <a:pt x="40707" y="141770"/>
                    <a:pt x="36262" y="138214"/>
                  </a:cubicBezTo>
                  <a:cubicBezTo>
                    <a:pt x="34484" y="136055"/>
                    <a:pt x="32071" y="134912"/>
                    <a:pt x="29531" y="134912"/>
                  </a:cubicBezTo>
                  <a:cubicBezTo>
                    <a:pt x="26991" y="134912"/>
                    <a:pt x="24324" y="136055"/>
                    <a:pt x="22038" y="138214"/>
                  </a:cubicBezTo>
                  <a:lnTo>
                    <a:pt x="0" y="147460"/>
                  </a:lnTo>
                  <a:lnTo>
                    <a:pt x="0"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60" name="Shape 1269">
              <a:extLst>
                <a:ext uri="{FF2B5EF4-FFF2-40B4-BE49-F238E27FC236}">
                  <a16:creationId xmlns:a16="http://schemas.microsoft.com/office/drawing/2014/main" id="{95B7D2F2-EA98-053F-B429-48862364D742}"/>
                </a:ext>
              </a:extLst>
            </p:cNvPr>
            <p:cNvSpPr/>
            <p:nvPr/>
          </p:nvSpPr>
          <p:spPr>
            <a:xfrm>
              <a:off x="3609784" y="1868671"/>
              <a:ext cx="50991" cy="140846"/>
            </a:xfrm>
            <a:custGeom>
              <a:avLst/>
              <a:gdLst/>
              <a:ahLst/>
              <a:cxnLst/>
              <a:rect l="0" t="0" r="0" b="0"/>
              <a:pathLst>
                <a:path w="50991" h="140846">
                  <a:moveTo>
                    <a:pt x="0" y="0"/>
                  </a:moveTo>
                  <a:lnTo>
                    <a:pt x="8449" y="6558"/>
                  </a:lnTo>
                  <a:cubicBezTo>
                    <a:pt x="21342" y="13151"/>
                    <a:pt x="35481" y="17342"/>
                    <a:pt x="50102" y="18676"/>
                  </a:cubicBezTo>
                  <a:cubicBezTo>
                    <a:pt x="50991" y="22232"/>
                    <a:pt x="50991" y="26677"/>
                    <a:pt x="50991" y="30233"/>
                  </a:cubicBezTo>
                  <a:lnTo>
                    <a:pt x="50991" y="71889"/>
                  </a:lnTo>
                  <a:cubicBezTo>
                    <a:pt x="50991" y="101797"/>
                    <a:pt x="33060" y="128206"/>
                    <a:pt x="6467" y="139540"/>
                  </a:cubicBezTo>
                  <a:lnTo>
                    <a:pt x="0" y="140846"/>
                  </a:lnTo>
                  <a:lnTo>
                    <a:pt x="0" y="39719"/>
                  </a:lnTo>
                  <a:lnTo>
                    <a:pt x="7224" y="37012"/>
                  </a:lnTo>
                  <a:cubicBezTo>
                    <a:pt x="9113" y="35249"/>
                    <a:pt x="10224" y="32837"/>
                    <a:pt x="10224" y="30233"/>
                  </a:cubicBezTo>
                  <a:cubicBezTo>
                    <a:pt x="10224" y="27121"/>
                    <a:pt x="9113" y="24455"/>
                    <a:pt x="7224" y="22565"/>
                  </a:cubicBezTo>
                  <a:lnTo>
                    <a:pt x="0" y="19739"/>
                  </a:lnTo>
                  <a:lnTo>
                    <a:pt x="0"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61" name="Shape 1270">
              <a:extLst>
                <a:ext uri="{FF2B5EF4-FFF2-40B4-BE49-F238E27FC236}">
                  <a16:creationId xmlns:a16="http://schemas.microsoft.com/office/drawing/2014/main" id="{3F36E56F-03E9-975A-0A2C-8DE8A0D397A5}"/>
                </a:ext>
              </a:extLst>
            </p:cNvPr>
            <p:cNvSpPr/>
            <p:nvPr/>
          </p:nvSpPr>
          <p:spPr>
            <a:xfrm>
              <a:off x="3390392" y="1718139"/>
              <a:ext cx="177292" cy="356152"/>
            </a:xfrm>
            <a:custGeom>
              <a:avLst/>
              <a:gdLst/>
              <a:ahLst/>
              <a:cxnLst/>
              <a:rect l="0" t="0" r="0" b="0"/>
              <a:pathLst>
                <a:path w="177292" h="356152">
                  <a:moveTo>
                    <a:pt x="177292" y="0"/>
                  </a:moveTo>
                  <a:lnTo>
                    <a:pt x="177292" y="62401"/>
                  </a:lnTo>
                  <a:lnTo>
                    <a:pt x="171069" y="64036"/>
                  </a:lnTo>
                  <a:cubicBezTo>
                    <a:pt x="169291" y="65131"/>
                    <a:pt x="167958" y="66782"/>
                    <a:pt x="167513" y="69005"/>
                  </a:cubicBezTo>
                  <a:lnTo>
                    <a:pt x="165735" y="73450"/>
                  </a:lnTo>
                  <a:cubicBezTo>
                    <a:pt x="155067" y="115995"/>
                    <a:pt x="116967" y="146983"/>
                    <a:pt x="74422" y="146983"/>
                  </a:cubicBezTo>
                  <a:cubicBezTo>
                    <a:pt x="70104" y="146983"/>
                    <a:pt x="65659" y="151428"/>
                    <a:pt x="63881" y="155873"/>
                  </a:cubicBezTo>
                  <a:cubicBezTo>
                    <a:pt x="62992" y="163874"/>
                    <a:pt x="62103" y="171875"/>
                    <a:pt x="62103" y="178987"/>
                  </a:cubicBezTo>
                  <a:lnTo>
                    <a:pt x="62103" y="221532"/>
                  </a:lnTo>
                  <a:cubicBezTo>
                    <a:pt x="62103" y="272840"/>
                    <a:pt x="103759" y="315385"/>
                    <a:pt x="155956" y="315385"/>
                  </a:cubicBezTo>
                  <a:lnTo>
                    <a:pt x="177292" y="315385"/>
                  </a:lnTo>
                  <a:lnTo>
                    <a:pt x="177292" y="356152"/>
                  </a:lnTo>
                  <a:lnTo>
                    <a:pt x="53213" y="356152"/>
                  </a:lnTo>
                  <a:cubicBezTo>
                    <a:pt x="24003" y="356152"/>
                    <a:pt x="0" y="333165"/>
                    <a:pt x="0" y="304844"/>
                  </a:cubicBezTo>
                  <a:cubicBezTo>
                    <a:pt x="0" y="293287"/>
                    <a:pt x="4445" y="282619"/>
                    <a:pt x="10668" y="273729"/>
                  </a:cubicBezTo>
                  <a:cubicBezTo>
                    <a:pt x="3556" y="264966"/>
                    <a:pt x="0" y="253409"/>
                    <a:pt x="0" y="242741"/>
                  </a:cubicBezTo>
                  <a:cubicBezTo>
                    <a:pt x="0" y="231184"/>
                    <a:pt x="4445" y="220643"/>
                    <a:pt x="10668" y="211753"/>
                  </a:cubicBezTo>
                  <a:cubicBezTo>
                    <a:pt x="3556" y="202863"/>
                    <a:pt x="0" y="191306"/>
                    <a:pt x="0" y="180765"/>
                  </a:cubicBezTo>
                  <a:cubicBezTo>
                    <a:pt x="0" y="162985"/>
                    <a:pt x="8001" y="146983"/>
                    <a:pt x="22225" y="137331"/>
                  </a:cubicBezTo>
                  <a:cubicBezTo>
                    <a:pt x="30671" y="69100"/>
                    <a:pt x="83358" y="15066"/>
                    <a:pt x="149232" y="2623"/>
                  </a:cubicBezTo>
                  <a:lnTo>
                    <a:pt x="177292"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62" name="Shape 1271">
              <a:extLst>
                <a:ext uri="{FF2B5EF4-FFF2-40B4-BE49-F238E27FC236}">
                  <a16:creationId xmlns:a16="http://schemas.microsoft.com/office/drawing/2014/main" id="{79E3D8A8-6A73-4CA9-6BD1-88FE2CEB0D0C}"/>
                </a:ext>
              </a:extLst>
            </p:cNvPr>
            <p:cNvSpPr/>
            <p:nvPr/>
          </p:nvSpPr>
          <p:spPr>
            <a:xfrm>
              <a:off x="3567684" y="1718056"/>
              <a:ext cx="180848" cy="356235"/>
            </a:xfrm>
            <a:custGeom>
              <a:avLst/>
              <a:gdLst/>
              <a:ahLst/>
              <a:cxnLst/>
              <a:rect l="0" t="0" r="0" b="0"/>
              <a:pathLst>
                <a:path w="180848" h="356235">
                  <a:moveTo>
                    <a:pt x="889" y="0"/>
                  </a:moveTo>
                  <a:cubicBezTo>
                    <a:pt x="79756" y="0"/>
                    <a:pt x="146177" y="59436"/>
                    <a:pt x="156845" y="137414"/>
                  </a:cubicBezTo>
                  <a:cubicBezTo>
                    <a:pt x="170180" y="147066"/>
                    <a:pt x="179070" y="163957"/>
                    <a:pt x="179070" y="180848"/>
                  </a:cubicBezTo>
                  <a:cubicBezTo>
                    <a:pt x="179070" y="191389"/>
                    <a:pt x="174625" y="202946"/>
                    <a:pt x="168402" y="211836"/>
                  </a:cubicBezTo>
                  <a:cubicBezTo>
                    <a:pt x="174625" y="220726"/>
                    <a:pt x="179070" y="231267"/>
                    <a:pt x="180848" y="242824"/>
                  </a:cubicBezTo>
                  <a:cubicBezTo>
                    <a:pt x="180848" y="253492"/>
                    <a:pt x="176403" y="265049"/>
                    <a:pt x="169291" y="273812"/>
                  </a:cubicBezTo>
                  <a:cubicBezTo>
                    <a:pt x="177292" y="282702"/>
                    <a:pt x="180848" y="293370"/>
                    <a:pt x="180848" y="304927"/>
                  </a:cubicBezTo>
                  <a:cubicBezTo>
                    <a:pt x="180848" y="333248"/>
                    <a:pt x="155956" y="356235"/>
                    <a:pt x="127635" y="356235"/>
                  </a:cubicBezTo>
                  <a:lnTo>
                    <a:pt x="0" y="356235"/>
                  </a:lnTo>
                  <a:lnTo>
                    <a:pt x="0" y="315468"/>
                  </a:lnTo>
                  <a:lnTo>
                    <a:pt x="21209" y="315468"/>
                  </a:lnTo>
                  <a:cubicBezTo>
                    <a:pt x="72644" y="315468"/>
                    <a:pt x="115189" y="272923"/>
                    <a:pt x="115189" y="221615"/>
                  </a:cubicBezTo>
                  <a:lnTo>
                    <a:pt x="115189" y="179070"/>
                  </a:lnTo>
                  <a:cubicBezTo>
                    <a:pt x="115189" y="171958"/>
                    <a:pt x="114300" y="163957"/>
                    <a:pt x="112522" y="155956"/>
                  </a:cubicBezTo>
                  <a:cubicBezTo>
                    <a:pt x="111633" y="150622"/>
                    <a:pt x="108077" y="147066"/>
                    <a:pt x="102743" y="147066"/>
                  </a:cubicBezTo>
                  <a:cubicBezTo>
                    <a:pt x="58420" y="147066"/>
                    <a:pt x="21209" y="116078"/>
                    <a:pt x="10668" y="73533"/>
                  </a:cubicBezTo>
                  <a:lnTo>
                    <a:pt x="9779" y="69088"/>
                  </a:lnTo>
                  <a:cubicBezTo>
                    <a:pt x="8890" y="64643"/>
                    <a:pt x="4445" y="62484"/>
                    <a:pt x="0" y="62484"/>
                  </a:cubicBezTo>
                  <a:lnTo>
                    <a:pt x="0" y="62484"/>
                  </a:lnTo>
                  <a:lnTo>
                    <a:pt x="0" y="83"/>
                  </a:lnTo>
                  <a:lnTo>
                    <a:pt x="889"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63" name="Shape 1272">
              <a:extLst>
                <a:ext uri="{FF2B5EF4-FFF2-40B4-BE49-F238E27FC236}">
                  <a16:creationId xmlns:a16="http://schemas.microsoft.com/office/drawing/2014/main" id="{AD635090-9CB7-B47B-3665-3AEF7EDA4004}"/>
                </a:ext>
              </a:extLst>
            </p:cNvPr>
            <p:cNvSpPr/>
            <p:nvPr/>
          </p:nvSpPr>
          <p:spPr>
            <a:xfrm>
              <a:off x="3460369" y="2606961"/>
              <a:ext cx="53658" cy="140289"/>
            </a:xfrm>
            <a:custGeom>
              <a:avLst/>
              <a:gdLst/>
              <a:ahLst/>
              <a:cxnLst/>
              <a:rect l="0" t="0" r="0" b="0"/>
              <a:pathLst>
                <a:path w="53658" h="140289">
                  <a:moveTo>
                    <a:pt x="53658" y="0"/>
                  </a:moveTo>
                  <a:lnTo>
                    <a:pt x="53658" y="17785"/>
                  </a:lnTo>
                  <a:lnTo>
                    <a:pt x="53213" y="17621"/>
                  </a:lnTo>
                  <a:cubicBezTo>
                    <a:pt x="47879" y="17621"/>
                    <a:pt x="43434" y="21939"/>
                    <a:pt x="43434" y="27273"/>
                  </a:cubicBezTo>
                  <a:cubicBezTo>
                    <a:pt x="43434" y="34385"/>
                    <a:pt x="47879" y="37941"/>
                    <a:pt x="53213" y="37941"/>
                  </a:cubicBezTo>
                  <a:lnTo>
                    <a:pt x="53658" y="37767"/>
                  </a:lnTo>
                  <a:lnTo>
                    <a:pt x="53658" y="140289"/>
                  </a:lnTo>
                  <a:lnTo>
                    <a:pt x="45327" y="138590"/>
                  </a:lnTo>
                  <a:cubicBezTo>
                    <a:pt x="19002" y="127428"/>
                    <a:pt x="0" y="101282"/>
                    <a:pt x="0" y="70707"/>
                  </a:cubicBezTo>
                  <a:lnTo>
                    <a:pt x="0" y="29051"/>
                  </a:lnTo>
                  <a:cubicBezTo>
                    <a:pt x="0" y="25495"/>
                    <a:pt x="1778" y="21177"/>
                    <a:pt x="1778" y="17621"/>
                  </a:cubicBezTo>
                  <a:cubicBezTo>
                    <a:pt x="12001" y="16732"/>
                    <a:pt x="21884" y="14565"/>
                    <a:pt x="31232" y="11261"/>
                  </a:cubicBezTo>
                  <a:lnTo>
                    <a:pt x="53658"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768" name="Shape 1273">
              <a:extLst>
                <a:ext uri="{FF2B5EF4-FFF2-40B4-BE49-F238E27FC236}">
                  <a16:creationId xmlns:a16="http://schemas.microsoft.com/office/drawing/2014/main" id="{A73881BC-246E-B32F-4B9F-9B276759DDE0}"/>
                </a:ext>
              </a:extLst>
            </p:cNvPr>
            <p:cNvSpPr/>
            <p:nvPr/>
          </p:nvSpPr>
          <p:spPr>
            <a:xfrm>
              <a:off x="3514027" y="2561590"/>
              <a:ext cx="42161" cy="189738"/>
            </a:xfrm>
            <a:custGeom>
              <a:avLst/>
              <a:gdLst/>
              <a:ahLst/>
              <a:cxnLst/>
              <a:rect l="0" t="0" r="0" b="0"/>
              <a:pathLst>
                <a:path w="42161" h="189738">
                  <a:moveTo>
                    <a:pt x="42101" y="0"/>
                  </a:moveTo>
                  <a:lnTo>
                    <a:pt x="42161" y="89"/>
                  </a:lnTo>
                  <a:lnTo>
                    <a:pt x="42161" y="147549"/>
                  </a:lnTo>
                  <a:lnTo>
                    <a:pt x="42101" y="147574"/>
                  </a:lnTo>
                  <a:cubicBezTo>
                    <a:pt x="34099" y="147574"/>
                    <a:pt x="26226" y="144526"/>
                    <a:pt x="20002" y="138303"/>
                  </a:cubicBezTo>
                  <a:cubicBezTo>
                    <a:pt x="18224" y="136017"/>
                    <a:pt x="15811" y="135001"/>
                    <a:pt x="13271" y="135001"/>
                  </a:cubicBezTo>
                  <a:cubicBezTo>
                    <a:pt x="10604" y="135001"/>
                    <a:pt x="8064" y="136017"/>
                    <a:pt x="5778" y="138303"/>
                  </a:cubicBezTo>
                  <a:cubicBezTo>
                    <a:pt x="1333" y="141859"/>
                    <a:pt x="1333" y="147955"/>
                    <a:pt x="5778" y="152400"/>
                  </a:cubicBezTo>
                  <a:cubicBezTo>
                    <a:pt x="14668" y="163068"/>
                    <a:pt x="28003" y="168402"/>
                    <a:pt x="42101" y="168402"/>
                  </a:cubicBezTo>
                  <a:lnTo>
                    <a:pt x="42161" y="168390"/>
                  </a:lnTo>
                  <a:lnTo>
                    <a:pt x="42161" y="189738"/>
                  </a:lnTo>
                  <a:lnTo>
                    <a:pt x="20002" y="189738"/>
                  </a:lnTo>
                  <a:lnTo>
                    <a:pt x="0" y="185660"/>
                  </a:lnTo>
                  <a:lnTo>
                    <a:pt x="0" y="83138"/>
                  </a:lnTo>
                  <a:lnTo>
                    <a:pt x="7223" y="80312"/>
                  </a:lnTo>
                  <a:cubicBezTo>
                    <a:pt x="9112" y="78423"/>
                    <a:pt x="10223" y="75756"/>
                    <a:pt x="10223" y="72644"/>
                  </a:cubicBezTo>
                  <a:cubicBezTo>
                    <a:pt x="10223" y="69977"/>
                    <a:pt x="9112" y="67564"/>
                    <a:pt x="7223" y="65818"/>
                  </a:cubicBezTo>
                  <a:lnTo>
                    <a:pt x="0" y="63156"/>
                  </a:lnTo>
                  <a:lnTo>
                    <a:pt x="0" y="45371"/>
                  </a:lnTo>
                  <a:lnTo>
                    <a:pt x="3826" y="43450"/>
                  </a:lnTo>
                  <a:cubicBezTo>
                    <a:pt x="20002" y="32576"/>
                    <a:pt x="33274" y="17717"/>
                    <a:pt x="42101" y="0"/>
                  </a:cubicBez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769" name="Shape 1274">
              <a:extLst>
                <a:ext uri="{FF2B5EF4-FFF2-40B4-BE49-F238E27FC236}">
                  <a16:creationId xmlns:a16="http://schemas.microsoft.com/office/drawing/2014/main" id="{3F043566-40A4-533E-DFFA-4CE5FDA9383C}"/>
                </a:ext>
              </a:extLst>
            </p:cNvPr>
            <p:cNvSpPr/>
            <p:nvPr/>
          </p:nvSpPr>
          <p:spPr>
            <a:xfrm>
              <a:off x="3556187" y="2561679"/>
              <a:ext cx="42040" cy="189649"/>
            </a:xfrm>
            <a:custGeom>
              <a:avLst/>
              <a:gdLst/>
              <a:ahLst/>
              <a:cxnLst/>
              <a:rect l="0" t="0" r="0" b="0"/>
              <a:pathLst>
                <a:path w="42040" h="189649">
                  <a:moveTo>
                    <a:pt x="0" y="0"/>
                  </a:moveTo>
                  <a:lnTo>
                    <a:pt x="16365" y="24202"/>
                  </a:lnTo>
                  <a:lnTo>
                    <a:pt x="42040" y="44159"/>
                  </a:lnTo>
                  <a:lnTo>
                    <a:pt x="42040" y="63839"/>
                  </a:lnTo>
                  <a:lnTo>
                    <a:pt x="41596" y="63665"/>
                  </a:lnTo>
                  <a:cubicBezTo>
                    <a:pt x="36262" y="63665"/>
                    <a:pt x="31817" y="68110"/>
                    <a:pt x="31817" y="74333"/>
                  </a:cubicBezTo>
                  <a:cubicBezTo>
                    <a:pt x="31817" y="79667"/>
                    <a:pt x="36262" y="84112"/>
                    <a:pt x="41596" y="84112"/>
                  </a:cubicBezTo>
                  <a:lnTo>
                    <a:pt x="42040" y="83945"/>
                  </a:lnTo>
                  <a:lnTo>
                    <a:pt x="42040" y="185072"/>
                  </a:lnTo>
                  <a:lnTo>
                    <a:pt x="19498" y="189649"/>
                  </a:lnTo>
                  <a:lnTo>
                    <a:pt x="0" y="189649"/>
                  </a:lnTo>
                  <a:lnTo>
                    <a:pt x="0" y="168302"/>
                  </a:lnTo>
                  <a:lnTo>
                    <a:pt x="20260" y="164313"/>
                  </a:lnTo>
                  <a:cubicBezTo>
                    <a:pt x="26578" y="161646"/>
                    <a:pt x="32325" y="157645"/>
                    <a:pt x="37151" y="152311"/>
                  </a:cubicBezTo>
                  <a:cubicBezTo>
                    <a:pt x="40707" y="147866"/>
                    <a:pt x="40707" y="141770"/>
                    <a:pt x="36262" y="138214"/>
                  </a:cubicBezTo>
                  <a:cubicBezTo>
                    <a:pt x="34484" y="135928"/>
                    <a:pt x="32071" y="134912"/>
                    <a:pt x="29531" y="134912"/>
                  </a:cubicBezTo>
                  <a:cubicBezTo>
                    <a:pt x="26991" y="134912"/>
                    <a:pt x="24324" y="135928"/>
                    <a:pt x="22165" y="138214"/>
                  </a:cubicBezTo>
                  <a:lnTo>
                    <a:pt x="0" y="147460"/>
                  </a:lnTo>
                  <a:lnTo>
                    <a:pt x="0"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770" name="Shape 1275">
              <a:extLst>
                <a:ext uri="{FF2B5EF4-FFF2-40B4-BE49-F238E27FC236}">
                  <a16:creationId xmlns:a16="http://schemas.microsoft.com/office/drawing/2014/main" id="{549E6E33-999A-F93F-386C-D3B813DC0D48}"/>
                </a:ext>
              </a:extLst>
            </p:cNvPr>
            <p:cNvSpPr/>
            <p:nvPr/>
          </p:nvSpPr>
          <p:spPr>
            <a:xfrm>
              <a:off x="3598228" y="2605838"/>
              <a:ext cx="50990" cy="140913"/>
            </a:xfrm>
            <a:custGeom>
              <a:avLst/>
              <a:gdLst/>
              <a:ahLst/>
              <a:cxnLst/>
              <a:rect l="0" t="0" r="0" b="0"/>
              <a:pathLst>
                <a:path w="50990" h="140913">
                  <a:moveTo>
                    <a:pt x="0" y="0"/>
                  </a:moveTo>
                  <a:lnTo>
                    <a:pt x="8482" y="6593"/>
                  </a:lnTo>
                  <a:cubicBezTo>
                    <a:pt x="21360" y="13202"/>
                    <a:pt x="35480" y="17411"/>
                    <a:pt x="50101" y="18744"/>
                  </a:cubicBezTo>
                  <a:cubicBezTo>
                    <a:pt x="50990" y="22300"/>
                    <a:pt x="50990" y="26618"/>
                    <a:pt x="50990" y="30174"/>
                  </a:cubicBezTo>
                  <a:lnTo>
                    <a:pt x="50990" y="71830"/>
                  </a:lnTo>
                  <a:cubicBezTo>
                    <a:pt x="50990" y="101739"/>
                    <a:pt x="33059" y="128218"/>
                    <a:pt x="6521" y="139589"/>
                  </a:cubicBezTo>
                  <a:lnTo>
                    <a:pt x="0" y="140913"/>
                  </a:lnTo>
                  <a:lnTo>
                    <a:pt x="0" y="39786"/>
                  </a:lnTo>
                  <a:lnTo>
                    <a:pt x="7223" y="37064"/>
                  </a:lnTo>
                  <a:cubicBezTo>
                    <a:pt x="9112" y="35286"/>
                    <a:pt x="10223" y="32841"/>
                    <a:pt x="10223" y="30174"/>
                  </a:cubicBezTo>
                  <a:cubicBezTo>
                    <a:pt x="10223" y="27063"/>
                    <a:pt x="9112" y="24396"/>
                    <a:pt x="7223" y="22507"/>
                  </a:cubicBezTo>
                  <a:lnTo>
                    <a:pt x="0" y="19680"/>
                  </a:lnTo>
                  <a:lnTo>
                    <a:pt x="0"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771" name="Shape 1276">
              <a:extLst>
                <a:ext uri="{FF2B5EF4-FFF2-40B4-BE49-F238E27FC236}">
                  <a16:creationId xmlns:a16="http://schemas.microsoft.com/office/drawing/2014/main" id="{931F5D40-C5AA-DA10-6EC4-55B879F7C597}"/>
                </a:ext>
              </a:extLst>
            </p:cNvPr>
            <p:cNvSpPr/>
            <p:nvPr/>
          </p:nvSpPr>
          <p:spPr>
            <a:xfrm>
              <a:off x="3378835" y="2455368"/>
              <a:ext cx="177356" cy="356158"/>
            </a:xfrm>
            <a:custGeom>
              <a:avLst/>
              <a:gdLst/>
              <a:ahLst/>
              <a:cxnLst/>
              <a:rect l="0" t="0" r="0" b="0"/>
              <a:pathLst>
                <a:path w="177356" h="356158">
                  <a:moveTo>
                    <a:pt x="177356" y="0"/>
                  </a:moveTo>
                  <a:lnTo>
                    <a:pt x="177356" y="62424"/>
                  </a:lnTo>
                  <a:lnTo>
                    <a:pt x="177292" y="62407"/>
                  </a:lnTo>
                  <a:cubicBezTo>
                    <a:pt x="172847" y="62407"/>
                    <a:pt x="168402" y="64566"/>
                    <a:pt x="167513" y="69011"/>
                  </a:cubicBezTo>
                  <a:lnTo>
                    <a:pt x="165735" y="73456"/>
                  </a:lnTo>
                  <a:cubicBezTo>
                    <a:pt x="155194" y="116001"/>
                    <a:pt x="117094" y="146989"/>
                    <a:pt x="74549" y="146989"/>
                  </a:cubicBezTo>
                  <a:cubicBezTo>
                    <a:pt x="70104" y="146989"/>
                    <a:pt x="65659" y="151434"/>
                    <a:pt x="63881" y="155879"/>
                  </a:cubicBezTo>
                  <a:cubicBezTo>
                    <a:pt x="62992" y="163880"/>
                    <a:pt x="62103" y="171754"/>
                    <a:pt x="62103" y="178866"/>
                  </a:cubicBezTo>
                  <a:lnTo>
                    <a:pt x="62103" y="221411"/>
                  </a:lnTo>
                  <a:cubicBezTo>
                    <a:pt x="62103" y="272846"/>
                    <a:pt x="103759" y="315391"/>
                    <a:pt x="156083" y="315391"/>
                  </a:cubicBezTo>
                  <a:lnTo>
                    <a:pt x="177356" y="315391"/>
                  </a:lnTo>
                  <a:lnTo>
                    <a:pt x="177356" y="356158"/>
                  </a:lnTo>
                  <a:lnTo>
                    <a:pt x="53213" y="356158"/>
                  </a:lnTo>
                  <a:cubicBezTo>
                    <a:pt x="24003" y="356158"/>
                    <a:pt x="0" y="333171"/>
                    <a:pt x="0" y="304723"/>
                  </a:cubicBezTo>
                  <a:cubicBezTo>
                    <a:pt x="0" y="293166"/>
                    <a:pt x="4445" y="282625"/>
                    <a:pt x="10668" y="273735"/>
                  </a:cubicBezTo>
                  <a:cubicBezTo>
                    <a:pt x="3556" y="264845"/>
                    <a:pt x="0" y="253415"/>
                    <a:pt x="0" y="242747"/>
                  </a:cubicBezTo>
                  <a:cubicBezTo>
                    <a:pt x="0" y="231190"/>
                    <a:pt x="4445" y="220522"/>
                    <a:pt x="10668" y="211759"/>
                  </a:cubicBezTo>
                  <a:cubicBezTo>
                    <a:pt x="3556" y="202869"/>
                    <a:pt x="0" y="191312"/>
                    <a:pt x="0" y="180644"/>
                  </a:cubicBezTo>
                  <a:cubicBezTo>
                    <a:pt x="0" y="162991"/>
                    <a:pt x="8001" y="146989"/>
                    <a:pt x="22225" y="137210"/>
                  </a:cubicBezTo>
                  <a:cubicBezTo>
                    <a:pt x="30782" y="68979"/>
                    <a:pt x="83386" y="15042"/>
                    <a:pt x="149237" y="2624"/>
                  </a:cubicBezTo>
                  <a:lnTo>
                    <a:pt x="177356"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772" name="Shape 1277">
              <a:extLst>
                <a:ext uri="{FF2B5EF4-FFF2-40B4-BE49-F238E27FC236}">
                  <a16:creationId xmlns:a16="http://schemas.microsoft.com/office/drawing/2014/main" id="{F3323DFC-D67A-742E-E0FF-3C98084FF71D}"/>
                </a:ext>
              </a:extLst>
            </p:cNvPr>
            <p:cNvSpPr/>
            <p:nvPr/>
          </p:nvSpPr>
          <p:spPr>
            <a:xfrm>
              <a:off x="3556191" y="2455291"/>
              <a:ext cx="180784" cy="356235"/>
            </a:xfrm>
            <a:custGeom>
              <a:avLst/>
              <a:gdLst/>
              <a:ahLst/>
              <a:cxnLst/>
              <a:rect l="0" t="0" r="0" b="0"/>
              <a:pathLst>
                <a:path w="180784" h="356235">
                  <a:moveTo>
                    <a:pt x="825" y="0"/>
                  </a:moveTo>
                  <a:cubicBezTo>
                    <a:pt x="79692" y="0"/>
                    <a:pt x="146240" y="59309"/>
                    <a:pt x="156781" y="137287"/>
                  </a:cubicBezTo>
                  <a:cubicBezTo>
                    <a:pt x="170116" y="147066"/>
                    <a:pt x="179006" y="163957"/>
                    <a:pt x="179006" y="180721"/>
                  </a:cubicBezTo>
                  <a:cubicBezTo>
                    <a:pt x="179006" y="191389"/>
                    <a:pt x="174561" y="202946"/>
                    <a:pt x="168338" y="211836"/>
                  </a:cubicBezTo>
                  <a:cubicBezTo>
                    <a:pt x="174561" y="220599"/>
                    <a:pt x="179006" y="231267"/>
                    <a:pt x="180784" y="242824"/>
                  </a:cubicBezTo>
                  <a:cubicBezTo>
                    <a:pt x="180784" y="253492"/>
                    <a:pt x="176339" y="264922"/>
                    <a:pt x="169227" y="273812"/>
                  </a:cubicBezTo>
                  <a:cubicBezTo>
                    <a:pt x="177228" y="282702"/>
                    <a:pt x="180784" y="293243"/>
                    <a:pt x="180784" y="304800"/>
                  </a:cubicBezTo>
                  <a:cubicBezTo>
                    <a:pt x="180784" y="333248"/>
                    <a:pt x="156019" y="356235"/>
                    <a:pt x="127571" y="356235"/>
                  </a:cubicBezTo>
                  <a:lnTo>
                    <a:pt x="0" y="356235"/>
                  </a:lnTo>
                  <a:lnTo>
                    <a:pt x="0" y="315468"/>
                  </a:lnTo>
                  <a:lnTo>
                    <a:pt x="21272" y="315468"/>
                  </a:lnTo>
                  <a:cubicBezTo>
                    <a:pt x="72580" y="315468"/>
                    <a:pt x="115252" y="272923"/>
                    <a:pt x="115252" y="221488"/>
                  </a:cubicBezTo>
                  <a:lnTo>
                    <a:pt x="115252" y="178943"/>
                  </a:lnTo>
                  <a:cubicBezTo>
                    <a:pt x="115252" y="171831"/>
                    <a:pt x="114236" y="163957"/>
                    <a:pt x="112585" y="155956"/>
                  </a:cubicBezTo>
                  <a:cubicBezTo>
                    <a:pt x="111696" y="150622"/>
                    <a:pt x="108140" y="147066"/>
                    <a:pt x="102806" y="147066"/>
                  </a:cubicBezTo>
                  <a:cubicBezTo>
                    <a:pt x="58483" y="147066"/>
                    <a:pt x="21272" y="116078"/>
                    <a:pt x="10604" y="73533"/>
                  </a:cubicBezTo>
                  <a:lnTo>
                    <a:pt x="9715" y="69088"/>
                  </a:lnTo>
                  <a:cubicBezTo>
                    <a:pt x="9271" y="66865"/>
                    <a:pt x="7937" y="65214"/>
                    <a:pt x="6159" y="64119"/>
                  </a:cubicBezTo>
                  <a:lnTo>
                    <a:pt x="0" y="62501"/>
                  </a:lnTo>
                  <a:lnTo>
                    <a:pt x="0" y="77"/>
                  </a:lnTo>
                  <a:lnTo>
                    <a:pt x="825"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773" name="Shape 1278">
              <a:extLst>
                <a:ext uri="{FF2B5EF4-FFF2-40B4-BE49-F238E27FC236}">
                  <a16:creationId xmlns:a16="http://schemas.microsoft.com/office/drawing/2014/main" id="{5653D501-253E-9140-4015-3D6BE3BE8F87}"/>
                </a:ext>
              </a:extLst>
            </p:cNvPr>
            <p:cNvSpPr/>
            <p:nvPr/>
          </p:nvSpPr>
          <p:spPr>
            <a:xfrm>
              <a:off x="3471926" y="3353986"/>
              <a:ext cx="53657" cy="140315"/>
            </a:xfrm>
            <a:custGeom>
              <a:avLst/>
              <a:gdLst/>
              <a:ahLst/>
              <a:cxnLst/>
              <a:rect l="0" t="0" r="0" b="0"/>
              <a:pathLst>
                <a:path w="53657" h="140315">
                  <a:moveTo>
                    <a:pt x="53657" y="0"/>
                  </a:moveTo>
                  <a:lnTo>
                    <a:pt x="53657" y="17777"/>
                  </a:lnTo>
                  <a:lnTo>
                    <a:pt x="53213" y="17609"/>
                  </a:lnTo>
                  <a:cubicBezTo>
                    <a:pt x="47879" y="17609"/>
                    <a:pt x="43434" y="22055"/>
                    <a:pt x="43434" y="27389"/>
                  </a:cubicBezTo>
                  <a:cubicBezTo>
                    <a:pt x="43434" y="34501"/>
                    <a:pt x="47879" y="38057"/>
                    <a:pt x="53213" y="38057"/>
                  </a:cubicBezTo>
                  <a:lnTo>
                    <a:pt x="53657" y="37883"/>
                  </a:lnTo>
                  <a:lnTo>
                    <a:pt x="53657" y="140315"/>
                  </a:lnTo>
                  <a:lnTo>
                    <a:pt x="45220" y="138599"/>
                  </a:lnTo>
                  <a:cubicBezTo>
                    <a:pt x="18931" y="127473"/>
                    <a:pt x="0" y="101398"/>
                    <a:pt x="0" y="70822"/>
                  </a:cubicBezTo>
                  <a:lnTo>
                    <a:pt x="0" y="29167"/>
                  </a:lnTo>
                  <a:cubicBezTo>
                    <a:pt x="0" y="25610"/>
                    <a:pt x="1778" y="21166"/>
                    <a:pt x="1778" y="17609"/>
                  </a:cubicBezTo>
                  <a:cubicBezTo>
                    <a:pt x="11970" y="16720"/>
                    <a:pt x="21828" y="14562"/>
                    <a:pt x="31161" y="11269"/>
                  </a:cubicBezTo>
                  <a:lnTo>
                    <a:pt x="53657"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774" name="Shape 1279">
              <a:extLst>
                <a:ext uri="{FF2B5EF4-FFF2-40B4-BE49-F238E27FC236}">
                  <a16:creationId xmlns:a16="http://schemas.microsoft.com/office/drawing/2014/main" id="{FFB392FB-915A-5806-8C6F-32B3BCF42024}"/>
                </a:ext>
              </a:extLst>
            </p:cNvPr>
            <p:cNvSpPr/>
            <p:nvPr/>
          </p:nvSpPr>
          <p:spPr>
            <a:xfrm>
              <a:off x="3525583" y="3308731"/>
              <a:ext cx="42161" cy="189611"/>
            </a:xfrm>
            <a:custGeom>
              <a:avLst/>
              <a:gdLst/>
              <a:ahLst/>
              <a:cxnLst/>
              <a:rect l="0" t="0" r="0" b="0"/>
              <a:pathLst>
                <a:path w="42161" h="189611">
                  <a:moveTo>
                    <a:pt x="42101" y="0"/>
                  </a:moveTo>
                  <a:lnTo>
                    <a:pt x="42161" y="89"/>
                  </a:lnTo>
                  <a:lnTo>
                    <a:pt x="42161" y="147548"/>
                  </a:lnTo>
                  <a:lnTo>
                    <a:pt x="42101" y="147574"/>
                  </a:lnTo>
                  <a:cubicBezTo>
                    <a:pt x="34100" y="147574"/>
                    <a:pt x="26099" y="144399"/>
                    <a:pt x="19876" y="138176"/>
                  </a:cubicBezTo>
                  <a:cubicBezTo>
                    <a:pt x="18098" y="136017"/>
                    <a:pt x="15685" y="134874"/>
                    <a:pt x="13145" y="134874"/>
                  </a:cubicBezTo>
                  <a:cubicBezTo>
                    <a:pt x="10605" y="134874"/>
                    <a:pt x="7938" y="136017"/>
                    <a:pt x="5779" y="138176"/>
                  </a:cubicBezTo>
                  <a:cubicBezTo>
                    <a:pt x="1334" y="141732"/>
                    <a:pt x="1334" y="147955"/>
                    <a:pt x="5779" y="152400"/>
                  </a:cubicBezTo>
                  <a:cubicBezTo>
                    <a:pt x="14669" y="163068"/>
                    <a:pt x="27877" y="168402"/>
                    <a:pt x="42101" y="168402"/>
                  </a:cubicBezTo>
                  <a:lnTo>
                    <a:pt x="42161" y="168390"/>
                  </a:lnTo>
                  <a:lnTo>
                    <a:pt x="42161" y="189611"/>
                  </a:lnTo>
                  <a:lnTo>
                    <a:pt x="19876" y="189611"/>
                  </a:lnTo>
                  <a:lnTo>
                    <a:pt x="0" y="185570"/>
                  </a:lnTo>
                  <a:lnTo>
                    <a:pt x="0" y="83138"/>
                  </a:lnTo>
                  <a:lnTo>
                    <a:pt x="7224" y="80312"/>
                  </a:lnTo>
                  <a:cubicBezTo>
                    <a:pt x="9113" y="78422"/>
                    <a:pt x="10224" y="75755"/>
                    <a:pt x="10224" y="72644"/>
                  </a:cubicBezTo>
                  <a:cubicBezTo>
                    <a:pt x="10224" y="69977"/>
                    <a:pt x="9113" y="67532"/>
                    <a:pt x="7224" y="65754"/>
                  </a:cubicBezTo>
                  <a:lnTo>
                    <a:pt x="0" y="63032"/>
                  </a:lnTo>
                  <a:lnTo>
                    <a:pt x="0" y="45255"/>
                  </a:lnTo>
                  <a:lnTo>
                    <a:pt x="3731" y="43387"/>
                  </a:lnTo>
                  <a:cubicBezTo>
                    <a:pt x="19907" y="32544"/>
                    <a:pt x="33211" y="17716"/>
                    <a:pt x="42101" y="0"/>
                  </a:cubicBez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775" name="Shape 1280">
              <a:extLst>
                <a:ext uri="{FF2B5EF4-FFF2-40B4-BE49-F238E27FC236}">
                  <a16:creationId xmlns:a16="http://schemas.microsoft.com/office/drawing/2014/main" id="{43B0FE00-E61D-717A-5CCF-A289DDADC6B7}"/>
                </a:ext>
              </a:extLst>
            </p:cNvPr>
            <p:cNvSpPr/>
            <p:nvPr/>
          </p:nvSpPr>
          <p:spPr>
            <a:xfrm>
              <a:off x="3567744" y="3308820"/>
              <a:ext cx="42040" cy="189522"/>
            </a:xfrm>
            <a:custGeom>
              <a:avLst/>
              <a:gdLst/>
              <a:ahLst/>
              <a:cxnLst/>
              <a:rect l="0" t="0" r="0" b="0"/>
              <a:pathLst>
                <a:path w="42040" h="189522">
                  <a:moveTo>
                    <a:pt x="0" y="0"/>
                  </a:moveTo>
                  <a:lnTo>
                    <a:pt x="16311" y="24182"/>
                  </a:lnTo>
                  <a:lnTo>
                    <a:pt x="42040" y="44118"/>
                  </a:lnTo>
                  <a:lnTo>
                    <a:pt x="42040" y="63838"/>
                  </a:lnTo>
                  <a:lnTo>
                    <a:pt x="41596" y="63665"/>
                  </a:lnTo>
                  <a:cubicBezTo>
                    <a:pt x="36262" y="63665"/>
                    <a:pt x="31817" y="68110"/>
                    <a:pt x="31817" y="74333"/>
                  </a:cubicBezTo>
                  <a:cubicBezTo>
                    <a:pt x="31817" y="79667"/>
                    <a:pt x="36262" y="84112"/>
                    <a:pt x="41596" y="84112"/>
                  </a:cubicBezTo>
                  <a:lnTo>
                    <a:pt x="42040" y="83944"/>
                  </a:lnTo>
                  <a:lnTo>
                    <a:pt x="42040" y="184938"/>
                  </a:lnTo>
                  <a:lnTo>
                    <a:pt x="19371" y="189522"/>
                  </a:lnTo>
                  <a:lnTo>
                    <a:pt x="0" y="189522"/>
                  </a:lnTo>
                  <a:lnTo>
                    <a:pt x="0" y="168301"/>
                  </a:lnTo>
                  <a:lnTo>
                    <a:pt x="20212" y="164312"/>
                  </a:lnTo>
                  <a:cubicBezTo>
                    <a:pt x="26515" y="161645"/>
                    <a:pt x="32261" y="157645"/>
                    <a:pt x="37151" y="152311"/>
                  </a:cubicBezTo>
                  <a:cubicBezTo>
                    <a:pt x="40707" y="147866"/>
                    <a:pt x="40707" y="141643"/>
                    <a:pt x="36262" y="138087"/>
                  </a:cubicBezTo>
                  <a:cubicBezTo>
                    <a:pt x="34484" y="135928"/>
                    <a:pt x="32071" y="134785"/>
                    <a:pt x="29531" y="134785"/>
                  </a:cubicBezTo>
                  <a:cubicBezTo>
                    <a:pt x="26991" y="134785"/>
                    <a:pt x="24324" y="135928"/>
                    <a:pt x="22038" y="138087"/>
                  </a:cubicBezTo>
                  <a:lnTo>
                    <a:pt x="0" y="147459"/>
                  </a:lnTo>
                  <a:lnTo>
                    <a:pt x="0"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776" name="Shape 1281">
              <a:extLst>
                <a:ext uri="{FF2B5EF4-FFF2-40B4-BE49-F238E27FC236}">
                  <a16:creationId xmlns:a16="http://schemas.microsoft.com/office/drawing/2014/main" id="{139B8D5C-EDC5-3381-2838-855ADB14C46A}"/>
                </a:ext>
              </a:extLst>
            </p:cNvPr>
            <p:cNvSpPr/>
            <p:nvPr/>
          </p:nvSpPr>
          <p:spPr>
            <a:xfrm>
              <a:off x="3609784" y="3352938"/>
              <a:ext cx="50991" cy="140819"/>
            </a:xfrm>
            <a:custGeom>
              <a:avLst/>
              <a:gdLst/>
              <a:ahLst/>
              <a:cxnLst/>
              <a:rect l="0" t="0" r="0" b="0"/>
              <a:pathLst>
                <a:path w="50991" h="140819">
                  <a:moveTo>
                    <a:pt x="0" y="0"/>
                  </a:moveTo>
                  <a:lnTo>
                    <a:pt x="8449" y="6547"/>
                  </a:lnTo>
                  <a:cubicBezTo>
                    <a:pt x="21342" y="13133"/>
                    <a:pt x="35481" y="17324"/>
                    <a:pt x="50102" y="18657"/>
                  </a:cubicBezTo>
                  <a:cubicBezTo>
                    <a:pt x="50991" y="22214"/>
                    <a:pt x="50991" y="26658"/>
                    <a:pt x="50991" y="30215"/>
                  </a:cubicBezTo>
                  <a:lnTo>
                    <a:pt x="50991" y="71870"/>
                  </a:lnTo>
                  <a:cubicBezTo>
                    <a:pt x="50991" y="101779"/>
                    <a:pt x="32989" y="128187"/>
                    <a:pt x="6414" y="139522"/>
                  </a:cubicBezTo>
                  <a:lnTo>
                    <a:pt x="0" y="140819"/>
                  </a:lnTo>
                  <a:lnTo>
                    <a:pt x="0" y="39826"/>
                  </a:lnTo>
                  <a:lnTo>
                    <a:pt x="7224" y="37104"/>
                  </a:lnTo>
                  <a:cubicBezTo>
                    <a:pt x="9113" y="35327"/>
                    <a:pt x="10224" y="32882"/>
                    <a:pt x="10224" y="30215"/>
                  </a:cubicBezTo>
                  <a:cubicBezTo>
                    <a:pt x="10224" y="27103"/>
                    <a:pt x="9113" y="24436"/>
                    <a:pt x="7224" y="22547"/>
                  </a:cubicBezTo>
                  <a:lnTo>
                    <a:pt x="0" y="19720"/>
                  </a:lnTo>
                  <a:lnTo>
                    <a:pt x="0"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777" name="Shape 1282">
              <a:extLst>
                <a:ext uri="{FF2B5EF4-FFF2-40B4-BE49-F238E27FC236}">
                  <a16:creationId xmlns:a16="http://schemas.microsoft.com/office/drawing/2014/main" id="{B67F1F65-1736-D253-55DD-982DFC3B7F55}"/>
                </a:ext>
              </a:extLst>
            </p:cNvPr>
            <p:cNvSpPr/>
            <p:nvPr/>
          </p:nvSpPr>
          <p:spPr>
            <a:xfrm>
              <a:off x="3390392" y="3202388"/>
              <a:ext cx="177292" cy="356279"/>
            </a:xfrm>
            <a:custGeom>
              <a:avLst/>
              <a:gdLst/>
              <a:ahLst/>
              <a:cxnLst/>
              <a:rect l="0" t="0" r="0" b="0"/>
              <a:pathLst>
                <a:path w="177292" h="356279">
                  <a:moveTo>
                    <a:pt x="177292" y="0"/>
                  </a:moveTo>
                  <a:lnTo>
                    <a:pt x="177292" y="62401"/>
                  </a:lnTo>
                  <a:lnTo>
                    <a:pt x="171069" y="64100"/>
                  </a:lnTo>
                  <a:cubicBezTo>
                    <a:pt x="169291" y="65227"/>
                    <a:pt x="167958" y="66909"/>
                    <a:pt x="167513" y="69132"/>
                  </a:cubicBezTo>
                  <a:lnTo>
                    <a:pt x="165735" y="73450"/>
                  </a:lnTo>
                  <a:cubicBezTo>
                    <a:pt x="155067" y="115995"/>
                    <a:pt x="116967" y="147110"/>
                    <a:pt x="74422" y="147110"/>
                  </a:cubicBezTo>
                  <a:cubicBezTo>
                    <a:pt x="70104" y="147110"/>
                    <a:pt x="65659" y="151555"/>
                    <a:pt x="63881" y="155873"/>
                  </a:cubicBezTo>
                  <a:cubicBezTo>
                    <a:pt x="62992" y="163874"/>
                    <a:pt x="62103" y="171875"/>
                    <a:pt x="62103" y="178987"/>
                  </a:cubicBezTo>
                  <a:lnTo>
                    <a:pt x="62103" y="221532"/>
                  </a:lnTo>
                  <a:cubicBezTo>
                    <a:pt x="62103" y="272967"/>
                    <a:pt x="103759" y="315512"/>
                    <a:pt x="155956" y="315512"/>
                  </a:cubicBezTo>
                  <a:lnTo>
                    <a:pt x="177292" y="315512"/>
                  </a:lnTo>
                  <a:lnTo>
                    <a:pt x="177292" y="356279"/>
                  </a:lnTo>
                  <a:lnTo>
                    <a:pt x="53213" y="356279"/>
                  </a:lnTo>
                  <a:cubicBezTo>
                    <a:pt x="24003" y="356279"/>
                    <a:pt x="0" y="333165"/>
                    <a:pt x="0" y="304844"/>
                  </a:cubicBezTo>
                  <a:cubicBezTo>
                    <a:pt x="0" y="293287"/>
                    <a:pt x="4445" y="282619"/>
                    <a:pt x="10668" y="273856"/>
                  </a:cubicBezTo>
                  <a:cubicBezTo>
                    <a:pt x="3556" y="264966"/>
                    <a:pt x="0" y="253409"/>
                    <a:pt x="0" y="242741"/>
                  </a:cubicBezTo>
                  <a:cubicBezTo>
                    <a:pt x="0" y="231311"/>
                    <a:pt x="4445" y="220643"/>
                    <a:pt x="10668" y="211753"/>
                  </a:cubicBezTo>
                  <a:cubicBezTo>
                    <a:pt x="3556" y="202863"/>
                    <a:pt x="0" y="191433"/>
                    <a:pt x="0" y="180765"/>
                  </a:cubicBezTo>
                  <a:cubicBezTo>
                    <a:pt x="0" y="162985"/>
                    <a:pt x="8001" y="147110"/>
                    <a:pt x="22225" y="137331"/>
                  </a:cubicBezTo>
                  <a:cubicBezTo>
                    <a:pt x="30671" y="69100"/>
                    <a:pt x="83358" y="15066"/>
                    <a:pt x="149232" y="2623"/>
                  </a:cubicBezTo>
                  <a:lnTo>
                    <a:pt x="177292"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778" name="Shape 1283">
              <a:extLst>
                <a:ext uri="{FF2B5EF4-FFF2-40B4-BE49-F238E27FC236}">
                  <a16:creationId xmlns:a16="http://schemas.microsoft.com/office/drawing/2014/main" id="{42392089-B491-79D9-0237-1A95AD544745}"/>
                </a:ext>
              </a:extLst>
            </p:cNvPr>
            <p:cNvSpPr/>
            <p:nvPr/>
          </p:nvSpPr>
          <p:spPr>
            <a:xfrm>
              <a:off x="3567684" y="3202305"/>
              <a:ext cx="180848" cy="356362"/>
            </a:xfrm>
            <a:custGeom>
              <a:avLst/>
              <a:gdLst/>
              <a:ahLst/>
              <a:cxnLst/>
              <a:rect l="0" t="0" r="0" b="0"/>
              <a:pathLst>
                <a:path w="180848" h="356362">
                  <a:moveTo>
                    <a:pt x="889" y="0"/>
                  </a:moveTo>
                  <a:cubicBezTo>
                    <a:pt x="79756" y="0"/>
                    <a:pt x="146177" y="59436"/>
                    <a:pt x="156845" y="137414"/>
                  </a:cubicBezTo>
                  <a:cubicBezTo>
                    <a:pt x="170180" y="147193"/>
                    <a:pt x="179070" y="163957"/>
                    <a:pt x="179070" y="180848"/>
                  </a:cubicBezTo>
                  <a:cubicBezTo>
                    <a:pt x="179070" y="191516"/>
                    <a:pt x="174625" y="202946"/>
                    <a:pt x="168402" y="211836"/>
                  </a:cubicBezTo>
                  <a:cubicBezTo>
                    <a:pt x="174625" y="220726"/>
                    <a:pt x="179070" y="231394"/>
                    <a:pt x="180848" y="242824"/>
                  </a:cubicBezTo>
                  <a:cubicBezTo>
                    <a:pt x="180848" y="253492"/>
                    <a:pt x="176403" y="265049"/>
                    <a:pt x="169291" y="273939"/>
                  </a:cubicBezTo>
                  <a:cubicBezTo>
                    <a:pt x="177292" y="282702"/>
                    <a:pt x="180848" y="293370"/>
                    <a:pt x="180848" y="304927"/>
                  </a:cubicBezTo>
                  <a:cubicBezTo>
                    <a:pt x="180848" y="333248"/>
                    <a:pt x="155956" y="356362"/>
                    <a:pt x="127635" y="356362"/>
                  </a:cubicBezTo>
                  <a:lnTo>
                    <a:pt x="0" y="356362"/>
                  </a:lnTo>
                  <a:lnTo>
                    <a:pt x="0" y="315595"/>
                  </a:lnTo>
                  <a:lnTo>
                    <a:pt x="21209" y="315595"/>
                  </a:lnTo>
                  <a:cubicBezTo>
                    <a:pt x="72644" y="315595"/>
                    <a:pt x="115189" y="273050"/>
                    <a:pt x="115189" y="221615"/>
                  </a:cubicBezTo>
                  <a:lnTo>
                    <a:pt x="115189" y="179070"/>
                  </a:lnTo>
                  <a:cubicBezTo>
                    <a:pt x="115189" y="171958"/>
                    <a:pt x="114300" y="163957"/>
                    <a:pt x="112522" y="155956"/>
                  </a:cubicBezTo>
                  <a:cubicBezTo>
                    <a:pt x="111633" y="150749"/>
                    <a:pt x="108077" y="147193"/>
                    <a:pt x="102743" y="147193"/>
                  </a:cubicBezTo>
                  <a:cubicBezTo>
                    <a:pt x="58420" y="147193"/>
                    <a:pt x="21209" y="116078"/>
                    <a:pt x="10668" y="73533"/>
                  </a:cubicBezTo>
                  <a:lnTo>
                    <a:pt x="9779" y="69215"/>
                  </a:lnTo>
                  <a:cubicBezTo>
                    <a:pt x="8890" y="64770"/>
                    <a:pt x="4445" y="62484"/>
                    <a:pt x="0" y="62484"/>
                  </a:cubicBezTo>
                  <a:lnTo>
                    <a:pt x="0" y="62484"/>
                  </a:lnTo>
                  <a:lnTo>
                    <a:pt x="0" y="83"/>
                  </a:lnTo>
                  <a:lnTo>
                    <a:pt x="889"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grpSp>
      <p:sp>
        <p:nvSpPr>
          <p:cNvPr id="779" name="Text Box 2">
            <a:extLst>
              <a:ext uri="{FF2B5EF4-FFF2-40B4-BE49-F238E27FC236}">
                <a16:creationId xmlns:a16="http://schemas.microsoft.com/office/drawing/2014/main" id="{AAA6E449-CEF7-436C-E9D7-DC1CEFA39517}"/>
              </a:ext>
            </a:extLst>
          </p:cNvPr>
          <p:cNvSpPr txBox="1">
            <a:spLocks noChangeArrowheads="1"/>
          </p:cNvSpPr>
          <p:nvPr/>
        </p:nvSpPr>
        <p:spPr bwMode="auto">
          <a:xfrm>
            <a:off x="212725" y="1989138"/>
            <a:ext cx="4106863" cy="18446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414143"/>
                </a:solidFill>
                <a:effectLst/>
                <a:latin typeface="Arial" panose="020B0604020202020204" pitchFamily="34" charset="0"/>
                <a:ea typeface="Calibri" panose="020F0502020204030204" pitchFamily="34" charset="0"/>
              </a:rPr>
              <a:t>1.User-centric Design</a:t>
            </a:r>
            <a:endParaRPr kumimoji="0" lang="en-US" altLang="en-US" sz="2500" b="1" i="0" u="none" strike="noStrike" cap="none" normalizeH="0" baseline="0">
              <a:ln>
                <a:noFill/>
              </a:ln>
              <a:solidFill>
                <a:srgbClr val="414143"/>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Develop an intuitive and user-friendly interface that allows users    to easily design and customize phone covers and other items.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Incorporate features that enable users to upload their own            designs, images, or text.</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Consider integrating AI-powered design tools to assist users in creating unique and personalized designs.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0" name="Text Box 2">
            <a:extLst>
              <a:ext uri="{FF2B5EF4-FFF2-40B4-BE49-F238E27FC236}">
                <a16:creationId xmlns:a16="http://schemas.microsoft.com/office/drawing/2014/main" id="{118F630A-5FEA-E899-DF69-87DB24318FFD}"/>
              </a:ext>
            </a:extLst>
          </p:cNvPr>
          <p:cNvSpPr txBox="1">
            <a:spLocks noChangeArrowheads="1"/>
          </p:cNvSpPr>
          <p:nvPr/>
        </p:nvSpPr>
        <p:spPr bwMode="auto">
          <a:xfrm>
            <a:off x="4592638" y="2028825"/>
            <a:ext cx="3276600" cy="17526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414143"/>
                </a:solidFill>
                <a:effectLst/>
                <a:latin typeface="Arial" panose="020B0604020202020204" pitchFamily="34" charset="0"/>
                <a:ea typeface="Calibri" panose="020F0502020204030204" pitchFamily="34" charset="0"/>
              </a:rPr>
              <a:t>2.CUSOMIZATION OPTIONS</a:t>
            </a:r>
            <a:endParaRPr kumimoji="0" lang="en-US" altLang="en-US" sz="2500" b="1" i="0" u="none" strike="noStrike" cap="none" normalizeH="0" baseline="0">
              <a:ln>
                <a:noFill/>
              </a:ln>
              <a:solidFill>
                <a:srgbClr val="414143"/>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1" u="none" strike="noStrike" cap="none" normalizeH="0" baseline="0">
                <a:ln>
                  <a:noFill/>
                </a:ln>
                <a:solidFill>
                  <a:srgbClr val="000000"/>
                </a:solidFill>
                <a:effectLst/>
                <a:latin typeface="Arial" panose="020B0604020202020204" pitchFamily="34" charset="0"/>
                <a:ea typeface="Calibri" panose="020F0502020204030204" pitchFamily="34" charset="0"/>
              </a:rPr>
              <a:t>Offer a wide range of design templates, patterns, and colors for users to choose from.</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1" u="none" strike="noStrike" cap="none" normalizeH="0" baseline="0">
                <a:ln>
                  <a:noFill/>
                </a:ln>
                <a:solidFill>
                  <a:srgbClr val="000000"/>
                </a:solidFill>
                <a:effectLst/>
                <a:latin typeface="Arial" panose="020B0604020202020204" pitchFamily="34" charset="0"/>
                <a:ea typeface="Calibri" panose="020F0502020204030204" pitchFamily="34" charset="0"/>
              </a:rPr>
              <a:t>Allow users to customize the layout, font, and style of their designs.</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1" u="none" strike="noStrike" cap="none" normalizeH="0" baseline="0">
                <a:ln>
                  <a:noFill/>
                </a:ln>
                <a:solidFill>
                  <a:srgbClr val="000000"/>
                </a:solidFill>
                <a:effectLst/>
                <a:latin typeface="Arial" panose="020B0604020202020204" pitchFamily="34" charset="0"/>
                <a:ea typeface="Calibri" panose="020F0502020204030204" pitchFamily="34" charset="0"/>
              </a:rPr>
              <a:t>Consider integrating 3D visualization tools to enable users to preview their designs in real-time.</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81" name="Rectangle 60">
            <a:extLst>
              <a:ext uri="{FF2B5EF4-FFF2-40B4-BE49-F238E27FC236}">
                <a16:creationId xmlns:a16="http://schemas.microsoft.com/office/drawing/2014/main" id="{82FD596D-9973-5EF5-0D24-40247C473860}"/>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0134" tIns="45720" rIns="91440" bIns="45720" numCol="1" anchor="ctr" anchorCtr="0" compatLnSpc="1">
            <a:prstTxWarp prst="textNoShape">
              <a:avLst/>
            </a:prstTxWarp>
            <a:spAutoFit/>
          </a:bodyPr>
          <a:lstStyle/>
          <a:p>
            <a:endParaRPr lang="en-IN"/>
          </a:p>
        </p:txBody>
      </p:sp>
      <p:sp>
        <p:nvSpPr>
          <p:cNvPr id="782" name="Rectangle 68">
            <a:extLst>
              <a:ext uri="{FF2B5EF4-FFF2-40B4-BE49-F238E27FC236}">
                <a16:creationId xmlns:a16="http://schemas.microsoft.com/office/drawing/2014/main" id="{C8DB6AED-0DB9-027B-FC4A-C31CB83852F3}"/>
              </a:ext>
            </a:extLst>
          </p:cNvPr>
          <p:cNvSpPr>
            <a:spLocks noChangeArrowheads="1"/>
          </p:cNvSpPr>
          <p:nvPr/>
        </p:nvSpPr>
        <p:spPr bwMode="auto">
          <a:xfrm>
            <a:off x="152400" y="-567646"/>
            <a:ext cx="8519160"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3C3C3C"/>
              </a:solidFill>
              <a:effectLst/>
              <a:latin typeface="Arial" panose="020B0604020202020204" pitchFamily="34" charset="0"/>
              <a:ea typeface="Cooper"/>
              <a:cs typeface="Cooper"/>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1" i="0" u="none" strike="noStrike" cap="none" normalizeH="0" baseline="0" dirty="0">
                <a:ln>
                  <a:noFill/>
                </a:ln>
                <a:solidFill>
                  <a:srgbClr val="3C3C3C"/>
                </a:solidFill>
                <a:effectLst/>
                <a:latin typeface="Arial" panose="020B0604020202020204" pitchFamily="34" charset="0"/>
                <a:ea typeface="Cooper"/>
                <a:cs typeface="Cooper"/>
              </a:rPr>
            </a:br>
            <a:r>
              <a:rPr kumimoji="0" lang="en-US" altLang="en-US" sz="2400" b="1" i="0" u="none" strike="noStrike" cap="none" normalizeH="0" baseline="0" dirty="0">
                <a:ln>
                  <a:noFill/>
                </a:ln>
                <a:solidFill>
                  <a:srgbClr val="3C3C3C"/>
                </a:solidFill>
                <a:effectLst/>
                <a:latin typeface="Arial" panose="020B0604020202020204" pitchFamily="34" charset="0"/>
                <a:ea typeface="Cooper"/>
                <a:cs typeface="Cooper"/>
              </a:rPr>
              <a:t>BRAINSTROMING AND IDEATION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AFTER 5YEAR MY PROJRCT WILL BE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t>
            </a:r>
            <a:r>
              <a:rPr kumimoji="0" lang="en-US" altLang="en-US" sz="1600" b="1" i="0" u="none" strike="noStrike" cap="none" normalizeH="0" baseline="0" dirty="0" err="1">
                <a:ln>
                  <a:noFill/>
                </a:ln>
                <a:solidFill>
                  <a:srgbClr val="156082"/>
                </a:solidFill>
                <a:effectLst/>
                <a:latin typeface="Arial" panose="020B0604020202020204" pitchFamily="34" charset="0"/>
                <a:ea typeface="Calibri" panose="020F0502020204030204" pitchFamily="34" charset="0"/>
              </a:rPr>
              <a:t>Aafter</a:t>
            </a:r>
            <a:r>
              <a:rPr kumimoji="0" lang="en-US" altLang="en-US" sz="1600" b="1" i="0" u="none" strike="noStrike" cap="none" normalizeH="0" baseline="0" dirty="0">
                <a:ln>
                  <a:noFill/>
                </a:ln>
                <a:solidFill>
                  <a:srgbClr val="156082"/>
                </a:solidFill>
                <a:effectLst/>
                <a:latin typeface="Arial" panose="020B0604020202020204" pitchFamily="34" charset="0"/>
                <a:ea typeface="Calibri" panose="020F0502020204030204" pitchFamily="34" charset="0"/>
              </a:rPr>
              <a:t>  5 years, we are making app will be the go-to platform for users to express themselves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156082"/>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156082"/>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83" name="Rectangle 71">
            <a:extLst>
              <a:ext uri="{FF2B5EF4-FFF2-40B4-BE49-F238E27FC236}">
                <a16:creationId xmlns:a16="http://schemas.microsoft.com/office/drawing/2014/main" id="{0E2DDB3C-ACFF-9D1A-418E-A5F54A763679}"/>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000000"/>
              </a:solidFill>
              <a:effectLs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grpSp>
        <p:nvGrpSpPr>
          <p:cNvPr id="866" name="Google Shape;866;p31"/>
          <p:cNvGrpSpPr/>
          <p:nvPr/>
        </p:nvGrpSpPr>
        <p:grpSpPr>
          <a:xfrm>
            <a:off x="1146625" y="2025923"/>
            <a:ext cx="1901098" cy="2324526"/>
            <a:chOff x="1146625" y="2025923"/>
            <a:chExt cx="1901098" cy="2324526"/>
          </a:xfrm>
        </p:grpSpPr>
        <p:sp>
          <p:nvSpPr>
            <p:cNvPr id="867" name="Google Shape;867;p31"/>
            <p:cNvSpPr/>
            <p:nvPr/>
          </p:nvSpPr>
          <p:spPr>
            <a:xfrm>
              <a:off x="1146625" y="2025923"/>
              <a:ext cx="1901098" cy="2324526"/>
            </a:xfrm>
            <a:custGeom>
              <a:avLst/>
              <a:gdLst/>
              <a:ahLst/>
              <a:cxnLst/>
              <a:rect l="l" t="t" r="r" b="b"/>
              <a:pathLst>
                <a:path w="56030" h="81334" extrusionOk="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1218626" y="2064079"/>
              <a:ext cx="1713838" cy="473513"/>
            </a:xfrm>
            <a:custGeom>
              <a:avLst/>
              <a:gdLst/>
              <a:ahLst/>
              <a:cxnLst/>
              <a:rect l="l" t="t" r="r" b="b"/>
              <a:pathLst>
                <a:path w="50511" h="16568" extrusionOk="0">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31"/>
          <p:cNvGrpSpPr/>
          <p:nvPr/>
        </p:nvGrpSpPr>
        <p:grpSpPr>
          <a:xfrm>
            <a:off x="3621450" y="2025923"/>
            <a:ext cx="1901098" cy="2324526"/>
            <a:chOff x="3621450" y="2025923"/>
            <a:chExt cx="1901098" cy="2324526"/>
          </a:xfrm>
        </p:grpSpPr>
        <p:sp>
          <p:nvSpPr>
            <p:cNvPr id="870" name="Google Shape;870;p31"/>
            <p:cNvSpPr/>
            <p:nvPr/>
          </p:nvSpPr>
          <p:spPr>
            <a:xfrm>
              <a:off x="3621450" y="2025923"/>
              <a:ext cx="1901098" cy="2324526"/>
            </a:xfrm>
            <a:custGeom>
              <a:avLst/>
              <a:gdLst/>
              <a:ahLst/>
              <a:cxnLst/>
              <a:rect l="l" t="t" r="r" b="b"/>
              <a:pathLst>
                <a:path w="56030" h="81334" extrusionOk="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3693451" y="2064079"/>
              <a:ext cx="1713838" cy="473513"/>
            </a:xfrm>
            <a:custGeom>
              <a:avLst/>
              <a:gdLst/>
              <a:ahLst/>
              <a:cxnLst/>
              <a:rect l="l" t="t" r="r" b="b"/>
              <a:pathLst>
                <a:path w="50511" h="16568" extrusionOk="0">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31"/>
          <p:cNvGrpSpPr/>
          <p:nvPr/>
        </p:nvGrpSpPr>
        <p:grpSpPr>
          <a:xfrm>
            <a:off x="6096275" y="2025923"/>
            <a:ext cx="1901098" cy="2324526"/>
            <a:chOff x="6096275" y="2025923"/>
            <a:chExt cx="1901098" cy="2324526"/>
          </a:xfrm>
        </p:grpSpPr>
        <p:sp>
          <p:nvSpPr>
            <p:cNvPr id="873" name="Google Shape;873;p31"/>
            <p:cNvSpPr/>
            <p:nvPr/>
          </p:nvSpPr>
          <p:spPr>
            <a:xfrm>
              <a:off x="6096275" y="2025923"/>
              <a:ext cx="1901098" cy="2324526"/>
            </a:xfrm>
            <a:custGeom>
              <a:avLst/>
              <a:gdLst/>
              <a:ahLst/>
              <a:cxnLst/>
              <a:rect l="l" t="t" r="r" b="b"/>
              <a:pathLst>
                <a:path w="56030" h="81334" extrusionOk="0">
                  <a:moveTo>
                    <a:pt x="33260" y="1336"/>
                  </a:moveTo>
                  <a:cubicBezTo>
                    <a:pt x="33539" y="1336"/>
                    <a:pt x="33817" y="1370"/>
                    <a:pt x="34076" y="1387"/>
                  </a:cubicBezTo>
                  <a:cubicBezTo>
                    <a:pt x="34442" y="1411"/>
                    <a:pt x="34814" y="1418"/>
                    <a:pt x="35183" y="1418"/>
                  </a:cubicBezTo>
                  <a:cubicBezTo>
                    <a:pt x="35544" y="1418"/>
                    <a:pt x="35901" y="1411"/>
                    <a:pt x="36248" y="1409"/>
                  </a:cubicBezTo>
                  <a:cubicBezTo>
                    <a:pt x="36252" y="1409"/>
                    <a:pt x="36255" y="1409"/>
                    <a:pt x="36258" y="1409"/>
                  </a:cubicBezTo>
                  <a:cubicBezTo>
                    <a:pt x="36642" y="1409"/>
                    <a:pt x="37019" y="1563"/>
                    <a:pt x="37424" y="1563"/>
                  </a:cubicBezTo>
                  <a:cubicBezTo>
                    <a:pt x="37593" y="1563"/>
                    <a:pt x="37768" y="1536"/>
                    <a:pt x="37950" y="1460"/>
                  </a:cubicBezTo>
                  <a:cubicBezTo>
                    <a:pt x="38099" y="1398"/>
                    <a:pt x="38283" y="1367"/>
                    <a:pt x="38479" y="1367"/>
                  </a:cubicBezTo>
                  <a:cubicBezTo>
                    <a:pt x="38804" y="1367"/>
                    <a:pt x="39162" y="1454"/>
                    <a:pt x="39449" y="1632"/>
                  </a:cubicBezTo>
                  <a:cubicBezTo>
                    <a:pt x="39511" y="1671"/>
                    <a:pt x="39567" y="1684"/>
                    <a:pt x="39622" y="1684"/>
                  </a:cubicBezTo>
                  <a:cubicBezTo>
                    <a:pt x="39751" y="1684"/>
                    <a:pt x="39866" y="1608"/>
                    <a:pt x="39999" y="1608"/>
                  </a:cubicBezTo>
                  <a:cubicBezTo>
                    <a:pt x="40013" y="1608"/>
                    <a:pt x="40027" y="1609"/>
                    <a:pt x="40041" y="1610"/>
                  </a:cubicBezTo>
                  <a:cubicBezTo>
                    <a:pt x="41406" y="1781"/>
                    <a:pt x="42770" y="1956"/>
                    <a:pt x="44123" y="2195"/>
                  </a:cubicBezTo>
                  <a:cubicBezTo>
                    <a:pt x="44885" y="2330"/>
                    <a:pt x="45647" y="2473"/>
                    <a:pt x="46409" y="2603"/>
                  </a:cubicBezTo>
                  <a:cubicBezTo>
                    <a:pt x="47120" y="2725"/>
                    <a:pt x="47905" y="2785"/>
                    <a:pt x="48484" y="3303"/>
                  </a:cubicBezTo>
                  <a:cubicBezTo>
                    <a:pt x="48751" y="3541"/>
                    <a:pt x="49171" y="3490"/>
                    <a:pt x="49483" y="3737"/>
                  </a:cubicBezTo>
                  <a:cubicBezTo>
                    <a:pt x="50081" y="4210"/>
                    <a:pt x="50396" y="4821"/>
                    <a:pt x="50790" y="5416"/>
                  </a:cubicBezTo>
                  <a:cubicBezTo>
                    <a:pt x="51012" y="5750"/>
                    <a:pt x="51030" y="6218"/>
                    <a:pt x="51476" y="6445"/>
                  </a:cubicBezTo>
                  <a:cubicBezTo>
                    <a:pt x="51593" y="6505"/>
                    <a:pt x="51531" y="6690"/>
                    <a:pt x="51541" y="6821"/>
                  </a:cubicBezTo>
                  <a:cubicBezTo>
                    <a:pt x="51569" y="7195"/>
                    <a:pt x="51588" y="7555"/>
                    <a:pt x="51778" y="7924"/>
                  </a:cubicBezTo>
                  <a:cubicBezTo>
                    <a:pt x="51972" y="8300"/>
                    <a:pt x="51771" y="8758"/>
                    <a:pt x="51889" y="9199"/>
                  </a:cubicBezTo>
                  <a:cubicBezTo>
                    <a:pt x="52021" y="9696"/>
                    <a:pt x="52105" y="10221"/>
                    <a:pt x="52166" y="10743"/>
                  </a:cubicBezTo>
                  <a:cubicBezTo>
                    <a:pt x="52256" y="11520"/>
                    <a:pt x="52309" y="12297"/>
                    <a:pt x="52381" y="13074"/>
                  </a:cubicBezTo>
                  <a:cubicBezTo>
                    <a:pt x="52432" y="13630"/>
                    <a:pt x="52491" y="14190"/>
                    <a:pt x="52540" y="14742"/>
                  </a:cubicBezTo>
                  <a:cubicBezTo>
                    <a:pt x="52585" y="15263"/>
                    <a:pt x="52581" y="15798"/>
                    <a:pt x="52618" y="16329"/>
                  </a:cubicBezTo>
                  <a:cubicBezTo>
                    <a:pt x="52633" y="16551"/>
                    <a:pt x="52401" y="16651"/>
                    <a:pt x="52176" y="16651"/>
                  </a:cubicBezTo>
                  <a:cubicBezTo>
                    <a:pt x="52129" y="16651"/>
                    <a:pt x="52082" y="16646"/>
                    <a:pt x="52038" y="16638"/>
                  </a:cubicBezTo>
                  <a:cubicBezTo>
                    <a:pt x="51774" y="16586"/>
                    <a:pt x="51512" y="16568"/>
                    <a:pt x="51250" y="16568"/>
                  </a:cubicBezTo>
                  <a:cubicBezTo>
                    <a:pt x="50637" y="16568"/>
                    <a:pt x="50026" y="16667"/>
                    <a:pt x="49413" y="16667"/>
                  </a:cubicBezTo>
                  <a:cubicBezTo>
                    <a:pt x="49315" y="16667"/>
                    <a:pt x="49217" y="16664"/>
                    <a:pt x="49119" y="16659"/>
                  </a:cubicBezTo>
                  <a:cubicBezTo>
                    <a:pt x="49042" y="16654"/>
                    <a:pt x="48943" y="16635"/>
                    <a:pt x="48847" y="16635"/>
                  </a:cubicBezTo>
                  <a:cubicBezTo>
                    <a:pt x="48699" y="16635"/>
                    <a:pt x="48559" y="16680"/>
                    <a:pt x="48517" y="16893"/>
                  </a:cubicBezTo>
                  <a:cubicBezTo>
                    <a:pt x="48511" y="16918"/>
                    <a:pt x="48452" y="16955"/>
                    <a:pt x="48425" y="16955"/>
                  </a:cubicBezTo>
                  <a:cubicBezTo>
                    <a:pt x="48422" y="16955"/>
                    <a:pt x="48420" y="16955"/>
                    <a:pt x="48418" y="16954"/>
                  </a:cubicBezTo>
                  <a:cubicBezTo>
                    <a:pt x="48197" y="16876"/>
                    <a:pt x="47979" y="16846"/>
                    <a:pt x="47762" y="16846"/>
                  </a:cubicBezTo>
                  <a:cubicBezTo>
                    <a:pt x="47095" y="16846"/>
                    <a:pt x="46445" y="17131"/>
                    <a:pt x="45778" y="17162"/>
                  </a:cubicBezTo>
                  <a:cubicBezTo>
                    <a:pt x="44389" y="17225"/>
                    <a:pt x="42988" y="17165"/>
                    <a:pt x="41595" y="17309"/>
                  </a:cubicBezTo>
                  <a:cubicBezTo>
                    <a:pt x="41142" y="17356"/>
                    <a:pt x="40684" y="17371"/>
                    <a:pt x="40225" y="17371"/>
                  </a:cubicBezTo>
                  <a:cubicBezTo>
                    <a:pt x="39458" y="17371"/>
                    <a:pt x="38686" y="17330"/>
                    <a:pt x="37919" y="17330"/>
                  </a:cubicBezTo>
                  <a:cubicBezTo>
                    <a:pt x="37912" y="17330"/>
                    <a:pt x="37905" y="17330"/>
                    <a:pt x="37898" y="17330"/>
                  </a:cubicBezTo>
                  <a:cubicBezTo>
                    <a:pt x="37461" y="17330"/>
                    <a:pt x="37025" y="17351"/>
                    <a:pt x="36589" y="17352"/>
                  </a:cubicBezTo>
                  <a:cubicBezTo>
                    <a:pt x="36558" y="17352"/>
                    <a:pt x="36527" y="17352"/>
                    <a:pt x="36495" y="17352"/>
                  </a:cubicBezTo>
                  <a:cubicBezTo>
                    <a:pt x="35771" y="17352"/>
                    <a:pt x="35047" y="17344"/>
                    <a:pt x="34323" y="17344"/>
                  </a:cubicBezTo>
                  <a:cubicBezTo>
                    <a:pt x="33940" y="17344"/>
                    <a:pt x="33557" y="17346"/>
                    <a:pt x="33174" y="17353"/>
                  </a:cubicBezTo>
                  <a:cubicBezTo>
                    <a:pt x="32847" y="17360"/>
                    <a:pt x="32520" y="17362"/>
                    <a:pt x="32193" y="17362"/>
                  </a:cubicBezTo>
                  <a:cubicBezTo>
                    <a:pt x="31767" y="17362"/>
                    <a:pt x="31340" y="17359"/>
                    <a:pt x="30915" y="17359"/>
                  </a:cubicBezTo>
                  <a:cubicBezTo>
                    <a:pt x="30386" y="17359"/>
                    <a:pt x="29859" y="17364"/>
                    <a:pt x="29334" y="17385"/>
                  </a:cubicBezTo>
                  <a:cubicBezTo>
                    <a:pt x="28763" y="17409"/>
                    <a:pt x="28193" y="17416"/>
                    <a:pt x="27622" y="17416"/>
                  </a:cubicBezTo>
                  <a:cubicBezTo>
                    <a:pt x="26980" y="17416"/>
                    <a:pt x="26338" y="17407"/>
                    <a:pt x="25696" y="17407"/>
                  </a:cubicBezTo>
                  <a:cubicBezTo>
                    <a:pt x="24935" y="17407"/>
                    <a:pt x="24175" y="17419"/>
                    <a:pt x="23414" y="17468"/>
                  </a:cubicBezTo>
                  <a:cubicBezTo>
                    <a:pt x="22490" y="17528"/>
                    <a:pt x="21548" y="17571"/>
                    <a:pt x="20641" y="17658"/>
                  </a:cubicBezTo>
                  <a:cubicBezTo>
                    <a:pt x="19529" y="17765"/>
                    <a:pt x="18414" y="17819"/>
                    <a:pt x="17298" y="17819"/>
                  </a:cubicBezTo>
                  <a:cubicBezTo>
                    <a:pt x="17123" y="17819"/>
                    <a:pt x="16948" y="17818"/>
                    <a:pt x="16773" y="17815"/>
                  </a:cubicBezTo>
                  <a:cubicBezTo>
                    <a:pt x="15443" y="17794"/>
                    <a:pt x="14109" y="17701"/>
                    <a:pt x="12781" y="17701"/>
                  </a:cubicBezTo>
                  <a:cubicBezTo>
                    <a:pt x="12411" y="17701"/>
                    <a:pt x="12041" y="17708"/>
                    <a:pt x="11672" y="17726"/>
                  </a:cubicBezTo>
                  <a:cubicBezTo>
                    <a:pt x="10711" y="17772"/>
                    <a:pt x="9751" y="17802"/>
                    <a:pt x="8791" y="17802"/>
                  </a:cubicBezTo>
                  <a:cubicBezTo>
                    <a:pt x="8616" y="17802"/>
                    <a:pt x="8440" y="17801"/>
                    <a:pt x="8265" y="17799"/>
                  </a:cubicBezTo>
                  <a:cubicBezTo>
                    <a:pt x="7532" y="17792"/>
                    <a:pt x="6796" y="17677"/>
                    <a:pt x="6068" y="17677"/>
                  </a:cubicBezTo>
                  <a:cubicBezTo>
                    <a:pt x="5945" y="17677"/>
                    <a:pt x="5823" y="17680"/>
                    <a:pt x="5700" y="17688"/>
                  </a:cubicBezTo>
                  <a:cubicBezTo>
                    <a:pt x="5591" y="17695"/>
                    <a:pt x="5480" y="17698"/>
                    <a:pt x="5370" y="17698"/>
                  </a:cubicBezTo>
                  <a:cubicBezTo>
                    <a:pt x="4898" y="17698"/>
                    <a:pt x="4422" y="17647"/>
                    <a:pt x="3949" y="17647"/>
                  </a:cubicBezTo>
                  <a:cubicBezTo>
                    <a:pt x="3497" y="17647"/>
                    <a:pt x="3048" y="17693"/>
                    <a:pt x="2609" y="17874"/>
                  </a:cubicBezTo>
                  <a:cubicBezTo>
                    <a:pt x="2568" y="17891"/>
                    <a:pt x="2510" y="17902"/>
                    <a:pt x="2454" y="17902"/>
                  </a:cubicBezTo>
                  <a:cubicBezTo>
                    <a:pt x="2349" y="17902"/>
                    <a:pt x="2251" y="17862"/>
                    <a:pt x="2270" y="17741"/>
                  </a:cubicBezTo>
                  <a:cubicBezTo>
                    <a:pt x="2309" y="17489"/>
                    <a:pt x="2122" y="17195"/>
                    <a:pt x="2169" y="17082"/>
                  </a:cubicBezTo>
                  <a:cubicBezTo>
                    <a:pt x="2457" y="16370"/>
                    <a:pt x="2382" y="15627"/>
                    <a:pt x="2476" y="14904"/>
                  </a:cubicBezTo>
                  <a:cubicBezTo>
                    <a:pt x="2530" y="14496"/>
                    <a:pt x="3015" y="14120"/>
                    <a:pt x="2677" y="13702"/>
                  </a:cubicBezTo>
                  <a:cubicBezTo>
                    <a:pt x="2463" y="13437"/>
                    <a:pt x="2680" y="13108"/>
                    <a:pt x="2634" y="13042"/>
                  </a:cubicBezTo>
                  <a:cubicBezTo>
                    <a:pt x="2321" y="12594"/>
                    <a:pt x="3155" y="12197"/>
                    <a:pt x="2648" y="11777"/>
                  </a:cubicBezTo>
                  <a:cubicBezTo>
                    <a:pt x="2432" y="11598"/>
                    <a:pt x="2873" y="11604"/>
                    <a:pt x="2843" y="11335"/>
                  </a:cubicBezTo>
                  <a:cubicBezTo>
                    <a:pt x="2782" y="10801"/>
                    <a:pt x="2868" y="10238"/>
                    <a:pt x="2951" y="9684"/>
                  </a:cubicBezTo>
                  <a:cubicBezTo>
                    <a:pt x="3058" y="8966"/>
                    <a:pt x="3045" y="8228"/>
                    <a:pt x="3216" y="7507"/>
                  </a:cubicBezTo>
                  <a:cubicBezTo>
                    <a:pt x="3313" y="7102"/>
                    <a:pt x="3723" y="6837"/>
                    <a:pt x="3723" y="6389"/>
                  </a:cubicBezTo>
                  <a:cubicBezTo>
                    <a:pt x="3723" y="5842"/>
                    <a:pt x="4105" y="5400"/>
                    <a:pt x="4303" y="4916"/>
                  </a:cubicBezTo>
                  <a:cubicBezTo>
                    <a:pt x="4695" y="3955"/>
                    <a:pt x="5709" y="3783"/>
                    <a:pt x="6433" y="3277"/>
                  </a:cubicBezTo>
                  <a:cubicBezTo>
                    <a:pt x="6906" y="2948"/>
                    <a:pt x="7630" y="2927"/>
                    <a:pt x="8157" y="2579"/>
                  </a:cubicBezTo>
                  <a:cubicBezTo>
                    <a:pt x="8173" y="2569"/>
                    <a:pt x="8193" y="2565"/>
                    <a:pt x="8216" y="2565"/>
                  </a:cubicBezTo>
                  <a:cubicBezTo>
                    <a:pt x="8297" y="2565"/>
                    <a:pt x="8415" y="2614"/>
                    <a:pt x="8499" y="2628"/>
                  </a:cubicBezTo>
                  <a:cubicBezTo>
                    <a:pt x="8855" y="2583"/>
                    <a:pt x="9186" y="2651"/>
                    <a:pt x="9459" y="2287"/>
                  </a:cubicBezTo>
                  <a:cubicBezTo>
                    <a:pt x="9569" y="2142"/>
                    <a:pt x="9881" y="2088"/>
                    <a:pt x="10194" y="2088"/>
                  </a:cubicBezTo>
                  <a:cubicBezTo>
                    <a:pt x="10283" y="2088"/>
                    <a:pt x="10372" y="2092"/>
                    <a:pt x="10457" y="2100"/>
                  </a:cubicBezTo>
                  <a:cubicBezTo>
                    <a:pt x="10563" y="2110"/>
                    <a:pt x="10668" y="2115"/>
                    <a:pt x="10774" y="2115"/>
                  </a:cubicBezTo>
                  <a:cubicBezTo>
                    <a:pt x="11375" y="2115"/>
                    <a:pt x="11966" y="1966"/>
                    <a:pt x="12561" y="1868"/>
                  </a:cubicBezTo>
                  <a:cubicBezTo>
                    <a:pt x="12825" y="1825"/>
                    <a:pt x="13096" y="1813"/>
                    <a:pt x="13369" y="1813"/>
                  </a:cubicBezTo>
                  <a:cubicBezTo>
                    <a:pt x="13687" y="1813"/>
                    <a:pt x="14009" y="1829"/>
                    <a:pt x="14327" y="1829"/>
                  </a:cubicBezTo>
                  <a:cubicBezTo>
                    <a:pt x="14444" y="1829"/>
                    <a:pt x="14563" y="1841"/>
                    <a:pt x="14678" y="1841"/>
                  </a:cubicBezTo>
                  <a:cubicBezTo>
                    <a:pt x="14864" y="1841"/>
                    <a:pt x="15043" y="1811"/>
                    <a:pt x="15197" y="1656"/>
                  </a:cubicBezTo>
                  <a:cubicBezTo>
                    <a:pt x="15249" y="1603"/>
                    <a:pt x="15302" y="1583"/>
                    <a:pt x="15358" y="1583"/>
                  </a:cubicBezTo>
                  <a:cubicBezTo>
                    <a:pt x="15432" y="1583"/>
                    <a:pt x="15510" y="1619"/>
                    <a:pt x="15592" y="1664"/>
                  </a:cubicBezTo>
                  <a:cubicBezTo>
                    <a:pt x="15777" y="1765"/>
                    <a:pt x="15960" y="1800"/>
                    <a:pt x="16144" y="1800"/>
                  </a:cubicBezTo>
                  <a:cubicBezTo>
                    <a:pt x="16386" y="1800"/>
                    <a:pt x="16632" y="1739"/>
                    <a:pt x="16892" y="1682"/>
                  </a:cubicBezTo>
                  <a:cubicBezTo>
                    <a:pt x="17145" y="1628"/>
                    <a:pt x="17422" y="1418"/>
                    <a:pt x="17701" y="1418"/>
                  </a:cubicBezTo>
                  <a:cubicBezTo>
                    <a:pt x="17852" y="1418"/>
                    <a:pt x="18003" y="1480"/>
                    <a:pt x="18151" y="1660"/>
                  </a:cubicBezTo>
                  <a:cubicBezTo>
                    <a:pt x="18307" y="1555"/>
                    <a:pt x="18475" y="1536"/>
                    <a:pt x="18646" y="1536"/>
                  </a:cubicBezTo>
                  <a:cubicBezTo>
                    <a:pt x="18738" y="1536"/>
                    <a:pt x="18830" y="1542"/>
                    <a:pt x="18922" y="1542"/>
                  </a:cubicBezTo>
                  <a:cubicBezTo>
                    <a:pt x="18981" y="1542"/>
                    <a:pt x="19039" y="1539"/>
                    <a:pt x="19096" y="1532"/>
                  </a:cubicBezTo>
                  <a:cubicBezTo>
                    <a:pt x="19202" y="1520"/>
                    <a:pt x="19287" y="1481"/>
                    <a:pt x="19377" y="1481"/>
                  </a:cubicBezTo>
                  <a:cubicBezTo>
                    <a:pt x="19437" y="1481"/>
                    <a:pt x="19499" y="1499"/>
                    <a:pt x="19571" y="1554"/>
                  </a:cubicBezTo>
                  <a:cubicBezTo>
                    <a:pt x="19647" y="1614"/>
                    <a:pt x="19740" y="1638"/>
                    <a:pt x="19832" y="1638"/>
                  </a:cubicBezTo>
                  <a:cubicBezTo>
                    <a:pt x="19960" y="1638"/>
                    <a:pt x="20084" y="1591"/>
                    <a:pt x="20155" y="1527"/>
                  </a:cubicBezTo>
                  <a:cubicBezTo>
                    <a:pt x="20223" y="1465"/>
                    <a:pt x="20280" y="1445"/>
                    <a:pt x="20331" y="1445"/>
                  </a:cubicBezTo>
                  <a:cubicBezTo>
                    <a:pt x="20423" y="1445"/>
                    <a:pt x="20495" y="1512"/>
                    <a:pt x="20578" y="1512"/>
                  </a:cubicBezTo>
                  <a:cubicBezTo>
                    <a:pt x="20579" y="1512"/>
                    <a:pt x="20581" y="1512"/>
                    <a:pt x="20582" y="1512"/>
                  </a:cubicBezTo>
                  <a:cubicBezTo>
                    <a:pt x="20585" y="1511"/>
                    <a:pt x="20587" y="1511"/>
                    <a:pt x="20590" y="1511"/>
                  </a:cubicBezTo>
                  <a:cubicBezTo>
                    <a:pt x="20787" y="1511"/>
                    <a:pt x="21017" y="1683"/>
                    <a:pt x="21222" y="1683"/>
                  </a:cubicBezTo>
                  <a:cubicBezTo>
                    <a:pt x="21345" y="1683"/>
                    <a:pt x="21460" y="1620"/>
                    <a:pt x="21552" y="1420"/>
                  </a:cubicBezTo>
                  <a:cubicBezTo>
                    <a:pt x="21592" y="1456"/>
                    <a:pt x="21636" y="1469"/>
                    <a:pt x="21684" y="1469"/>
                  </a:cubicBezTo>
                  <a:cubicBezTo>
                    <a:pt x="21794" y="1469"/>
                    <a:pt x="21920" y="1403"/>
                    <a:pt x="22037" y="1403"/>
                  </a:cubicBezTo>
                  <a:cubicBezTo>
                    <a:pt x="22130" y="1403"/>
                    <a:pt x="22218" y="1444"/>
                    <a:pt x="22288" y="1588"/>
                  </a:cubicBezTo>
                  <a:cubicBezTo>
                    <a:pt x="22313" y="1640"/>
                    <a:pt x="22330" y="1660"/>
                    <a:pt x="22343" y="1660"/>
                  </a:cubicBezTo>
                  <a:cubicBezTo>
                    <a:pt x="22388" y="1660"/>
                    <a:pt x="22390" y="1428"/>
                    <a:pt x="22527" y="1428"/>
                  </a:cubicBezTo>
                  <a:cubicBezTo>
                    <a:pt x="22552" y="1428"/>
                    <a:pt x="22581" y="1435"/>
                    <a:pt x="22616" y="1453"/>
                  </a:cubicBezTo>
                  <a:cubicBezTo>
                    <a:pt x="22704" y="1499"/>
                    <a:pt x="22800" y="1515"/>
                    <a:pt x="22898" y="1515"/>
                  </a:cubicBezTo>
                  <a:cubicBezTo>
                    <a:pt x="23131" y="1515"/>
                    <a:pt x="23381" y="1424"/>
                    <a:pt x="23597" y="1424"/>
                  </a:cubicBezTo>
                  <a:cubicBezTo>
                    <a:pt x="23620" y="1424"/>
                    <a:pt x="23642" y="1425"/>
                    <a:pt x="23665" y="1427"/>
                  </a:cubicBezTo>
                  <a:cubicBezTo>
                    <a:pt x="23715" y="1432"/>
                    <a:pt x="23766" y="1434"/>
                    <a:pt x="23818" y="1434"/>
                  </a:cubicBezTo>
                  <a:cubicBezTo>
                    <a:pt x="24044" y="1434"/>
                    <a:pt x="24276" y="1394"/>
                    <a:pt x="24503" y="1394"/>
                  </a:cubicBezTo>
                  <a:cubicBezTo>
                    <a:pt x="24704" y="1394"/>
                    <a:pt x="24902" y="1426"/>
                    <a:pt x="25090" y="1546"/>
                  </a:cubicBezTo>
                  <a:cubicBezTo>
                    <a:pt x="25134" y="1573"/>
                    <a:pt x="25174" y="1584"/>
                    <a:pt x="25212" y="1584"/>
                  </a:cubicBezTo>
                  <a:cubicBezTo>
                    <a:pt x="25358" y="1584"/>
                    <a:pt x="25475" y="1428"/>
                    <a:pt x="25631" y="1428"/>
                  </a:cubicBezTo>
                  <a:cubicBezTo>
                    <a:pt x="25645" y="1428"/>
                    <a:pt x="25659" y="1429"/>
                    <a:pt x="25674" y="1432"/>
                  </a:cubicBezTo>
                  <a:cubicBezTo>
                    <a:pt x="25909" y="1477"/>
                    <a:pt x="26151" y="1485"/>
                    <a:pt x="26390" y="1485"/>
                  </a:cubicBezTo>
                  <a:cubicBezTo>
                    <a:pt x="26536" y="1485"/>
                    <a:pt x="26681" y="1482"/>
                    <a:pt x="26824" y="1482"/>
                  </a:cubicBezTo>
                  <a:cubicBezTo>
                    <a:pt x="26985" y="1482"/>
                    <a:pt x="27143" y="1486"/>
                    <a:pt x="27297" y="1503"/>
                  </a:cubicBezTo>
                  <a:cubicBezTo>
                    <a:pt x="27369" y="1511"/>
                    <a:pt x="27441" y="1514"/>
                    <a:pt x="27512" y="1514"/>
                  </a:cubicBezTo>
                  <a:cubicBezTo>
                    <a:pt x="27866" y="1514"/>
                    <a:pt x="28214" y="1434"/>
                    <a:pt x="28513" y="1434"/>
                  </a:cubicBezTo>
                  <a:cubicBezTo>
                    <a:pt x="28606" y="1434"/>
                    <a:pt x="28695" y="1442"/>
                    <a:pt x="28778" y="1463"/>
                  </a:cubicBezTo>
                  <a:cubicBezTo>
                    <a:pt x="28892" y="1491"/>
                    <a:pt x="29003" y="1502"/>
                    <a:pt x="29111" y="1502"/>
                  </a:cubicBezTo>
                  <a:cubicBezTo>
                    <a:pt x="29456" y="1502"/>
                    <a:pt x="29772" y="1393"/>
                    <a:pt x="30062" y="1393"/>
                  </a:cubicBezTo>
                  <a:cubicBezTo>
                    <a:pt x="30143" y="1393"/>
                    <a:pt x="30223" y="1401"/>
                    <a:pt x="30300" y="1424"/>
                  </a:cubicBezTo>
                  <a:cubicBezTo>
                    <a:pt x="30418" y="1458"/>
                    <a:pt x="30538" y="1471"/>
                    <a:pt x="30657" y="1471"/>
                  </a:cubicBezTo>
                  <a:cubicBezTo>
                    <a:pt x="30997" y="1471"/>
                    <a:pt x="31336" y="1368"/>
                    <a:pt x="31664" y="1368"/>
                  </a:cubicBezTo>
                  <a:cubicBezTo>
                    <a:pt x="31882" y="1368"/>
                    <a:pt x="32094" y="1413"/>
                    <a:pt x="32298" y="1563"/>
                  </a:cubicBezTo>
                  <a:cubicBezTo>
                    <a:pt x="32599" y="1383"/>
                    <a:pt x="32930" y="1336"/>
                    <a:pt x="33260" y="1336"/>
                  </a:cubicBezTo>
                  <a:close/>
                  <a:moveTo>
                    <a:pt x="51948" y="17784"/>
                  </a:moveTo>
                  <a:cubicBezTo>
                    <a:pt x="52101" y="17784"/>
                    <a:pt x="52269" y="18068"/>
                    <a:pt x="52499" y="18068"/>
                  </a:cubicBezTo>
                  <a:cubicBezTo>
                    <a:pt x="52526" y="18068"/>
                    <a:pt x="52554" y="18064"/>
                    <a:pt x="52582" y="18056"/>
                  </a:cubicBezTo>
                  <a:cubicBezTo>
                    <a:pt x="52584" y="18055"/>
                    <a:pt x="52586" y="18055"/>
                    <a:pt x="52588" y="18055"/>
                  </a:cubicBezTo>
                  <a:cubicBezTo>
                    <a:pt x="52699" y="18055"/>
                    <a:pt x="53016" y="18893"/>
                    <a:pt x="52913" y="18980"/>
                  </a:cubicBezTo>
                  <a:cubicBezTo>
                    <a:pt x="52700" y="19161"/>
                    <a:pt x="52860" y="19350"/>
                    <a:pt x="52897" y="19513"/>
                  </a:cubicBezTo>
                  <a:cubicBezTo>
                    <a:pt x="52984" y="19881"/>
                    <a:pt x="52764" y="20320"/>
                    <a:pt x="53181" y="20621"/>
                  </a:cubicBezTo>
                  <a:cubicBezTo>
                    <a:pt x="53210" y="20642"/>
                    <a:pt x="53206" y="20731"/>
                    <a:pt x="53183" y="20773"/>
                  </a:cubicBezTo>
                  <a:cubicBezTo>
                    <a:pt x="52946" y="21205"/>
                    <a:pt x="53086" y="21651"/>
                    <a:pt x="53126" y="22091"/>
                  </a:cubicBezTo>
                  <a:cubicBezTo>
                    <a:pt x="53181" y="22684"/>
                    <a:pt x="53293" y="23275"/>
                    <a:pt x="53202" y="23875"/>
                  </a:cubicBezTo>
                  <a:cubicBezTo>
                    <a:pt x="53149" y="24223"/>
                    <a:pt x="53457" y="24401"/>
                    <a:pt x="53703" y="24601"/>
                  </a:cubicBezTo>
                  <a:cubicBezTo>
                    <a:pt x="53661" y="24663"/>
                    <a:pt x="53602" y="24681"/>
                    <a:pt x="53543" y="24681"/>
                  </a:cubicBezTo>
                  <a:cubicBezTo>
                    <a:pt x="53464" y="24681"/>
                    <a:pt x="53386" y="24650"/>
                    <a:pt x="53350" y="24650"/>
                  </a:cubicBezTo>
                  <a:cubicBezTo>
                    <a:pt x="53324" y="24650"/>
                    <a:pt x="53320" y="24666"/>
                    <a:pt x="53354" y="24721"/>
                  </a:cubicBezTo>
                  <a:cubicBezTo>
                    <a:pt x="53553" y="25052"/>
                    <a:pt x="53250" y="25425"/>
                    <a:pt x="53460" y="25641"/>
                  </a:cubicBezTo>
                  <a:cubicBezTo>
                    <a:pt x="54164" y="26364"/>
                    <a:pt x="53415" y="27140"/>
                    <a:pt x="53638" y="27901"/>
                  </a:cubicBezTo>
                  <a:cubicBezTo>
                    <a:pt x="53851" y="28633"/>
                    <a:pt x="53824" y="29445"/>
                    <a:pt x="53767" y="30213"/>
                  </a:cubicBezTo>
                  <a:cubicBezTo>
                    <a:pt x="53716" y="30890"/>
                    <a:pt x="53701" y="31599"/>
                    <a:pt x="53883" y="32201"/>
                  </a:cubicBezTo>
                  <a:cubicBezTo>
                    <a:pt x="54116" y="32972"/>
                    <a:pt x="53554" y="33773"/>
                    <a:pt x="54121" y="34478"/>
                  </a:cubicBezTo>
                  <a:cubicBezTo>
                    <a:pt x="53553" y="34914"/>
                    <a:pt x="53872" y="35468"/>
                    <a:pt x="53944" y="35950"/>
                  </a:cubicBezTo>
                  <a:cubicBezTo>
                    <a:pt x="54064" y="36756"/>
                    <a:pt x="53788" y="37598"/>
                    <a:pt x="54209" y="38373"/>
                  </a:cubicBezTo>
                  <a:cubicBezTo>
                    <a:pt x="53768" y="38675"/>
                    <a:pt x="54019" y="39098"/>
                    <a:pt x="54005" y="39459"/>
                  </a:cubicBezTo>
                  <a:cubicBezTo>
                    <a:pt x="53965" y="40541"/>
                    <a:pt x="53920" y="41629"/>
                    <a:pt x="53992" y="42709"/>
                  </a:cubicBezTo>
                  <a:cubicBezTo>
                    <a:pt x="54026" y="43220"/>
                    <a:pt x="53950" y="43725"/>
                    <a:pt x="54004" y="44238"/>
                  </a:cubicBezTo>
                  <a:cubicBezTo>
                    <a:pt x="54053" y="44708"/>
                    <a:pt x="54284" y="45275"/>
                    <a:pt x="54127" y="45624"/>
                  </a:cubicBezTo>
                  <a:cubicBezTo>
                    <a:pt x="53848" y="46250"/>
                    <a:pt x="54077" y="46806"/>
                    <a:pt x="54066" y="47386"/>
                  </a:cubicBezTo>
                  <a:cubicBezTo>
                    <a:pt x="54045" y="48554"/>
                    <a:pt x="54058" y="49722"/>
                    <a:pt x="54058" y="50890"/>
                  </a:cubicBezTo>
                  <a:cubicBezTo>
                    <a:pt x="54058" y="51791"/>
                    <a:pt x="54155" y="52705"/>
                    <a:pt x="54027" y="53590"/>
                  </a:cubicBezTo>
                  <a:cubicBezTo>
                    <a:pt x="53901" y="54452"/>
                    <a:pt x="53989" y="55302"/>
                    <a:pt x="53979" y="56155"/>
                  </a:cubicBezTo>
                  <a:cubicBezTo>
                    <a:pt x="53968" y="56968"/>
                    <a:pt x="53882" y="57779"/>
                    <a:pt x="53907" y="58592"/>
                  </a:cubicBezTo>
                  <a:cubicBezTo>
                    <a:pt x="53929" y="59332"/>
                    <a:pt x="54080" y="60089"/>
                    <a:pt x="53827" y="60810"/>
                  </a:cubicBezTo>
                  <a:cubicBezTo>
                    <a:pt x="53394" y="62037"/>
                    <a:pt x="53887" y="63234"/>
                    <a:pt x="53887" y="64443"/>
                  </a:cubicBezTo>
                  <a:cubicBezTo>
                    <a:pt x="53887" y="65810"/>
                    <a:pt x="53898" y="67181"/>
                    <a:pt x="53713" y="68548"/>
                  </a:cubicBezTo>
                  <a:cubicBezTo>
                    <a:pt x="53576" y="69555"/>
                    <a:pt x="53475" y="70575"/>
                    <a:pt x="53343" y="71578"/>
                  </a:cubicBezTo>
                  <a:cubicBezTo>
                    <a:pt x="53136" y="73170"/>
                    <a:pt x="52770" y="74779"/>
                    <a:pt x="51752" y="76172"/>
                  </a:cubicBezTo>
                  <a:cubicBezTo>
                    <a:pt x="51200" y="76929"/>
                    <a:pt x="50495" y="77574"/>
                    <a:pt x="49722" y="78105"/>
                  </a:cubicBezTo>
                  <a:cubicBezTo>
                    <a:pt x="49362" y="78353"/>
                    <a:pt x="48766" y="78445"/>
                    <a:pt x="48273" y="78594"/>
                  </a:cubicBezTo>
                  <a:cubicBezTo>
                    <a:pt x="47260" y="78899"/>
                    <a:pt x="46209" y="78765"/>
                    <a:pt x="45178" y="78837"/>
                  </a:cubicBezTo>
                  <a:cubicBezTo>
                    <a:pt x="43691" y="78939"/>
                    <a:pt x="42184" y="78872"/>
                    <a:pt x="40707" y="79038"/>
                  </a:cubicBezTo>
                  <a:cubicBezTo>
                    <a:pt x="39974" y="79120"/>
                    <a:pt x="39234" y="79275"/>
                    <a:pt x="38493" y="79337"/>
                  </a:cubicBezTo>
                  <a:cubicBezTo>
                    <a:pt x="37299" y="79439"/>
                    <a:pt x="36097" y="79451"/>
                    <a:pt x="34903" y="79544"/>
                  </a:cubicBezTo>
                  <a:cubicBezTo>
                    <a:pt x="34492" y="79575"/>
                    <a:pt x="34056" y="79608"/>
                    <a:pt x="33656" y="79608"/>
                  </a:cubicBezTo>
                  <a:cubicBezTo>
                    <a:pt x="33546" y="79608"/>
                    <a:pt x="33440" y="79605"/>
                    <a:pt x="33337" y="79600"/>
                  </a:cubicBezTo>
                  <a:cubicBezTo>
                    <a:pt x="33269" y="79596"/>
                    <a:pt x="33201" y="79595"/>
                    <a:pt x="33133" y="79595"/>
                  </a:cubicBezTo>
                  <a:cubicBezTo>
                    <a:pt x="32688" y="79595"/>
                    <a:pt x="32251" y="79665"/>
                    <a:pt x="31818" y="79665"/>
                  </a:cubicBezTo>
                  <a:cubicBezTo>
                    <a:pt x="31675" y="79665"/>
                    <a:pt x="31532" y="79657"/>
                    <a:pt x="31390" y="79637"/>
                  </a:cubicBezTo>
                  <a:cubicBezTo>
                    <a:pt x="31197" y="79609"/>
                    <a:pt x="31003" y="79598"/>
                    <a:pt x="30810" y="79598"/>
                  </a:cubicBezTo>
                  <a:cubicBezTo>
                    <a:pt x="30306" y="79598"/>
                    <a:pt x="29809" y="79675"/>
                    <a:pt x="29341" y="79740"/>
                  </a:cubicBezTo>
                  <a:cubicBezTo>
                    <a:pt x="28149" y="79905"/>
                    <a:pt x="26952" y="79894"/>
                    <a:pt x="25765" y="80021"/>
                  </a:cubicBezTo>
                  <a:cubicBezTo>
                    <a:pt x="25329" y="80068"/>
                    <a:pt x="24892" y="80082"/>
                    <a:pt x="24454" y="80082"/>
                  </a:cubicBezTo>
                  <a:cubicBezTo>
                    <a:pt x="23808" y="80082"/>
                    <a:pt x="23161" y="80052"/>
                    <a:pt x="22514" y="80052"/>
                  </a:cubicBezTo>
                  <a:cubicBezTo>
                    <a:pt x="22301" y="80052"/>
                    <a:pt x="22087" y="80055"/>
                    <a:pt x="21873" y="80064"/>
                  </a:cubicBezTo>
                  <a:cubicBezTo>
                    <a:pt x="21808" y="80067"/>
                    <a:pt x="21743" y="80068"/>
                    <a:pt x="21677" y="80068"/>
                  </a:cubicBezTo>
                  <a:cubicBezTo>
                    <a:pt x="21032" y="80068"/>
                    <a:pt x="20358" y="79947"/>
                    <a:pt x="19709" y="79904"/>
                  </a:cubicBezTo>
                  <a:cubicBezTo>
                    <a:pt x="18790" y="79844"/>
                    <a:pt x="17883" y="79671"/>
                    <a:pt x="16953" y="79660"/>
                  </a:cubicBezTo>
                  <a:cubicBezTo>
                    <a:pt x="16393" y="79654"/>
                    <a:pt x="15816" y="79504"/>
                    <a:pt x="15244" y="79425"/>
                  </a:cubicBezTo>
                  <a:cubicBezTo>
                    <a:pt x="13561" y="79191"/>
                    <a:pt x="11870" y="79143"/>
                    <a:pt x="10177" y="79120"/>
                  </a:cubicBezTo>
                  <a:cubicBezTo>
                    <a:pt x="9131" y="79105"/>
                    <a:pt x="8171" y="78904"/>
                    <a:pt x="7345" y="78331"/>
                  </a:cubicBezTo>
                  <a:cubicBezTo>
                    <a:pt x="6830" y="77973"/>
                    <a:pt x="6223" y="77760"/>
                    <a:pt x="5676" y="77469"/>
                  </a:cubicBezTo>
                  <a:cubicBezTo>
                    <a:pt x="5130" y="77179"/>
                    <a:pt x="4888" y="76747"/>
                    <a:pt x="4528" y="76378"/>
                  </a:cubicBezTo>
                  <a:cubicBezTo>
                    <a:pt x="4324" y="76170"/>
                    <a:pt x="4434" y="75732"/>
                    <a:pt x="3977" y="75646"/>
                  </a:cubicBezTo>
                  <a:cubicBezTo>
                    <a:pt x="4253" y="75114"/>
                    <a:pt x="3599" y="74685"/>
                    <a:pt x="3752" y="74219"/>
                  </a:cubicBezTo>
                  <a:cubicBezTo>
                    <a:pt x="3849" y="73927"/>
                    <a:pt x="3574" y="73921"/>
                    <a:pt x="3572" y="73838"/>
                  </a:cubicBezTo>
                  <a:cubicBezTo>
                    <a:pt x="3552" y="73201"/>
                    <a:pt x="3367" y="72638"/>
                    <a:pt x="3108" y="72034"/>
                  </a:cubicBezTo>
                  <a:cubicBezTo>
                    <a:pt x="2939" y="71640"/>
                    <a:pt x="2956" y="71049"/>
                    <a:pt x="2915" y="70546"/>
                  </a:cubicBezTo>
                  <a:cubicBezTo>
                    <a:pt x="2887" y="70203"/>
                    <a:pt x="2881" y="69856"/>
                    <a:pt x="2509" y="69632"/>
                  </a:cubicBezTo>
                  <a:cubicBezTo>
                    <a:pt x="2462" y="69603"/>
                    <a:pt x="2440" y="69442"/>
                    <a:pt x="2465" y="69427"/>
                  </a:cubicBezTo>
                  <a:cubicBezTo>
                    <a:pt x="2890" y="69180"/>
                    <a:pt x="2274" y="68699"/>
                    <a:pt x="2732" y="68470"/>
                  </a:cubicBezTo>
                  <a:cubicBezTo>
                    <a:pt x="2315" y="67847"/>
                    <a:pt x="2664" y="67104"/>
                    <a:pt x="2321" y="66446"/>
                  </a:cubicBezTo>
                  <a:cubicBezTo>
                    <a:pt x="2099" y="66019"/>
                    <a:pt x="2501" y="65508"/>
                    <a:pt x="2297" y="65015"/>
                  </a:cubicBezTo>
                  <a:cubicBezTo>
                    <a:pt x="2187" y="64750"/>
                    <a:pt x="2227" y="64435"/>
                    <a:pt x="2203" y="64142"/>
                  </a:cubicBezTo>
                  <a:cubicBezTo>
                    <a:pt x="2199" y="64089"/>
                    <a:pt x="2193" y="64030"/>
                    <a:pt x="2212" y="63982"/>
                  </a:cubicBezTo>
                  <a:cubicBezTo>
                    <a:pt x="2524" y="63156"/>
                    <a:pt x="2144" y="62308"/>
                    <a:pt x="2293" y="61489"/>
                  </a:cubicBezTo>
                  <a:cubicBezTo>
                    <a:pt x="2501" y="60352"/>
                    <a:pt x="2045" y="59227"/>
                    <a:pt x="2332" y="58077"/>
                  </a:cubicBezTo>
                  <a:cubicBezTo>
                    <a:pt x="2445" y="57629"/>
                    <a:pt x="2429" y="57046"/>
                    <a:pt x="2144" y="56567"/>
                  </a:cubicBezTo>
                  <a:cubicBezTo>
                    <a:pt x="2068" y="56440"/>
                    <a:pt x="2180" y="56406"/>
                    <a:pt x="2256" y="56348"/>
                  </a:cubicBezTo>
                  <a:cubicBezTo>
                    <a:pt x="2357" y="56269"/>
                    <a:pt x="2464" y="56160"/>
                    <a:pt x="2371" y="56051"/>
                  </a:cubicBezTo>
                  <a:cubicBezTo>
                    <a:pt x="1783" y="55362"/>
                    <a:pt x="2512" y="54645"/>
                    <a:pt x="2302" y="53939"/>
                  </a:cubicBezTo>
                  <a:cubicBezTo>
                    <a:pt x="2200" y="53600"/>
                    <a:pt x="2309" y="53215"/>
                    <a:pt x="2112" y="52878"/>
                  </a:cubicBezTo>
                  <a:cubicBezTo>
                    <a:pt x="2093" y="52845"/>
                    <a:pt x="2054" y="52789"/>
                    <a:pt x="2066" y="52777"/>
                  </a:cubicBezTo>
                  <a:cubicBezTo>
                    <a:pt x="2625" y="52189"/>
                    <a:pt x="1990" y="51483"/>
                    <a:pt x="2292" y="50835"/>
                  </a:cubicBezTo>
                  <a:cubicBezTo>
                    <a:pt x="2381" y="50642"/>
                    <a:pt x="2353" y="50177"/>
                    <a:pt x="2192" y="49835"/>
                  </a:cubicBezTo>
                  <a:cubicBezTo>
                    <a:pt x="2106" y="49653"/>
                    <a:pt x="2136" y="49344"/>
                    <a:pt x="2184" y="49156"/>
                  </a:cubicBezTo>
                  <a:cubicBezTo>
                    <a:pt x="2332" y="48581"/>
                    <a:pt x="2140" y="48064"/>
                    <a:pt x="2028" y="47529"/>
                  </a:cubicBezTo>
                  <a:cubicBezTo>
                    <a:pt x="2000" y="47400"/>
                    <a:pt x="2002" y="47312"/>
                    <a:pt x="2167" y="47260"/>
                  </a:cubicBezTo>
                  <a:cubicBezTo>
                    <a:pt x="2231" y="47240"/>
                    <a:pt x="2319" y="47106"/>
                    <a:pt x="2311" y="47099"/>
                  </a:cubicBezTo>
                  <a:cubicBezTo>
                    <a:pt x="1680" y="46504"/>
                    <a:pt x="2512" y="45773"/>
                    <a:pt x="2085" y="45140"/>
                  </a:cubicBezTo>
                  <a:cubicBezTo>
                    <a:pt x="1952" y="44944"/>
                    <a:pt x="1965" y="44619"/>
                    <a:pt x="2021" y="44375"/>
                  </a:cubicBezTo>
                  <a:cubicBezTo>
                    <a:pt x="2150" y="43812"/>
                    <a:pt x="2140" y="43311"/>
                    <a:pt x="1958" y="42728"/>
                  </a:cubicBezTo>
                  <a:cubicBezTo>
                    <a:pt x="1838" y="42341"/>
                    <a:pt x="2115" y="41834"/>
                    <a:pt x="1735" y="41402"/>
                  </a:cubicBezTo>
                  <a:cubicBezTo>
                    <a:pt x="1551" y="41193"/>
                    <a:pt x="1949" y="41055"/>
                    <a:pt x="1934" y="40739"/>
                  </a:cubicBezTo>
                  <a:cubicBezTo>
                    <a:pt x="1902" y="40094"/>
                    <a:pt x="1645" y="39414"/>
                    <a:pt x="1960" y="38765"/>
                  </a:cubicBezTo>
                  <a:cubicBezTo>
                    <a:pt x="1381" y="38559"/>
                    <a:pt x="2255" y="37950"/>
                    <a:pt x="1625" y="37738"/>
                  </a:cubicBezTo>
                  <a:cubicBezTo>
                    <a:pt x="1612" y="37733"/>
                    <a:pt x="1766" y="37432"/>
                    <a:pt x="1761" y="37272"/>
                  </a:cubicBezTo>
                  <a:cubicBezTo>
                    <a:pt x="1750" y="36871"/>
                    <a:pt x="1774" y="36447"/>
                    <a:pt x="1635" y="36079"/>
                  </a:cubicBezTo>
                  <a:cubicBezTo>
                    <a:pt x="1358" y="35342"/>
                    <a:pt x="1763" y="34650"/>
                    <a:pt x="1687" y="33942"/>
                  </a:cubicBezTo>
                  <a:cubicBezTo>
                    <a:pt x="1653" y="33629"/>
                    <a:pt x="1477" y="33331"/>
                    <a:pt x="1812" y="33073"/>
                  </a:cubicBezTo>
                  <a:cubicBezTo>
                    <a:pt x="1405" y="32813"/>
                    <a:pt x="1741" y="32452"/>
                    <a:pt x="1659" y="32146"/>
                  </a:cubicBezTo>
                  <a:cubicBezTo>
                    <a:pt x="1592" y="31897"/>
                    <a:pt x="1421" y="31648"/>
                    <a:pt x="1766" y="31417"/>
                  </a:cubicBezTo>
                  <a:cubicBezTo>
                    <a:pt x="1809" y="31388"/>
                    <a:pt x="1701" y="30965"/>
                    <a:pt x="1674" y="30727"/>
                  </a:cubicBezTo>
                  <a:cubicBezTo>
                    <a:pt x="1592" y="30014"/>
                    <a:pt x="2216" y="29301"/>
                    <a:pt x="1682" y="28577"/>
                  </a:cubicBezTo>
                  <a:cubicBezTo>
                    <a:pt x="1654" y="28540"/>
                    <a:pt x="1634" y="28182"/>
                    <a:pt x="1601" y="27975"/>
                  </a:cubicBezTo>
                  <a:cubicBezTo>
                    <a:pt x="1584" y="27867"/>
                    <a:pt x="1531" y="27748"/>
                    <a:pt x="1730" y="27748"/>
                  </a:cubicBezTo>
                  <a:cubicBezTo>
                    <a:pt x="1736" y="27748"/>
                    <a:pt x="1743" y="27748"/>
                    <a:pt x="1751" y="27749"/>
                  </a:cubicBezTo>
                  <a:cubicBezTo>
                    <a:pt x="1753" y="27749"/>
                    <a:pt x="1755" y="27749"/>
                    <a:pt x="1757" y="27749"/>
                  </a:cubicBezTo>
                  <a:cubicBezTo>
                    <a:pt x="1875" y="27749"/>
                    <a:pt x="1979" y="27642"/>
                    <a:pt x="1945" y="27564"/>
                  </a:cubicBezTo>
                  <a:cubicBezTo>
                    <a:pt x="1679" y="26935"/>
                    <a:pt x="1858" y="26323"/>
                    <a:pt x="2005" y="25709"/>
                  </a:cubicBezTo>
                  <a:cubicBezTo>
                    <a:pt x="2034" y="25582"/>
                    <a:pt x="1901" y="25414"/>
                    <a:pt x="1922" y="25395"/>
                  </a:cubicBezTo>
                  <a:cubicBezTo>
                    <a:pt x="2075" y="25265"/>
                    <a:pt x="1444" y="24906"/>
                    <a:pt x="1965" y="24906"/>
                  </a:cubicBezTo>
                  <a:cubicBezTo>
                    <a:pt x="2001" y="24906"/>
                    <a:pt x="2043" y="24908"/>
                    <a:pt x="2090" y="24912"/>
                  </a:cubicBezTo>
                  <a:cubicBezTo>
                    <a:pt x="2098" y="24759"/>
                    <a:pt x="2126" y="24604"/>
                    <a:pt x="2110" y="24454"/>
                  </a:cubicBezTo>
                  <a:cubicBezTo>
                    <a:pt x="2018" y="23535"/>
                    <a:pt x="1924" y="22633"/>
                    <a:pt x="2182" y="21705"/>
                  </a:cubicBezTo>
                  <a:cubicBezTo>
                    <a:pt x="2315" y="21230"/>
                    <a:pt x="2016" y="20661"/>
                    <a:pt x="2125" y="20173"/>
                  </a:cubicBezTo>
                  <a:cubicBezTo>
                    <a:pt x="2192" y="19866"/>
                    <a:pt x="2034" y="19655"/>
                    <a:pt x="2046" y="19401"/>
                  </a:cubicBezTo>
                  <a:cubicBezTo>
                    <a:pt x="2063" y="19105"/>
                    <a:pt x="2299" y="18955"/>
                    <a:pt x="2551" y="18955"/>
                  </a:cubicBezTo>
                  <a:cubicBezTo>
                    <a:pt x="2582" y="18955"/>
                    <a:pt x="2614" y="18957"/>
                    <a:pt x="2646" y="18962"/>
                  </a:cubicBezTo>
                  <a:cubicBezTo>
                    <a:pt x="2739" y="18976"/>
                    <a:pt x="2829" y="18982"/>
                    <a:pt x="2917" y="18982"/>
                  </a:cubicBezTo>
                  <a:cubicBezTo>
                    <a:pt x="3225" y="18982"/>
                    <a:pt x="3513" y="18909"/>
                    <a:pt x="3806" y="18847"/>
                  </a:cubicBezTo>
                  <a:cubicBezTo>
                    <a:pt x="3870" y="18834"/>
                    <a:pt x="3933" y="18828"/>
                    <a:pt x="3994" y="18828"/>
                  </a:cubicBezTo>
                  <a:cubicBezTo>
                    <a:pt x="4259" y="18828"/>
                    <a:pt x="4507" y="18927"/>
                    <a:pt x="4778" y="18927"/>
                  </a:cubicBezTo>
                  <a:cubicBezTo>
                    <a:pt x="4815" y="18927"/>
                    <a:pt x="4852" y="18926"/>
                    <a:pt x="4889" y="18921"/>
                  </a:cubicBezTo>
                  <a:cubicBezTo>
                    <a:pt x="5113" y="18897"/>
                    <a:pt x="5337" y="18887"/>
                    <a:pt x="5561" y="18887"/>
                  </a:cubicBezTo>
                  <a:cubicBezTo>
                    <a:pt x="6194" y="18887"/>
                    <a:pt x="6827" y="18969"/>
                    <a:pt x="7463" y="19050"/>
                  </a:cubicBezTo>
                  <a:cubicBezTo>
                    <a:pt x="8039" y="19123"/>
                    <a:pt x="8619" y="19159"/>
                    <a:pt x="9201" y="19159"/>
                  </a:cubicBezTo>
                  <a:cubicBezTo>
                    <a:pt x="9722" y="19159"/>
                    <a:pt x="10246" y="19130"/>
                    <a:pt x="10770" y="19074"/>
                  </a:cubicBezTo>
                  <a:cubicBezTo>
                    <a:pt x="10860" y="19064"/>
                    <a:pt x="10952" y="19063"/>
                    <a:pt x="11044" y="19063"/>
                  </a:cubicBezTo>
                  <a:cubicBezTo>
                    <a:pt x="11103" y="19063"/>
                    <a:pt x="11162" y="19063"/>
                    <a:pt x="11221" y="19063"/>
                  </a:cubicBezTo>
                  <a:cubicBezTo>
                    <a:pt x="11494" y="19063"/>
                    <a:pt x="11761" y="19046"/>
                    <a:pt x="11995" y="18853"/>
                  </a:cubicBezTo>
                  <a:cubicBezTo>
                    <a:pt x="12151" y="19009"/>
                    <a:pt x="12323" y="19054"/>
                    <a:pt x="12498" y="19054"/>
                  </a:cubicBezTo>
                  <a:cubicBezTo>
                    <a:pt x="12747" y="19054"/>
                    <a:pt x="13005" y="18963"/>
                    <a:pt x="13244" y="18963"/>
                  </a:cubicBezTo>
                  <a:cubicBezTo>
                    <a:pt x="13324" y="18963"/>
                    <a:pt x="13402" y="18973"/>
                    <a:pt x="13477" y="19001"/>
                  </a:cubicBezTo>
                  <a:cubicBezTo>
                    <a:pt x="13722" y="19091"/>
                    <a:pt x="13965" y="19115"/>
                    <a:pt x="14207" y="19115"/>
                  </a:cubicBezTo>
                  <a:cubicBezTo>
                    <a:pt x="14479" y="19115"/>
                    <a:pt x="14750" y="19085"/>
                    <a:pt x="15021" y="19085"/>
                  </a:cubicBezTo>
                  <a:cubicBezTo>
                    <a:pt x="15124" y="19085"/>
                    <a:pt x="15228" y="19089"/>
                    <a:pt x="15331" y="19101"/>
                  </a:cubicBezTo>
                  <a:cubicBezTo>
                    <a:pt x="15613" y="19134"/>
                    <a:pt x="15899" y="19138"/>
                    <a:pt x="16184" y="19138"/>
                  </a:cubicBezTo>
                  <a:cubicBezTo>
                    <a:pt x="16266" y="19138"/>
                    <a:pt x="16349" y="19137"/>
                    <a:pt x="16431" y="19137"/>
                  </a:cubicBezTo>
                  <a:cubicBezTo>
                    <a:pt x="16720" y="19137"/>
                    <a:pt x="17007" y="19141"/>
                    <a:pt x="17286" y="19176"/>
                  </a:cubicBezTo>
                  <a:cubicBezTo>
                    <a:pt x="17385" y="19188"/>
                    <a:pt x="17483" y="19192"/>
                    <a:pt x="17579" y="19192"/>
                  </a:cubicBezTo>
                  <a:cubicBezTo>
                    <a:pt x="17978" y="19192"/>
                    <a:pt x="18355" y="19108"/>
                    <a:pt x="18747" y="19108"/>
                  </a:cubicBezTo>
                  <a:cubicBezTo>
                    <a:pt x="18756" y="19108"/>
                    <a:pt x="18765" y="19108"/>
                    <a:pt x="18774" y="19108"/>
                  </a:cubicBezTo>
                  <a:cubicBezTo>
                    <a:pt x="18848" y="19109"/>
                    <a:pt x="18922" y="19109"/>
                    <a:pt x="18996" y="19109"/>
                  </a:cubicBezTo>
                  <a:cubicBezTo>
                    <a:pt x="20344" y="19109"/>
                    <a:pt x="21692" y="18988"/>
                    <a:pt x="23039" y="18903"/>
                  </a:cubicBezTo>
                  <a:cubicBezTo>
                    <a:pt x="23749" y="18859"/>
                    <a:pt x="24455" y="18766"/>
                    <a:pt x="25164" y="18724"/>
                  </a:cubicBezTo>
                  <a:cubicBezTo>
                    <a:pt x="25182" y="18723"/>
                    <a:pt x="25199" y="18722"/>
                    <a:pt x="25217" y="18722"/>
                  </a:cubicBezTo>
                  <a:cubicBezTo>
                    <a:pt x="25427" y="18722"/>
                    <a:pt x="25629" y="18791"/>
                    <a:pt x="25860" y="18791"/>
                  </a:cubicBezTo>
                  <a:cubicBezTo>
                    <a:pt x="25886" y="18791"/>
                    <a:pt x="25913" y="18790"/>
                    <a:pt x="25940" y="18788"/>
                  </a:cubicBezTo>
                  <a:cubicBezTo>
                    <a:pt x="26465" y="18749"/>
                    <a:pt x="26988" y="18658"/>
                    <a:pt x="27507" y="18652"/>
                  </a:cubicBezTo>
                  <a:cubicBezTo>
                    <a:pt x="27511" y="18652"/>
                    <a:pt x="27516" y="18652"/>
                    <a:pt x="27520" y="18652"/>
                  </a:cubicBezTo>
                  <a:cubicBezTo>
                    <a:pt x="27834" y="18652"/>
                    <a:pt x="28138" y="18770"/>
                    <a:pt x="28492" y="18770"/>
                  </a:cubicBezTo>
                  <a:cubicBezTo>
                    <a:pt x="28510" y="18770"/>
                    <a:pt x="28528" y="18769"/>
                    <a:pt x="28546" y="18769"/>
                  </a:cubicBezTo>
                  <a:cubicBezTo>
                    <a:pt x="28614" y="18766"/>
                    <a:pt x="28683" y="18765"/>
                    <a:pt x="28751" y="18765"/>
                  </a:cubicBezTo>
                  <a:cubicBezTo>
                    <a:pt x="29115" y="18765"/>
                    <a:pt x="29480" y="18794"/>
                    <a:pt x="29844" y="18794"/>
                  </a:cubicBezTo>
                  <a:cubicBezTo>
                    <a:pt x="30144" y="18794"/>
                    <a:pt x="30444" y="18775"/>
                    <a:pt x="30742" y="18704"/>
                  </a:cubicBezTo>
                  <a:cubicBezTo>
                    <a:pt x="30779" y="18695"/>
                    <a:pt x="30815" y="18691"/>
                    <a:pt x="30849" y="18691"/>
                  </a:cubicBezTo>
                  <a:cubicBezTo>
                    <a:pt x="31031" y="18691"/>
                    <a:pt x="31170" y="18802"/>
                    <a:pt x="31335" y="18840"/>
                  </a:cubicBezTo>
                  <a:cubicBezTo>
                    <a:pt x="31364" y="18846"/>
                    <a:pt x="31385" y="18852"/>
                    <a:pt x="31401" y="18852"/>
                  </a:cubicBezTo>
                  <a:cubicBezTo>
                    <a:pt x="31443" y="18852"/>
                    <a:pt x="31459" y="18818"/>
                    <a:pt x="31498" y="18689"/>
                  </a:cubicBezTo>
                  <a:cubicBezTo>
                    <a:pt x="31518" y="18620"/>
                    <a:pt x="31565" y="18599"/>
                    <a:pt x="31609" y="18599"/>
                  </a:cubicBezTo>
                  <a:cubicBezTo>
                    <a:pt x="31637" y="18599"/>
                    <a:pt x="31664" y="18608"/>
                    <a:pt x="31682" y="18617"/>
                  </a:cubicBezTo>
                  <a:cubicBezTo>
                    <a:pt x="31878" y="18718"/>
                    <a:pt x="32076" y="18747"/>
                    <a:pt x="32276" y="18747"/>
                  </a:cubicBezTo>
                  <a:cubicBezTo>
                    <a:pt x="32560" y="18747"/>
                    <a:pt x="32845" y="18688"/>
                    <a:pt x="33124" y="18688"/>
                  </a:cubicBezTo>
                  <a:cubicBezTo>
                    <a:pt x="33194" y="18688"/>
                    <a:pt x="33262" y="18691"/>
                    <a:pt x="33331" y="18700"/>
                  </a:cubicBezTo>
                  <a:cubicBezTo>
                    <a:pt x="33509" y="18725"/>
                    <a:pt x="33679" y="18728"/>
                    <a:pt x="33849" y="18728"/>
                  </a:cubicBezTo>
                  <a:cubicBezTo>
                    <a:pt x="33917" y="18728"/>
                    <a:pt x="33985" y="18728"/>
                    <a:pt x="34053" y="18728"/>
                  </a:cubicBezTo>
                  <a:cubicBezTo>
                    <a:pt x="34115" y="18728"/>
                    <a:pt x="34177" y="18728"/>
                    <a:pt x="34239" y="18730"/>
                  </a:cubicBezTo>
                  <a:cubicBezTo>
                    <a:pt x="34258" y="18730"/>
                    <a:pt x="34277" y="18731"/>
                    <a:pt x="34296" y="18731"/>
                  </a:cubicBezTo>
                  <a:cubicBezTo>
                    <a:pt x="34656" y="18731"/>
                    <a:pt x="35041" y="18630"/>
                    <a:pt x="35359" y="18630"/>
                  </a:cubicBezTo>
                  <a:cubicBezTo>
                    <a:pt x="35440" y="18630"/>
                    <a:pt x="35516" y="18636"/>
                    <a:pt x="35586" y="18653"/>
                  </a:cubicBezTo>
                  <a:cubicBezTo>
                    <a:pt x="35740" y="18689"/>
                    <a:pt x="35891" y="18702"/>
                    <a:pt x="36039" y="18702"/>
                  </a:cubicBezTo>
                  <a:cubicBezTo>
                    <a:pt x="36403" y="18702"/>
                    <a:pt x="36754" y="18626"/>
                    <a:pt x="37103" y="18626"/>
                  </a:cubicBezTo>
                  <a:cubicBezTo>
                    <a:pt x="37242" y="18626"/>
                    <a:pt x="37381" y="18638"/>
                    <a:pt x="37520" y="18671"/>
                  </a:cubicBezTo>
                  <a:cubicBezTo>
                    <a:pt x="37608" y="18692"/>
                    <a:pt x="37684" y="18705"/>
                    <a:pt x="37757" y="18705"/>
                  </a:cubicBezTo>
                  <a:cubicBezTo>
                    <a:pt x="37877" y="18705"/>
                    <a:pt x="37989" y="18672"/>
                    <a:pt x="38129" y="18593"/>
                  </a:cubicBezTo>
                  <a:cubicBezTo>
                    <a:pt x="38207" y="18549"/>
                    <a:pt x="38285" y="18532"/>
                    <a:pt x="38364" y="18532"/>
                  </a:cubicBezTo>
                  <a:cubicBezTo>
                    <a:pt x="38623" y="18532"/>
                    <a:pt x="38886" y="18718"/>
                    <a:pt x="39168" y="18718"/>
                  </a:cubicBezTo>
                  <a:cubicBezTo>
                    <a:pt x="39216" y="18718"/>
                    <a:pt x="39264" y="18713"/>
                    <a:pt x="39312" y="18700"/>
                  </a:cubicBezTo>
                  <a:cubicBezTo>
                    <a:pt x="39408" y="18676"/>
                    <a:pt x="39504" y="18667"/>
                    <a:pt x="39600" y="18667"/>
                  </a:cubicBezTo>
                  <a:cubicBezTo>
                    <a:pt x="39860" y="18667"/>
                    <a:pt x="40123" y="18732"/>
                    <a:pt x="40389" y="18732"/>
                  </a:cubicBezTo>
                  <a:cubicBezTo>
                    <a:pt x="40520" y="18732"/>
                    <a:pt x="40652" y="18716"/>
                    <a:pt x="40785" y="18669"/>
                  </a:cubicBezTo>
                  <a:cubicBezTo>
                    <a:pt x="40975" y="18601"/>
                    <a:pt x="41169" y="18580"/>
                    <a:pt x="41364" y="18580"/>
                  </a:cubicBezTo>
                  <a:cubicBezTo>
                    <a:pt x="41678" y="18580"/>
                    <a:pt x="41999" y="18634"/>
                    <a:pt x="42322" y="18634"/>
                  </a:cubicBezTo>
                  <a:cubicBezTo>
                    <a:pt x="42448" y="18634"/>
                    <a:pt x="42574" y="18626"/>
                    <a:pt x="42701" y="18603"/>
                  </a:cubicBezTo>
                  <a:cubicBezTo>
                    <a:pt x="43044" y="18541"/>
                    <a:pt x="43393" y="18530"/>
                    <a:pt x="43744" y="18530"/>
                  </a:cubicBezTo>
                  <a:cubicBezTo>
                    <a:pt x="43917" y="18530"/>
                    <a:pt x="44090" y="18533"/>
                    <a:pt x="44262" y="18533"/>
                  </a:cubicBezTo>
                  <a:cubicBezTo>
                    <a:pt x="44740" y="18533"/>
                    <a:pt x="45218" y="18514"/>
                    <a:pt x="45684" y="18372"/>
                  </a:cubicBezTo>
                  <a:cubicBezTo>
                    <a:pt x="45718" y="18362"/>
                    <a:pt x="45761" y="18335"/>
                    <a:pt x="45789" y="18335"/>
                  </a:cubicBezTo>
                  <a:cubicBezTo>
                    <a:pt x="45794" y="18335"/>
                    <a:pt x="45798" y="18336"/>
                    <a:pt x="45802" y="18338"/>
                  </a:cubicBezTo>
                  <a:cubicBezTo>
                    <a:pt x="46010" y="18446"/>
                    <a:pt x="46219" y="18486"/>
                    <a:pt x="46426" y="18486"/>
                  </a:cubicBezTo>
                  <a:cubicBezTo>
                    <a:pt x="46760" y="18486"/>
                    <a:pt x="47088" y="18382"/>
                    <a:pt x="47396" y="18288"/>
                  </a:cubicBezTo>
                  <a:cubicBezTo>
                    <a:pt x="47574" y="18233"/>
                    <a:pt x="47757" y="18219"/>
                    <a:pt x="47941" y="18219"/>
                  </a:cubicBezTo>
                  <a:cubicBezTo>
                    <a:pt x="48136" y="18219"/>
                    <a:pt x="48332" y="18235"/>
                    <a:pt x="48520" y="18235"/>
                  </a:cubicBezTo>
                  <a:cubicBezTo>
                    <a:pt x="48744" y="18235"/>
                    <a:pt x="48958" y="18213"/>
                    <a:pt x="49149" y="18114"/>
                  </a:cubicBezTo>
                  <a:cubicBezTo>
                    <a:pt x="49366" y="18002"/>
                    <a:pt x="49590" y="17979"/>
                    <a:pt x="49814" y="17979"/>
                  </a:cubicBezTo>
                  <a:cubicBezTo>
                    <a:pt x="49973" y="17979"/>
                    <a:pt x="50132" y="17991"/>
                    <a:pt x="50288" y="17991"/>
                  </a:cubicBezTo>
                  <a:cubicBezTo>
                    <a:pt x="50512" y="17991"/>
                    <a:pt x="50731" y="17967"/>
                    <a:pt x="50937" y="17852"/>
                  </a:cubicBezTo>
                  <a:cubicBezTo>
                    <a:pt x="50972" y="17832"/>
                    <a:pt x="51020" y="17824"/>
                    <a:pt x="51074" y="17824"/>
                  </a:cubicBezTo>
                  <a:cubicBezTo>
                    <a:pt x="51187" y="17824"/>
                    <a:pt x="51323" y="17861"/>
                    <a:pt x="51401" y="17913"/>
                  </a:cubicBezTo>
                  <a:cubicBezTo>
                    <a:pt x="51503" y="17978"/>
                    <a:pt x="51560" y="18031"/>
                    <a:pt x="51618" y="18031"/>
                  </a:cubicBezTo>
                  <a:cubicBezTo>
                    <a:pt x="51674" y="18031"/>
                    <a:pt x="51731" y="17983"/>
                    <a:pt x="51829" y="17855"/>
                  </a:cubicBezTo>
                  <a:cubicBezTo>
                    <a:pt x="51868" y="17804"/>
                    <a:pt x="51908" y="17784"/>
                    <a:pt x="51948" y="17784"/>
                  </a:cubicBezTo>
                  <a:close/>
                  <a:moveTo>
                    <a:pt x="34717" y="0"/>
                  </a:moveTo>
                  <a:cubicBezTo>
                    <a:pt x="34341" y="0"/>
                    <a:pt x="33964" y="8"/>
                    <a:pt x="33590" y="25"/>
                  </a:cubicBezTo>
                  <a:cubicBezTo>
                    <a:pt x="33064" y="50"/>
                    <a:pt x="32506" y="233"/>
                    <a:pt x="32002" y="233"/>
                  </a:cubicBezTo>
                  <a:cubicBezTo>
                    <a:pt x="31868" y="233"/>
                    <a:pt x="31738" y="220"/>
                    <a:pt x="31614" y="188"/>
                  </a:cubicBezTo>
                  <a:cubicBezTo>
                    <a:pt x="31378" y="127"/>
                    <a:pt x="31148" y="109"/>
                    <a:pt x="30921" y="109"/>
                  </a:cubicBezTo>
                  <a:cubicBezTo>
                    <a:pt x="30567" y="109"/>
                    <a:pt x="30220" y="154"/>
                    <a:pt x="29868" y="154"/>
                  </a:cubicBezTo>
                  <a:cubicBezTo>
                    <a:pt x="29755" y="154"/>
                    <a:pt x="29640" y="149"/>
                    <a:pt x="29525" y="136"/>
                  </a:cubicBezTo>
                  <a:cubicBezTo>
                    <a:pt x="29330" y="115"/>
                    <a:pt x="29133" y="107"/>
                    <a:pt x="28935" y="107"/>
                  </a:cubicBezTo>
                  <a:cubicBezTo>
                    <a:pt x="28215" y="107"/>
                    <a:pt x="27482" y="218"/>
                    <a:pt x="26756" y="227"/>
                  </a:cubicBezTo>
                  <a:cubicBezTo>
                    <a:pt x="26736" y="227"/>
                    <a:pt x="26717" y="227"/>
                    <a:pt x="26698" y="227"/>
                  </a:cubicBezTo>
                  <a:cubicBezTo>
                    <a:pt x="26002" y="227"/>
                    <a:pt x="25314" y="86"/>
                    <a:pt x="24612" y="86"/>
                  </a:cubicBezTo>
                  <a:cubicBezTo>
                    <a:pt x="24482" y="86"/>
                    <a:pt x="24352" y="91"/>
                    <a:pt x="24222" y="102"/>
                  </a:cubicBezTo>
                  <a:cubicBezTo>
                    <a:pt x="23971" y="124"/>
                    <a:pt x="23719" y="167"/>
                    <a:pt x="23457" y="167"/>
                  </a:cubicBezTo>
                  <a:cubicBezTo>
                    <a:pt x="23328" y="167"/>
                    <a:pt x="23197" y="157"/>
                    <a:pt x="23063" y="129"/>
                  </a:cubicBezTo>
                  <a:cubicBezTo>
                    <a:pt x="22736" y="62"/>
                    <a:pt x="22332" y="7"/>
                    <a:pt x="21992" y="7"/>
                  </a:cubicBezTo>
                  <a:cubicBezTo>
                    <a:pt x="21806" y="7"/>
                    <a:pt x="21639" y="23"/>
                    <a:pt x="21514" y="63"/>
                  </a:cubicBezTo>
                  <a:cubicBezTo>
                    <a:pt x="21219" y="157"/>
                    <a:pt x="20932" y="186"/>
                    <a:pt x="20649" y="186"/>
                  </a:cubicBezTo>
                  <a:cubicBezTo>
                    <a:pt x="20188" y="186"/>
                    <a:pt x="19739" y="109"/>
                    <a:pt x="19287" y="109"/>
                  </a:cubicBezTo>
                  <a:cubicBezTo>
                    <a:pt x="19184" y="109"/>
                    <a:pt x="19081" y="113"/>
                    <a:pt x="18978" y="123"/>
                  </a:cubicBezTo>
                  <a:cubicBezTo>
                    <a:pt x="18879" y="132"/>
                    <a:pt x="18778" y="136"/>
                    <a:pt x="18676" y="136"/>
                  </a:cubicBezTo>
                  <a:cubicBezTo>
                    <a:pt x="18396" y="136"/>
                    <a:pt x="18106" y="110"/>
                    <a:pt x="17837" y="110"/>
                  </a:cubicBezTo>
                  <a:cubicBezTo>
                    <a:pt x="17670" y="110"/>
                    <a:pt x="17511" y="120"/>
                    <a:pt x="17367" y="151"/>
                  </a:cubicBezTo>
                  <a:cubicBezTo>
                    <a:pt x="17049" y="220"/>
                    <a:pt x="16733" y="239"/>
                    <a:pt x="16418" y="239"/>
                  </a:cubicBezTo>
                  <a:cubicBezTo>
                    <a:pt x="16005" y="239"/>
                    <a:pt x="15594" y="206"/>
                    <a:pt x="15186" y="206"/>
                  </a:cubicBezTo>
                  <a:cubicBezTo>
                    <a:pt x="14902" y="206"/>
                    <a:pt x="14620" y="222"/>
                    <a:pt x="14338" y="277"/>
                  </a:cubicBezTo>
                  <a:cubicBezTo>
                    <a:pt x="13903" y="361"/>
                    <a:pt x="13467" y="279"/>
                    <a:pt x="13019" y="360"/>
                  </a:cubicBezTo>
                  <a:cubicBezTo>
                    <a:pt x="12334" y="483"/>
                    <a:pt x="11669" y="712"/>
                    <a:pt x="10979" y="771"/>
                  </a:cubicBezTo>
                  <a:cubicBezTo>
                    <a:pt x="9788" y="873"/>
                    <a:pt x="8569" y="818"/>
                    <a:pt x="7513" y="1469"/>
                  </a:cubicBezTo>
                  <a:cubicBezTo>
                    <a:pt x="7458" y="1503"/>
                    <a:pt x="7376" y="1516"/>
                    <a:pt x="7298" y="1516"/>
                  </a:cubicBezTo>
                  <a:cubicBezTo>
                    <a:pt x="7266" y="1516"/>
                    <a:pt x="7236" y="1514"/>
                    <a:pt x="7207" y="1510"/>
                  </a:cubicBezTo>
                  <a:cubicBezTo>
                    <a:pt x="7131" y="1500"/>
                    <a:pt x="7056" y="1495"/>
                    <a:pt x="6983" y="1495"/>
                  </a:cubicBezTo>
                  <a:cubicBezTo>
                    <a:pt x="6292" y="1495"/>
                    <a:pt x="5732" y="1919"/>
                    <a:pt x="5117" y="2111"/>
                  </a:cubicBezTo>
                  <a:cubicBezTo>
                    <a:pt x="4440" y="2322"/>
                    <a:pt x="3801" y="2845"/>
                    <a:pt x="3342" y="3371"/>
                  </a:cubicBezTo>
                  <a:cubicBezTo>
                    <a:pt x="2669" y="4140"/>
                    <a:pt x="2222" y="5042"/>
                    <a:pt x="1824" y="5980"/>
                  </a:cubicBezTo>
                  <a:cubicBezTo>
                    <a:pt x="1229" y="7380"/>
                    <a:pt x="1090" y="8812"/>
                    <a:pt x="1024" y="10273"/>
                  </a:cubicBezTo>
                  <a:cubicBezTo>
                    <a:pt x="1010" y="10591"/>
                    <a:pt x="1010" y="10913"/>
                    <a:pt x="969" y="11229"/>
                  </a:cubicBezTo>
                  <a:cubicBezTo>
                    <a:pt x="879" y="11935"/>
                    <a:pt x="832" y="12637"/>
                    <a:pt x="911" y="13349"/>
                  </a:cubicBezTo>
                  <a:cubicBezTo>
                    <a:pt x="969" y="13868"/>
                    <a:pt x="1079" y="14432"/>
                    <a:pt x="924" y="14912"/>
                  </a:cubicBezTo>
                  <a:cubicBezTo>
                    <a:pt x="543" y="16092"/>
                    <a:pt x="707" y="17286"/>
                    <a:pt x="682" y="18468"/>
                  </a:cubicBezTo>
                  <a:cubicBezTo>
                    <a:pt x="669" y="19089"/>
                    <a:pt x="727" y="19764"/>
                    <a:pt x="647" y="20341"/>
                  </a:cubicBezTo>
                  <a:cubicBezTo>
                    <a:pt x="517" y="21282"/>
                    <a:pt x="575" y="22225"/>
                    <a:pt x="473" y="23162"/>
                  </a:cubicBezTo>
                  <a:cubicBezTo>
                    <a:pt x="416" y="23688"/>
                    <a:pt x="150" y="24225"/>
                    <a:pt x="274" y="24721"/>
                  </a:cubicBezTo>
                  <a:cubicBezTo>
                    <a:pt x="384" y="25156"/>
                    <a:pt x="399" y="25585"/>
                    <a:pt x="305" y="25968"/>
                  </a:cubicBezTo>
                  <a:cubicBezTo>
                    <a:pt x="101" y="26802"/>
                    <a:pt x="190" y="27648"/>
                    <a:pt x="204" y="28465"/>
                  </a:cubicBezTo>
                  <a:cubicBezTo>
                    <a:pt x="221" y="29595"/>
                    <a:pt x="136" y="30722"/>
                    <a:pt x="131" y="31848"/>
                  </a:cubicBezTo>
                  <a:cubicBezTo>
                    <a:pt x="127" y="32945"/>
                    <a:pt x="1" y="34066"/>
                    <a:pt x="6" y="35159"/>
                  </a:cubicBezTo>
                  <a:cubicBezTo>
                    <a:pt x="11" y="36406"/>
                    <a:pt x="22" y="37672"/>
                    <a:pt x="157" y="38919"/>
                  </a:cubicBezTo>
                  <a:cubicBezTo>
                    <a:pt x="321" y="40432"/>
                    <a:pt x="280" y="41950"/>
                    <a:pt x="417" y="43461"/>
                  </a:cubicBezTo>
                  <a:cubicBezTo>
                    <a:pt x="481" y="44156"/>
                    <a:pt x="354" y="44845"/>
                    <a:pt x="453" y="45552"/>
                  </a:cubicBezTo>
                  <a:cubicBezTo>
                    <a:pt x="514" y="45990"/>
                    <a:pt x="651" y="46479"/>
                    <a:pt x="545" y="46934"/>
                  </a:cubicBezTo>
                  <a:cubicBezTo>
                    <a:pt x="350" y="47776"/>
                    <a:pt x="622" y="48604"/>
                    <a:pt x="575" y="49444"/>
                  </a:cubicBezTo>
                  <a:cubicBezTo>
                    <a:pt x="525" y="50326"/>
                    <a:pt x="734" y="51220"/>
                    <a:pt x="688" y="52103"/>
                  </a:cubicBezTo>
                  <a:cubicBezTo>
                    <a:pt x="658" y="52721"/>
                    <a:pt x="633" y="53359"/>
                    <a:pt x="621" y="53966"/>
                  </a:cubicBezTo>
                  <a:cubicBezTo>
                    <a:pt x="607" y="54643"/>
                    <a:pt x="760" y="55364"/>
                    <a:pt x="741" y="56061"/>
                  </a:cubicBezTo>
                  <a:cubicBezTo>
                    <a:pt x="710" y="57093"/>
                    <a:pt x="618" y="58122"/>
                    <a:pt x="770" y="59153"/>
                  </a:cubicBezTo>
                  <a:cubicBezTo>
                    <a:pt x="789" y="59285"/>
                    <a:pt x="763" y="59421"/>
                    <a:pt x="754" y="59556"/>
                  </a:cubicBezTo>
                  <a:cubicBezTo>
                    <a:pt x="712" y="60212"/>
                    <a:pt x="749" y="60870"/>
                    <a:pt x="740" y="61524"/>
                  </a:cubicBezTo>
                  <a:cubicBezTo>
                    <a:pt x="727" y="62262"/>
                    <a:pt x="870" y="62994"/>
                    <a:pt x="785" y="63737"/>
                  </a:cubicBezTo>
                  <a:cubicBezTo>
                    <a:pt x="756" y="63993"/>
                    <a:pt x="506" y="64161"/>
                    <a:pt x="615" y="64481"/>
                  </a:cubicBezTo>
                  <a:cubicBezTo>
                    <a:pt x="789" y="64988"/>
                    <a:pt x="825" y="65537"/>
                    <a:pt x="879" y="66072"/>
                  </a:cubicBezTo>
                  <a:cubicBezTo>
                    <a:pt x="942" y="66721"/>
                    <a:pt x="806" y="67389"/>
                    <a:pt x="881" y="68018"/>
                  </a:cubicBezTo>
                  <a:cubicBezTo>
                    <a:pt x="977" y="68818"/>
                    <a:pt x="1128" y="69646"/>
                    <a:pt x="1170" y="70426"/>
                  </a:cubicBezTo>
                  <a:cubicBezTo>
                    <a:pt x="1215" y="71254"/>
                    <a:pt x="1651" y="71954"/>
                    <a:pt x="1687" y="72761"/>
                  </a:cubicBezTo>
                  <a:cubicBezTo>
                    <a:pt x="1718" y="73423"/>
                    <a:pt x="1978" y="74082"/>
                    <a:pt x="2181" y="74731"/>
                  </a:cubicBezTo>
                  <a:cubicBezTo>
                    <a:pt x="2429" y="75527"/>
                    <a:pt x="2645" y="76339"/>
                    <a:pt x="3110" y="77063"/>
                  </a:cubicBezTo>
                  <a:cubicBezTo>
                    <a:pt x="3365" y="77460"/>
                    <a:pt x="3754" y="77739"/>
                    <a:pt x="4120" y="78049"/>
                  </a:cubicBezTo>
                  <a:cubicBezTo>
                    <a:pt x="4511" y="78380"/>
                    <a:pt x="4971" y="78671"/>
                    <a:pt x="5383" y="78811"/>
                  </a:cubicBezTo>
                  <a:cubicBezTo>
                    <a:pt x="6246" y="79107"/>
                    <a:pt x="7029" y="79556"/>
                    <a:pt x="7785" y="79965"/>
                  </a:cubicBezTo>
                  <a:cubicBezTo>
                    <a:pt x="8352" y="80272"/>
                    <a:pt x="8910" y="80312"/>
                    <a:pt x="9465" y="80312"/>
                  </a:cubicBezTo>
                  <a:cubicBezTo>
                    <a:pt x="9662" y="80312"/>
                    <a:pt x="9859" y="80307"/>
                    <a:pt x="10057" y="80307"/>
                  </a:cubicBezTo>
                  <a:cubicBezTo>
                    <a:pt x="10219" y="80307"/>
                    <a:pt x="10381" y="80310"/>
                    <a:pt x="10543" y="80323"/>
                  </a:cubicBezTo>
                  <a:cubicBezTo>
                    <a:pt x="10865" y="80348"/>
                    <a:pt x="11208" y="80433"/>
                    <a:pt x="11547" y="80433"/>
                  </a:cubicBezTo>
                  <a:cubicBezTo>
                    <a:pt x="11802" y="80433"/>
                    <a:pt x="12054" y="80385"/>
                    <a:pt x="12293" y="80229"/>
                  </a:cubicBezTo>
                  <a:cubicBezTo>
                    <a:pt x="13259" y="80681"/>
                    <a:pt x="14343" y="80517"/>
                    <a:pt x="15363" y="80649"/>
                  </a:cubicBezTo>
                  <a:cubicBezTo>
                    <a:pt x="16475" y="80793"/>
                    <a:pt x="17610" y="80918"/>
                    <a:pt x="18731" y="81036"/>
                  </a:cubicBezTo>
                  <a:cubicBezTo>
                    <a:pt x="19730" y="81141"/>
                    <a:pt x="20745" y="81158"/>
                    <a:pt x="21747" y="81304"/>
                  </a:cubicBezTo>
                  <a:cubicBezTo>
                    <a:pt x="21893" y="81325"/>
                    <a:pt x="22044" y="81333"/>
                    <a:pt x="22197" y="81333"/>
                  </a:cubicBezTo>
                  <a:cubicBezTo>
                    <a:pt x="22753" y="81333"/>
                    <a:pt x="23348" y="81223"/>
                    <a:pt x="23903" y="81216"/>
                  </a:cubicBezTo>
                  <a:cubicBezTo>
                    <a:pt x="23937" y="81215"/>
                    <a:pt x="23971" y="81215"/>
                    <a:pt x="24005" y="81215"/>
                  </a:cubicBezTo>
                  <a:cubicBezTo>
                    <a:pt x="24604" y="81215"/>
                    <a:pt x="25204" y="81278"/>
                    <a:pt x="25802" y="81278"/>
                  </a:cubicBezTo>
                  <a:cubicBezTo>
                    <a:pt x="26234" y="81278"/>
                    <a:pt x="26665" y="81245"/>
                    <a:pt x="27094" y="81133"/>
                  </a:cubicBezTo>
                  <a:cubicBezTo>
                    <a:pt x="27287" y="81082"/>
                    <a:pt x="27482" y="81067"/>
                    <a:pt x="27677" y="81067"/>
                  </a:cubicBezTo>
                  <a:cubicBezTo>
                    <a:pt x="27995" y="81067"/>
                    <a:pt x="28314" y="81108"/>
                    <a:pt x="28623" y="81108"/>
                  </a:cubicBezTo>
                  <a:cubicBezTo>
                    <a:pt x="28626" y="81108"/>
                    <a:pt x="28629" y="81108"/>
                    <a:pt x="28631" y="81108"/>
                  </a:cubicBezTo>
                  <a:cubicBezTo>
                    <a:pt x="29070" y="81107"/>
                    <a:pt x="29499" y="80875"/>
                    <a:pt x="29876" y="80875"/>
                  </a:cubicBezTo>
                  <a:cubicBezTo>
                    <a:pt x="29966" y="80875"/>
                    <a:pt x="30053" y="80889"/>
                    <a:pt x="30136" y="80921"/>
                  </a:cubicBezTo>
                  <a:cubicBezTo>
                    <a:pt x="30191" y="80943"/>
                    <a:pt x="30245" y="80952"/>
                    <a:pt x="30299" y="80952"/>
                  </a:cubicBezTo>
                  <a:cubicBezTo>
                    <a:pt x="30548" y="80952"/>
                    <a:pt x="30781" y="80760"/>
                    <a:pt x="30998" y="80760"/>
                  </a:cubicBezTo>
                  <a:cubicBezTo>
                    <a:pt x="31110" y="80760"/>
                    <a:pt x="31217" y="80811"/>
                    <a:pt x="31321" y="80965"/>
                  </a:cubicBezTo>
                  <a:cubicBezTo>
                    <a:pt x="31468" y="80781"/>
                    <a:pt x="31636" y="80725"/>
                    <a:pt x="31811" y="80725"/>
                  </a:cubicBezTo>
                  <a:cubicBezTo>
                    <a:pt x="32080" y="80725"/>
                    <a:pt x="32365" y="80856"/>
                    <a:pt x="32623" y="80856"/>
                  </a:cubicBezTo>
                  <a:cubicBezTo>
                    <a:pt x="32640" y="80856"/>
                    <a:pt x="32657" y="80855"/>
                    <a:pt x="32674" y="80854"/>
                  </a:cubicBezTo>
                  <a:cubicBezTo>
                    <a:pt x="33777" y="80774"/>
                    <a:pt x="34899" y="80838"/>
                    <a:pt x="36011" y="80735"/>
                  </a:cubicBezTo>
                  <a:cubicBezTo>
                    <a:pt x="36186" y="80719"/>
                    <a:pt x="36362" y="80722"/>
                    <a:pt x="36538" y="80714"/>
                  </a:cubicBezTo>
                  <a:cubicBezTo>
                    <a:pt x="37209" y="80683"/>
                    <a:pt x="37884" y="80681"/>
                    <a:pt x="38549" y="80611"/>
                  </a:cubicBezTo>
                  <a:cubicBezTo>
                    <a:pt x="39369" y="80526"/>
                    <a:pt x="40193" y="80435"/>
                    <a:pt x="40999" y="80297"/>
                  </a:cubicBezTo>
                  <a:cubicBezTo>
                    <a:pt x="41307" y="80244"/>
                    <a:pt x="41614" y="80229"/>
                    <a:pt x="41919" y="80229"/>
                  </a:cubicBezTo>
                  <a:cubicBezTo>
                    <a:pt x="42320" y="80229"/>
                    <a:pt x="42718" y="80255"/>
                    <a:pt x="43117" y="80255"/>
                  </a:cubicBezTo>
                  <a:cubicBezTo>
                    <a:pt x="43326" y="80255"/>
                    <a:pt x="43534" y="80248"/>
                    <a:pt x="43743" y="80226"/>
                  </a:cubicBezTo>
                  <a:cubicBezTo>
                    <a:pt x="44184" y="80181"/>
                    <a:pt x="44621" y="80084"/>
                    <a:pt x="45069" y="80060"/>
                  </a:cubicBezTo>
                  <a:cubicBezTo>
                    <a:pt x="45083" y="80060"/>
                    <a:pt x="45097" y="80059"/>
                    <a:pt x="45111" y="80059"/>
                  </a:cubicBezTo>
                  <a:cubicBezTo>
                    <a:pt x="45354" y="80059"/>
                    <a:pt x="45584" y="80167"/>
                    <a:pt x="45816" y="80167"/>
                  </a:cubicBezTo>
                  <a:cubicBezTo>
                    <a:pt x="45897" y="80167"/>
                    <a:pt x="45978" y="80154"/>
                    <a:pt x="46060" y="80119"/>
                  </a:cubicBezTo>
                  <a:cubicBezTo>
                    <a:pt x="46469" y="79944"/>
                    <a:pt x="46940" y="79990"/>
                    <a:pt x="47355" y="79969"/>
                  </a:cubicBezTo>
                  <a:cubicBezTo>
                    <a:pt x="48672" y="79902"/>
                    <a:pt x="49799" y="79455"/>
                    <a:pt x="50895" y="78857"/>
                  </a:cubicBezTo>
                  <a:cubicBezTo>
                    <a:pt x="51608" y="78469"/>
                    <a:pt x="52152" y="77907"/>
                    <a:pt x="52623" y="77331"/>
                  </a:cubicBezTo>
                  <a:cubicBezTo>
                    <a:pt x="52932" y="76952"/>
                    <a:pt x="53404" y="76649"/>
                    <a:pt x="53554" y="76201"/>
                  </a:cubicBezTo>
                  <a:cubicBezTo>
                    <a:pt x="53707" y="75742"/>
                    <a:pt x="53995" y="75348"/>
                    <a:pt x="54155" y="74898"/>
                  </a:cubicBezTo>
                  <a:cubicBezTo>
                    <a:pt x="54392" y="74233"/>
                    <a:pt x="54524" y="73534"/>
                    <a:pt x="54547" y="72827"/>
                  </a:cubicBezTo>
                  <a:cubicBezTo>
                    <a:pt x="54556" y="72580"/>
                    <a:pt x="54346" y="72125"/>
                    <a:pt x="54909" y="72125"/>
                  </a:cubicBezTo>
                  <a:cubicBezTo>
                    <a:pt x="54930" y="72125"/>
                    <a:pt x="54952" y="72126"/>
                    <a:pt x="54976" y="72127"/>
                  </a:cubicBezTo>
                  <a:cubicBezTo>
                    <a:pt x="55068" y="71916"/>
                    <a:pt x="54453" y="71827"/>
                    <a:pt x="54814" y="71678"/>
                  </a:cubicBezTo>
                  <a:cubicBezTo>
                    <a:pt x="55166" y="71531"/>
                    <a:pt x="55022" y="71263"/>
                    <a:pt x="54974" y="71224"/>
                  </a:cubicBezTo>
                  <a:cubicBezTo>
                    <a:pt x="54706" y="71009"/>
                    <a:pt x="54821" y="70869"/>
                    <a:pt x="55037" y="70736"/>
                  </a:cubicBezTo>
                  <a:cubicBezTo>
                    <a:pt x="55212" y="70629"/>
                    <a:pt x="55065" y="70482"/>
                    <a:pt x="55105" y="70387"/>
                  </a:cubicBezTo>
                  <a:cubicBezTo>
                    <a:pt x="55206" y="70149"/>
                    <a:pt x="54927" y="69880"/>
                    <a:pt x="55099" y="69727"/>
                  </a:cubicBezTo>
                  <a:cubicBezTo>
                    <a:pt x="55540" y="69335"/>
                    <a:pt x="55311" y="68825"/>
                    <a:pt x="55337" y="68422"/>
                  </a:cubicBezTo>
                  <a:cubicBezTo>
                    <a:pt x="55384" y="67699"/>
                    <a:pt x="55368" y="66975"/>
                    <a:pt x="55292" y="66256"/>
                  </a:cubicBezTo>
                  <a:cubicBezTo>
                    <a:pt x="55257" y="65936"/>
                    <a:pt x="55358" y="65695"/>
                    <a:pt x="55600" y="65482"/>
                  </a:cubicBezTo>
                  <a:cubicBezTo>
                    <a:pt x="55074" y="65259"/>
                    <a:pt x="55816" y="64736"/>
                    <a:pt x="55319" y="64505"/>
                  </a:cubicBezTo>
                  <a:cubicBezTo>
                    <a:pt x="55412" y="63646"/>
                    <a:pt x="55180" y="62786"/>
                    <a:pt x="55369" y="61916"/>
                  </a:cubicBezTo>
                  <a:cubicBezTo>
                    <a:pt x="55484" y="61384"/>
                    <a:pt x="55314" y="60804"/>
                    <a:pt x="55401" y="60262"/>
                  </a:cubicBezTo>
                  <a:cubicBezTo>
                    <a:pt x="55494" y="59678"/>
                    <a:pt x="55276" y="59077"/>
                    <a:pt x="55427" y="58554"/>
                  </a:cubicBezTo>
                  <a:cubicBezTo>
                    <a:pt x="55541" y="58153"/>
                    <a:pt x="55372" y="57721"/>
                    <a:pt x="55635" y="57325"/>
                  </a:cubicBezTo>
                  <a:cubicBezTo>
                    <a:pt x="55686" y="57249"/>
                    <a:pt x="55881" y="56893"/>
                    <a:pt x="55758" y="56691"/>
                  </a:cubicBezTo>
                  <a:cubicBezTo>
                    <a:pt x="55285" y="55918"/>
                    <a:pt x="55992" y="55109"/>
                    <a:pt x="55656" y="54361"/>
                  </a:cubicBezTo>
                  <a:cubicBezTo>
                    <a:pt x="55486" y="53981"/>
                    <a:pt x="55692" y="53621"/>
                    <a:pt x="55792" y="53382"/>
                  </a:cubicBezTo>
                  <a:cubicBezTo>
                    <a:pt x="55987" y="52909"/>
                    <a:pt x="55290" y="52521"/>
                    <a:pt x="55798" y="52016"/>
                  </a:cubicBezTo>
                  <a:cubicBezTo>
                    <a:pt x="55953" y="51861"/>
                    <a:pt x="55863" y="51201"/>
                    <a:pt x="55838" y="50771"/>
                  </a:cubicBezTo>
                  <a:cubicBezTo>
                    <a:pt x="55808" y="50245"/>
                    <a:pt x="56030" y="49647"/>
                    <a:pt x="55821" y="49205"/>
                  </a:cubicBezTo>
                  <a:cubicBezTo>
                    <a:pt x="55598" y="48731"/>
                    <a:pt x="55754" y="48281"/>
                    <a:pt x="55797" y="47912"/>
                  </a:cubicBezTo>
                  <a:cubicBezTo>
                    <a:pt x="55872" y="47269"/>
                    <a:pt x="55654" y="46660"/>
                    <a:pt x="55755" y="46022"/>
                  </a:cubicBezTo>
                  <a:cubicBezTo>
                    <a:pt x="55846" y="45452"/>
                    <a:pt x="55629" y="44840"/>
                    <a:pt x="55721" y="44270"/>
                  </a:cubicBezTo>
                  <a:cubicBezTo>
                    <a:pt x="55770" y="43968"/>
                    <a:pt x="55497" y="43782"/>
                    <a:pt x="55577" y="43570"/>
                  </a:cubicBezTo>
                  <a:cubicBezTo>
                    <a:pt x="55794" y="42995"/>
                    <a:pt x="55931" y="42390"/>
                    <a:pt x="55761" y="41827"/>
                  </a:cubicBezTo>
                  <a:cubicBezTo>
                    <a:pt x="55656" y="41477"/>
                    <a:pt x="55629" y="41096"/>
                    <a:pt x="55668" y="40813"/>
                  </a:cubicBezTo>
                  <a:cubicBezTo>
                    <a:pt x="55804" y="39822"/>
                    <a:pt x="55701" y="38866"/>
                    <a:pt x="55618" y="37881"/>
                  </a:cubicBezTo>
                  <a:cubicBezTo>
                    <a:pt x="55571" y="37323"/>
                    <a:pt x="55582" y="36677"/>
                    <a:pt x="55673" y="36131"/>
                  </a:cubicBezTo>
                  <a:cubicBezTo>
                    <a:pt x="55821" y="35240"/>
                    <a:pt x="55588" y="34379"/>
                    <a:pt x="55643" y="33503"/>
                  </a:cubicBezTo>
                  <a:cubicBezTo>
                    <a:pt x="55690" y="32751"/>
                    <a:pt x="55478" y="31887"/>
                    <a:pt x="55535" y="31128"/>
                  </a:cubicBezTo>
                  <a:cubicBezTo>
                    <a:pt x="55622" y="29988"/>
                    <a:pt x="55278" y="28889"/>
                    <a:pt x="55439" y="27739"/>
                  </a:cubicBezTo>
                  <a:cubicBezTo>
                    <a:pt x="55562" y="26853"/>
                    <a:pt x="55250" y="25909"/>
                    <a:pt x="55262" y="24978"/>
                  </a:cubicBezTo>
                  <a:cubicBezTo>
                    <a:pt x="55272" y="24147"/>
                    <a:pt x="54958" y="23346"/>
                    <a:pt x="54877" y="22514"/>
                  </a:cubicBezTo>
                  <a:cubicBezTo>
                    <a:pt x="54853" y="22266"/>
                    <a:pt x="55070" y="22144"/>
                    <a:pt x="54982" y="21914"/>
                  </a:cubicBezTo>
                  <a:cubicBezTo>
                    <a:pt x="54569" y="20838"/>
                    <a:pt x="54709" y="19707"/>
                    <a:pt x="54656" y="18598"/>
                  </a:cubicBezTo>
                  <a:cubicBezTo>
                    <a:pt x="54612" y="17664"/>
                    <a:pt x="54345" y="16756"/>
                    <a:pt x="54437" y="15794"/>
                  </a:cubicBezTo>
                  <a:cubicBezTo>
                    <a:pt x="54484" y="15305"/>
                    <a:pt x="54340" y="14742"/>
                    <a:pt x="54303" y="14212"/>
                  </a:cubicBezTo>
                  <a:cubicBezTo>
                    <a:pt x="54241" y="13331"/>
                    <a:pt x="54246" y="12432"/>
                    <a:pt x="54095" y="11573"/>
                  </a:cubicBezTo>
                  <a:cubicBezTo>
                    <a:pt x="53988" y="10961"/>
                    <a:pt x="53777" y="10334"/>
                    <a:pt x="53700" y="9711"/>
                  </a:cubicBezTo>
                  <a:cubicBezTo>
                    <a:pt x="53495" y="8026"/>
                    <a:pt x="53254" y="6379"/>
                    <a:pt x="52311" y="4850"/>
                  </a:cubicBezTo>
                  <a:cubicBezTo>
                    <a:pt x="51774" y="3977"/>
                    <a:pt x="51172" y="3230"/>
                    <a:pt x="50286" y="2629"/>
                  </a:cubicBezTo>
                  <a:cubicBezTo>
                    <a:pt x="49319" y="1973"/>
                    <a:pt x="48240" y="1518"/>
                    <a:pt x="47088" y="1353"/>
                  </a:cubicBezTo>
                  <a:cubicBezTo>
                    <a:pt x="46685" y="1295"/>
                    <a:pt x="46347" y="1064"/>
                    <a:pt x="45977" y="1064"/>
                  </a:cubicBezTo>
                  <a:cubicBezTo>
                    <a:pt x="45957" y="1064"/>
                    <a:pt x="45936" y="1064"/>
                    <a:pt x="45916" y="1066"/>
                  </a:cubicBezTo>
                  <a:cubicBezTo>
                    <a:pt x="45829" y="1072"/>
                    <a:pt x="45744" y="1075"/>
                    <a:pt x="45659" y="1075"/>
                  </a:cubicBezTo>
                  <a:cubicBezTo>
                    <a:pt x="44619" y="1075"/>
                    <a:pt x="43660" y="645"/>
                    <a:pt x="42624" y="592"/>
                  </a:cubicBezTo>
                  <a:cubicBezTo>
                    <a:pt x="42611" y="591"/>
                    <a:pt x="42597" y="591"/>
                    <a:pt x="42582" y="591"/>
                  </a:cubicBezTo>
                  <a:cubicBezTo>
                    <a:pt x="42417" y="591"/>
                    <a:pt x="42234" y="633"/>
                    <a:pt x="42062" y="633"/>
                  </a:cubicBezTo>
                  <a:cubicBezTo>
                    <a:pt x="41948" y="633"/>
                    <a:pt x="41838" y="614"/>
                    <a:pt x="41743" y="553"/>
                  </a:cubicBezTo>
                  <a:cubicBezTo>
                    <a:pt x="41092" y="135"/>
                    <a:pt x="40324" y="240"/>
                    <a:pt x="39619" y="179"/>
                  </a:cubicBezTo>
                  <a:cubicBezTo>
                    <a:pt x="38572" y="89"/>
                    <a:pt x="37514" y="108"/>
                    <a:pt x="36458" y="51"/>
                  </a:cubicBezTo>
                  <a:cubicBezTo>
                    <a:pt x="35883" y="19"/>
                    <a:pt x="35300" y="0"/>
                    <a:pt x="347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a:off x="6168276" y="2064079"/>
              <a:ext cx="1713838" cy="473513"/>
            </a:xfrm>
            <a:custGeom>
              <a:avLst/>
              <a:gdLst/>
              <a:ahLst/>
              <a:cxnLst/>
              <a:rect l="l" t="t" r="r" b="b"/>
              <a:pathLst>
                <a:path w="50511" h="16568" extrusionOk="0">
                  <a:moveTo>
                    <a:pt x="31138" y="1"/>
                  </a:moveTo>
                  <a:cubicBezTo>
                    <a:pt x="30808" y="1"/>
                    <a:pt x="30477" y="48"/>
                    <a:pt x="30176" y="228"/>
                  </a:cubicBezTo>
                  <a:cubicBezTo>
                    <a:pt x="29972" y="78"/>
                    <a:pt x="29760" y="33"/>
                    <a:pt x="29542" y="33"/>
                  </a:cubicBezTo>
                  <a:cubicBezTo>
                    <a:pt x="29214" y="33"/>
                    <a:pt x="28875" y="136"/>
                    <a:pt x="28535" y="136"/>
                  </a:cubicBezTo>
                  <a:cubicBezTo>
                    <a:pt x="28416" y="136"/>
                    <a:pt x="28296" y="123"/>
                    <a:pt x="28178" y="89"/>
                  </a:cubicBezTo>
                  <a:cubicBezTo>
                    <a:pt x="28101" y="66"/>
                    <a:pt x="28021" y="58"/>
                    <a:pt x="27940" y="58"/>
                  </a:cubicBezTo>
                  <a:cubicBezTo>
                    <a:pt x="27650" y="58"/>
                    <a:pt x="27334" y="167"/>
                    <a:pt x="26989" y="167"/>
                  </a:cubicBezTo>
                  <a:cubicBezTo>
                    <a:pt x="26881" y="167"/>
                    <a:pt x="26770" y="156"/>
                    <a:pt x="26656" y="128"/>
                  </a:cubicBezTo>
                  <a:cubicBezTo>
                    <a:pt x="26573" y="107"/>
                    <a:pt x="26484" y="99"/>
                    <a:pt x="26391" y="99"/>
                  </a:cubicBezTo>
                  <a:cubicBezTo>
                    <a:pt x="26092" y="99"/>
                    <a:pt x="25744" y="179"/>
                    <a:pt x="25390" y="179"/>
                  </a:cubicBezTo>
                  <a:cubicBezTo>
                    <a:pt x="25319" y="179"/>
                    <a:pt x="25247" y="176"/>
                    <a:pt x="25175" y="168"/>
                  </a:cubicBezTo>
                  <a:cubicBezTo>
                    <a:pt x="25021" y="151"/>
                    <a:pt x="24863" y="147"/>
                    <a:pt x="24702" y="147"/>
                  </a:cubicBezTo>
                  <a:cubicBezTo>
                    <a:pt x="24559" y="147"/>
                    <a:pt x="24414" y="150"/>
                    <a:pt x="24268" y="150"/>
                  </a:cubicBezTo>
                  <a:cubicBezTo>
                    <a:pt x="24029" y="150"/>
                    <a:pt x="23787" y="142"/>
                    <a:pt x="23552" y="97"/>
                  </a:cubicBezTo>
                  <a:cubicBezTo>
                    <a:pt x="23537" y="94"/>
                    <a:pt x="23523" y="93"/>
                    <a:pt x="23509" y="93"/>
                  </a:cubicBezTo>
                  <a:cubicBezTo>
                    <a:pt x="23353" y="93"/>
                    <a:pt x="23236" y="249"/>
                    <a:pt x="23090" y="249"/>
                  </a:cubicBezTo>
                  <a:cubicBezTo>
                    <a:pt x="23052" y="249"/>
                    <a:pt x="23012" y="238"/>
                    <a:pt x="22968" y="211"/>
                  </a:cubicBezTo>
                  <a:cubicBezTo>
                    <a:pt x="22780" y="91"/>
                    <a:pt x="22582" y="59"/>
                    <a:pt x="22381" y="59"/>
                  </a:cubicBezTo>
                  <a:cubicBezTo>
                    <a:pt x="22154" y="59"/>
                    <a:pt x="21922" y="99"/>
                    <a:pt x="21696" y="99"/>
                  </a:cubicBezTo>
                  <a:cubicBezTo>
                    <a:pt x="21644" y="99"/>
                    <a:pt x="21593" y="97"/>
                    <a:pt x="21543" y="92"/>
                  </a:cubicBezTo>
                  <a:cubicBezTo>
                    <a:pt x="21520" y="90"/>
                    <a:pt x="21498" y="89"/>
                    <a:pt x="21475" y="89"/>
                  </a:cubicBezTo>
                  <a:cubicBezTo>
                    <a:pt x="21259" y="89"/>
                    <a:pt x="21009" y="180"/>
                    <a:pt x="20776" y="180"/>
                  </a:cubicBezTo>
                  <a:cubicBezTo>
                    <a:pt x="20678" y="180"/>
                    <a:pt x="20582" y="164"/>
                    <a:pt x="20494" y="118"/>
                  </a:cubicBezTo>
                  <a:cubicBezTo>
                    <a:pt x="20459" y="100"/>
                    <a:pt x="20430" y="93"/>
                    <a:pt x="20405" y="93"/>
                  </a:cubicBezTo>
                  <a:cubicBezTo>
                    <a:pt x="20268" y="93"/>
                    <a:pt x="20266" y="325"/>
                    <a:pt x="20221" y="325"/>
                  </a:cubicBezTo>
                  <a:cubicBezTo>
                    <a:pt x="20208" y="325"/>
                    <a:pt x="20191" y="305"/>
                    <a:pt x="20166" y="253"/>
                  </a:cubicBezTo>
                  <a:cubicBezTo>
                    <a:pt x="20096" y="109"/>
                    <a:pt x="20008" y="68"/>
                    <a:pt x="19915" y="68"/>
                  </a:cubicBezTo>
                  <a:cubicBezTo>
                    <a:pt x="19798" y="68"/>
                    <a:pt x="19672" y="134"/>
                    <a:pt x="19562" y="134"/>
                  </a:cubicBezTo>
                  <a:cubicBezTo>
                    <a:pt x="19514" y="134"/>
                    <a:pt x="19470" y="121"/>
                    <a:pt x="19430" y="85"/>
                  </a:cubicBezTo>
                  <a:cubicBezTo>
                    <a:pt x="19338" y="285"/>
                    <a:pt x="19223" y="348"/>
                    <a:pt x="19100" y="348"/>
                  </a:cubicBezTo>
                  <a:cubicBezTo>
                    <a:pt x="18895" y="348"/>
                    <a:pt x="18665" y="176"/>
                    <a:pt x="18468" y="176"/>
                  </a:cubicBezTo>
                  <a:cubicBezTo>
                    <a:pt x="18465" y="176"/>
                    <a:pt x="18463" y="176"/>
                    <a:pt x="18460" y="177"/>
                  </a:cubicBezTo>
                  <a:cubicBezTo>
                    <a:pt x="18459" y="177"/>
                    <a:pt x="18457" y="177"/>
                    <a:pt x="18456" y="177"/>
                  </a:cubicBezTo>
                  <a:cubicBezTo>
                    <a:pt x="18373" y="177"/>
                    <a:pt x="18301" y="110"/>
                    <a:pt x="18209" y="110"/>
                  </a:cubicBezTo>
                  <a:cubicBezTo>
                    <a:pt x="18158" y="110"/>
                    <a:pt x="18101" y="130"/>
                    <a:pt x="18033" y="192"/>
                  </a:cubicBezTo>
                  <a:cubicBezTo>
                    <a:pt x="17962" y="256"/>
                    <a:pt x="17838" y="303"/>
                    <a:pt x="17710" y="303"/>
                  </a:cubicBezTo>
                  <a:cubicBezTo>
                    <a:pt x="17618" y="303"/>
                    <a:pt x="17525" y="279"/>
                    <a:pt x="17449" y="219"/>
                  </a:cubicBezTo>
                  <a:cubicBezTo>
                    <a:pt x="17377" y="164"/>
                    <a:pt x="17315" y="146"/>
                    <a:pt x="17255" y="146"/>
                  </a:cubicBezTo>
                  <a:cubicBezTo>
                    <a:pt x="17165" y="146"/>
                    <a:pt x="17080" y="185"/>
                    <a:pt x="16974" y="197"/>
                  </a:cubicBezTo>
                  <a:cubicBezTo>
                    <a:pt x="16917" y="204"/>
                    <a:pt x="16859" y="207"/>
                    <a:pt x="16800" y="207"/>
                  </a:cubicBezTo>
                  <a:cubicBezTo>
                    <a:pt x="16708" y="207"/>
                    <a:pt x="16616" y="201"/>
                    <a:pt x="16524" y="201"/>
                  </a:cubicBezTo>
                  <a:cubicBezTo>
                    <a:pt x="16353" y="201"/>
                    <a:pt x="16185" y="220"/>
                    <a:pt x="16029" y="325"/>
                  </a:cubicBezTo>
                  <a:cubicBezTo>
                    <a:pt x="15881" y="145"/>
                    <a:pt x="15730" y="83"/>
                    <a:pt x="15579" y="83"/>
                  </a:cubicBezTo>
                  <a:cubicBezTo>
                    <a:pt x="15300" y="83"/>
                    <a:pt x="15023" y="293"/>
                    <a:pt x="14770" y="347"/>
                  </a:cubicBezTo>
                  <a:cubicBezTo>
                    <a:pt x="14510" y="404"/>
                    <a:pt x="14264" y="465"/>
                    <a:pt x="14022" y="465"/>
                  </a:cubicBezTo>
                  <a:cubicBezTo>
                    <a:pt x="13838" y="465"/>
                    <a:pt x="13655" y="430"/>
                    <a:pt x="13470" y="329"/>
                  </a:cubicBezTo>
                  <a:cubicBezTo>
                    <a:pt x="13388" y="284"/>
                    <a:pt x="13310" y="248"/>
                    <a:pt x="13236" y="248"/>
                  </a:cubicBezTo>
                  <a:cubicBezTo>
                    <a:pt x="13180" y="248"/>
                    <a:pt x="13127" y="268"/>
                    <a:pt x="13075" y="321"/>
                  </a:cubicBezTo>
                  <a:cubicBezTo>
                    <a:pt x="12921" y="476"/>
                    <a:pt x="12742" y="506"/>
                    <a:pt x="12556" y="506"/>
                  </a:cubicBezTo>
                  <a:cubicBezTo>
                    <a:pt x="12441" y="506"/>
                    <a:pt x="12322" y="494"/>
                    <a:pt x="12205" y="494"/>
                  </a:cubicBezTo>
                  <a:cubicBezTo>
                    <a:pt x="11887" y="494"/>
                    <a:pt x="11565" y="478"/>
                    <a:pt x="11247" y="478"/>
                  </a:cubicBezTo>
                  <a:cubicBezTo>
                    <a:pt x="10974" y="478"/>
                    <a:pt x="10703" y="490"/>
                    <a:pt x="10439" y="533"/>
                  </a:cubicBezTo>
                  <a:cubicBezTo>
                    <a:pt x="9844" y="631"/>
                    <a:pt x="9253" y="780"/>
                    <a:pt x="8652" y="780"/>
                  </a:cubicBezTo>
                  <a:cubicBezTo>
                    <a:pt x="8546" y="780"/>
                    <a:pt x="8441" y="775"/>
                    <a:pt x="8335" y="765"/>
                  </a:cubicBezTo>
                  <a:cubicBezTo>
                    <a:pt x="8250" y="757"/>
                    <a:pt x="8161" y="753"/>
                    <a:pt x="8072" y="753"/>
                  </a:cubicBezTo>
                  <a:cubicBezTo>
                    <a:pt x="7759" y="753"/>
                    <a:pt x="7447" y="807"/>
                    <a:pt x="7337" y="952"/>
                  </a:cubicBezTo>
                  <a:cubicBezTo>
                    <a:pt x="7064" y="1316"/>
                    <a:pt x="6733" y="1248"/>
                    <a:pt x="6377" y="1293"/>
                  </a:cubicBezTo>
                  <a:cubicBezTo>
                    <a:pt x="6293" y="1279"/>
                    <a:pt x="6175" y="1230"/>
                    <a:pt x="6094" y="1230"/>
                  </a:cubicBezTo>
                  <a:cubicBezTo>
                    <a:pt x="6071" y="1230"/>
                    <a:pt x="6051" y="1234"/>
                    <a:pt x="6035" y="1244"/>
                  </a:cubicBezTo>
                  <a:cubicBezTo>
                    <a:pt x="5508" y="1592"/>
                    <a:pt x="4784" y="1613"/>
                    <a:pt x="4311" y="1942"/>
                  </a:cubicBezTo>
                  <a:cubicBezTo>
                    <a:pt x="3587" y="2448"/>
                    <a:pt x="2573" y="2620"/>
                    <a:pt x="2181" y="3581"/>
                  </a:cubicBezTo>
                  <a:cubicBezTo>
                    <a:pt x="1983" y="4065"/>
                    <a:pt x="1601" y="4507"/>
                    <a:pt x="1601" y="5054"/>
                  </a:cubicBezTo>
                  <a:cubicBezTo>
                    <a:pt x="1601" y="5502"/>
                    <a:pt x="1191" y="5767"/>
                    <a:pt x="1094" y="6172"/>
                  </a:cubicBezTo>
                  <a:cubicBezTo>
                    <a:pt x="923" y="6893"/>
                    <a:pt x="936" y="7631"/>
                    <a:pt x="829" y="8349"/>
                  </a:cubicBezTo>
                  <a:cubicBezTo>
                    <a:pt x="746" y="8903"/>
                    <a:pt x="660" y="9466"/>
                    <a:pt x="721" y="10000"/>
                  </a:cubicBezTo>
                  <a:cubicBezTo>
                    <a:pt x="751" y="10269"/>
                    <a:pt x="310" y="10263"/>
                    <a:pt x="526" y="10442"/>
                  </a:cubicBezTo>
                  <a:cubicBezTo>
                    <a:pt x="1033" y="10862"/>
                    <a:pt x="199" y="11259"/>
                    <a:pt x="512" y="11707"/>
                  </a:cubicBezTo>
                  <a:cubicBezTo>
                    <a:pt x="558" y="11773"/>
                    <a:pt x="341" y="12102"/>
                    <a:pt x="555" y="12367"/>
                  </a:cubicBezTo>
                  <a:cubicBezTo>
                    <a:pt x="893" y="12785"/>
                    <a:pt x="408" y="13161"/>
                    <a:pt x="354" y="13569"/>
                  </a:cubicBezTo>
                  <a:cubicBezTo>
                    <a:pt x="260" y="14292"/>
                    <a:pt x="335" y="15035"/>
                    <a:pt x="47" y="15747"/>
                  </a:cubicBezTo>
                  <a:cubicBezTo>
                    <a:pt x="0" y="15860"/>
                    <a:pt x="187" y="16154"/>
                    <a:pt x="148" y="16406"/>
                  </a:cubicBezTo>
                  <a:cubicBezTo>
                    <a:pt x="129" y="16527"/>
                    <a:pt x="227" y="16567"/>
                    <a:pt x="332" y="16567"/>
                  </a:cubicBezTo>
                  <a:cubicBezTo>
                    <a:pt x="388" y="16567"/>
                    <a:pt x="446" y="16556"/>
                    <a:pt x="487" y="16539"/>
                  </a:cubicBezTo>
                  <a:cubicBezTo>
                    <a:pt x="926" y="16358"/>
                    <a:pt x="1375" y="16312"/>
                    <a:pt x="1827" y="16312"/>
                  </a:cubicBezTo>
                  <a:cubicBezTo>
                    <a:pt x="2300" y="16312"/>
                    <a:pt x="2776" y="16363"/>
                    <a:pt x="3248" y="16363"/>
                  </a:cubicBezTo>
                  <a:cubicBezTo>
                    <a:pt x="3358" y="16363"/>
                    <a:pt x="3469" y="16360"/>
                    <a:pt x="3578" y="16353"/>
                  </a:cubicBezTo>
                  <a:cubicBezTo>
                    <a:pt x="3701" y="16345"/>
                    <a:pt x="3823" y="16342"/>
                    <a:pt x="3946" y="16342"/>
                  </a:cubicBezTo>
                  <a:cubicBezTo>
                    <a:pt x="4674" y="16342"/>
                    <a:pt x="5410" y="16457"/>
                    <a:pt x="6143" y="16464"/>
                  </a:cubicBezTo>
                  <a:cubicBezTo>
                    <a:pt x="6318" y="16466"/>
                    <a:pt x="6494" y="16467"/>
                    <a:pt x="6669" y="16467"/>
                  </a:cubicBezTo>
                  <a:cubicBezTo>
                    <a:pt x="7629" y="16467"/>
                    <a:pt x="8589" y="16437"/>
                    <a:pt x="9550" y="16391"/>
                  </a:cubicBezTo>
                  <a:cubicBezTo>
                    <a:pt x="9919" y="16373"/>
                    <a:pt x="10289" y="16366"/>
                    <a:pt x="10659" y="16366"/>
                  </a:cubicBezTo>
                  <a:cubicBezTo>
                    <a:pt x="11987" y="16366"/>
                    <a:pt x="13321" y="16459"/>
                    <a:pt x="14651" y="16480"/>
                  </a:cubicBezTo>
                  <a:cubicBezTo>
                    <a:pt x="14826" y="16483"/>
                    <a:pt x="15001" y="16484"/>
                    <a:pt x="15176" y="16484"/>
                  </a:cubicBezTo>
                  <a:cubicBezTo>
                    <a:pt x="16292" y="16484"/>
                    <a:pt x="17407" y="16430"/>
                    <a:pt x="18519" y="16323"/>
                  </a:cubicBezTo>
                  <a:cubicBezTo>
                    <a:pt x="19426" y="16236"/>
                    <a:pt x="20368" y="16193"/>
                    <a:pt x="21292" y="16133"/>
                  </a:cubicBezTo>
                  <a:cubicBezTo>
                    <a:pt x="22053" y="16084"/>
                    <a:pt x="22813" y="16072"/>
                    <a:pt x="23574" y="16072"/>
                  </a:cubicBezTo>
                  <a:cubicBezTo>
                    <a:pt x="24216" y="16072"/>
                    <a:pt x="24858" y="16081"/>
                    <a:pt x="25500" y="16081"/>
                  </a:cubicBezTo>
                  <a:cubicBezTo>
                    <a:pt x="26071" y="16081"/>
                    <a:pt x="26641" y="16074"/>
                    <a:pt x="27212" y="16050"/>
                  </a:cubicBezTo>
                  <a:cubicBezTo>
                    <a:pt x="27737" y="16029"/>
                    <a:pt x="28264" y="16024"/>
                    <a:pt x="28793" y="16024"/>
                  </a:cubicBezTo>
                  <a:cubicBezTo>
                    <a:pt x="29218" y="16024"/>
                    <a:pt x="29645" y="16027"/>
                    <a:pt x="30071" y="16027"/>
                  </a:cubicBezTo>
                  <a:cubicBezTo>
                    <a:pt x="30398" y="16027"/>
                    <a:pt x="30725" y="16025"/>
                    <a:pt x="31052" y="16018"/>
                  </a:cubicBezTo>
                  <a:cubicBezTo>
                    <a:pt x="31435" y="16011"/>
                    <a:pt x="31818" y="16009"/>
                    <a:pt x="32201" y="16009"/>
                  </a:cubicBezTo>
                  <a:cubicBezTo>
                    <a:pt x="32925" y="16009"/>
                    <a:pt x="33649" y="16017"/>
                    <a:pt x="34373" y="16017"/>
                  </a:cubicBezTo>
                  <a:cubicBezTo>
                    <a:pt x="34405" y="16017"/>
                    <a:pt x="34436" y="16017"/>
                    <a:pt x="34467" y="16017"/>
                  </a:cubicBezTo>
                  <a:cubicBezTo>
                    <a:pt x="34903" y="16016"/>
                    <a:pt x="35339" y="15995"/>
                    <a:pt x="35776" y="15995"/>
                  </a:cubicBezTo>
                  <a:cubicBezTo>
                    <a:pt x="35783" y="15995"/>
                    <a:pt x="35790" y="15995"/>
                    <a:pt x="35797" y="15995"/>
                  </a:cubicBezTo>
                  <a:cubicBezTo>
                    <a:pt x="36564" y="15995"/>
                    <a:pt x="37336" y="16036"/>
                    <a:pt x="38103" y="16036"/>
                  </a:cubicBezTo>
                  <a:cubicBezTo>
                    <a:pt x="38562" y="16036"/>
                    <a:pt x="39020" y="16021"/>
                    <a:pt x="39473" y="15974"/>
                  </a:cubicBezTo>
                  <a:cubicBezTo>
                    <a:pt x="40866" y="15830"/>
                    <a:pt x="42267" y="15890"/>
                    <a:pt x="43656" y="15827"/>
                  </a:cubicBezTo>
                  <a:cubicBezTo>
                    <a:pt x="44323" y="15796"/>
                    <a:pt x="44973" y="15511"/>
                    <a:pt x="45640" y="15511"/>
                  </a:cubicBezTo>
                  <a:cubicBezTo>
                    <a:pt x="45857" y="15511"/>
                    <a:pt x="46075" y="15541"/>
                    <a:pt x="46296" y="15619"/>
                  </a:cubicBezTo>
                  <a:cubicBezTo>
                    <a:pt x="46298" y="15620"/>
                    <a:pt x="46300" y="15620"/>
                    <a:pt x="46303" y="15620"/>
                  </a:cubicBezTo>
                  <a:cubicBezTo>
                    <a:pt x="46330" y="15620"/>
                    <a:pt x="46389" y="15583"/>
                    <a:pt x="46395" y="15558"/>
                  </a:cubicBezTo>
                  <a:cubicBezTo>
                    <a:pt x="46437" y="15345"/>
                    <a:pt x="46577" y="15300"/>
                    <a:pt x="46725" y="15300"/>
                  </a:cubicBezTo>
                  <a:cubicBezTo>
                    <a:pt x="46821" y="15300"/>
                    <a:pt x="46920" y="15319"/>
                    <a:pt x="46997" y="15324"/>
                  </a:cubicBezTo>
                  <a:cubicBezTo>
                    <a:pt x="47095" y="15329"/>
                    <a:pt x="47193" y="15332"/>
                    <a:pt x="47291" y="15332"/>
                  </a:cubicBezTo>
                  <a:cubicBezTo>
                    <a:pt x="47904" y="15332"/>
                    <a:pt x="48515" y="15233"/>
                    <a:pt x="49128" y="15233"/>
                  </a:cubicBezTo>
                  <a:cubicBezTo>
                    <a:pt x="49390" y="15233"/>
                    <a:pt x="49652" y="15251"/>
                    <a:pt x="49916" y="15303"/>
                  </a:cubicBezTo>
                  <a:cubicBezTo>
                    <a:pt x="49960" y="15311"/>
                    <a:pt x="50007" y="15316"/>
                    <a:pt x="50054" y="15316"/>
                  </a:cubicBezTo>
                  <a:cubicBezTo>
                    <a:pt x="50279" y="15316"/>
                    <a:pt x="50511" y="15216"/>
                    <a:pt x="50496" y="14994"/>
                  </a:cubicBezTo>
                  <a:cubicBezTo>
                    <a:pt x="50459" y="14463"/>
                    <a:pt x="50463" y="13928"/>
                    <a:pt x="50418" y="13407"/>
                  </a:cubicBezTo>
                  <a:cubicBezTo>
                    <a:pt x="50369" y="12855"/>
                    <a:pt x="50310" y="12295"/>
                    <a:pt x="50259" y="11739"/>
                  </a:cubicBezTo>
                  <a:cubicBezTo>
                    <a:pt x="50187" y="10962"/>
                    <a:pt x="50134" y="10185"/>
                    <a:pt x="50044" y="9408"/>
                  </a:cubicBezTo>
                  <a:cubicBezTo>
                    <a:pt x="49983" y="8886"/>
                    <a:pt x="49899" y="8361"/>
                    <a:pt x="49767" y="7864"/>
                  </a:cubicBezTo>
                  <a:cubicBezTo>
                    <a:pt x="49649" y="7423"/>
                    <a:pt x="49850" y="6965"/>
                    <a:pt x="49656" y="6589"/>
                  </a:cubicBezTo>
                  <a:cubicBezTo>
                    <a:pt x="49466" y="6220"/>
                    <a:pt x="49447" y="5860"/>
                    <a:pt x="49419" y="5486"/>
                  </a:cubicBezTo>
                  <a:cubicBezTo>
                    <a:pt x="49409" y="5355"/>
                    <a:pt x="49471" y="5170"/>
                    <a:pt x="49354" y="5110"/>
                  </a:cubicBezTo>
                  <a:cubicBezTo>
                    <a:pt x="48908" y="4883"/>
                    <a:pt x="48890" y="4415"/>
                    <a:pt x="48668" y="4081"/>
                  </a:cubicBezTo>
                  <a:cubicBezTo>
                    <a:pt x="48274" y="3486"/>
                    <a:pt x="47959" y="2875"/>
                    <a:pt x="47361" y="2402"/>
                  </a:cubicBezTo>
                  <a:cubicBezTo>
                    <a:pt x="47049" y="2155"/>
                    <a:pt x="46629" y="2206"/>
                    <a:pt x="46362" y="1968"/>
                  </a:cubicBezTo>
                  <a:cubicBezTo>
                    <a:pt x="45783" y="1450"/>
                    <a:pt x="44998" y="1390"/>
                    <a:pt x="44287" y="1268"/>
                  </a:cubicBezTo>
                  <a:cubicBezTo>
                    <a:pt x="43525" y="1138"/>
                    <a:pt x="42763" y="995"/>
                    <a:pt x="42001" y="860"/>
                  </a:cubicBezTo>
                  <a:cubicBezTo>
                    <a:pt x="40648" y="621"/>
                    <a:pt x="39284" y="446"/>
                    <a:pt x="37919" y="275"/>
                  </a:cubicBezTo>
                  <a:cubicBezTo>
                    <a:pt x="37905" y="274"/>
                    <a:pt x="37891" y="273"/>
                    <a:pt x="37877" y="273"/>
                  </a:cubicBezTo>
                  <a:cubicBezTo>
                    <a:pt x="37744" y="273"/>
                    <a:pt x="37629" y="349"/>
                    <a:pt x="37500" y="349"/>
                  </a:cubicBezTo>
                  <a:cubicBezTo>
                    <a:pt x="37445" y="349"/>
                    <a:pt x="37389" y="336"/>
                    <a:pt x="37327" y="297"/>
                  </a:cubicBezTo>
                  <a:cubicBezTo>
                    <a:pt x="37040" y="119"/>
                    <a:pt x="36682" y="32"/>
                    <a:pt x="36357" y="32"/>
                  </a:cubicBezTo>
                  <a:cubicBezTo>
                    <a:pt x="36161" y="32"/>
                    <a:pt x="35977" y="63"/>
                    <a:pt x="35828" y="125"/>
                  </a:cubicBezTo>
                  <a:cubicBezTo>
                    <a:pt x="35646" y="201"/>
                    <a:pt x="35471" y="228"/>
                    <a:pt x="35302" y="228"/>
                  </a:cubicBezTo>
                  <a:cubicBezTo>
                    <a:pt x="34897" y="228"/>
                    <a:pt x="34520" y="74"/>
                    <a:pt x="34136" y="74"/>
                  </a:cubicBezTo>
                  <a:cubicBezTo>
                    <a:pt x="34133" y="74"/>
                    <a:pt x="34130" y="74"/>
                    <a:pt x="34126" y="74"/>
                  </a:cubicBezTo>
                  <a:cubicBezTo>
                    <a:pt x="33779" y="76"/>
                    <a:pt x="33422" y="83"/>
                    <a:pt x="33061" y="83"/>
                  </a:cubicBezTo>
                  <a:cubicBezTo>
                    <a:pt x="32692" y="83"/>
                    <a:pt x="32320" y="76"/>
                    <a:pt x="31954" y="52"/>
                  </a:cubicBezTo>
                  <a:cubicBezTo>
                    <a:pt x="31695" y="35"/>
                    <a:pt x="31417" y="1"/>
                    <a:pt x="31138"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 name="Google Shape;875;p31"/>
          <p:cNvSpPr txBox="1">
            <a:spLocks noGrp="1"/>
          </p:cNvSpPr>
          <p:nvPr>
            <p:ph type="subTitle" idx="1"/>
          </p:nvPr>
        </p:nvSpPr>
        <p:spPr>
          <a:xfrm>
            <a:off x="1248925" y="2857300"/>
            <a:ext cx="1696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 giving the planet its reddish cast</a:t>
            </a:r>
            <a:endParaRPr/>
          </a:p>
        </p:txBody>
      </p:sp>
      <p:sp>
        <p:nvSpPr>
          <p:cNvPr id="876" name="Google Shape;876;p31"/>
          <p:cNvSpPr txBox="1">
            <a:spLocks noGrp="1"/>
          </p:cNvSpPr>
          <p:nvPr>
            <p:ph type="subTitle" idx="2"/>
          </p:nvPr>
        </p:nvSpPr>
        <p:spPr>
          <a:xfrm>
            <a:off x="3723750" y="2857300"/>
            <a:ext cx="1696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a gas giant and the biggest planet in our Solar System. Jupiter is the fourth-brightest object in the sky</a:t>
            </a:r>
            <a:endParaRPr/>
          </a:p>
        </p:txBody>
      </p:sp>
      <p:sp>
        <p:nvSpPr>
          <p:cNvPr id="877" name="Google Shape;877;p31"/>
          <p:cNvSpPr txBox="1">
            <a:spLocks noGrp="1"/>
          </p:cNvSpPr>
          <p:nvPr>
            <p:ph type="subTitle" idx="3"/>
          </p:nvPr>
        </p:nvSpPr>
        <p:spPr>
          <a:xfrm>
            <a:off x="6198575" y="2857300"/>
            <a:ext cx="1696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 It’s terribly hot, even hotter than Mercury</a:t>
            </a:r>
            <a:endParaRPr/>
          </a:p>
        </p:txBody>
      </p:sp>
      <p:sp>
        <p:nvSpPr>
          <p:cNvPr id="878" name="Google Shape;878;p31"/>
          <p:cNvSpPr txBox="1">
            <a:spLocks noGrp="1"/>
          </p:cNvSpPr>
          <p:nvPr>
            <p:ph type="ctrTitle" idx="6"/>
          </p:nvPr>
        </p:nvSpPr>
        <p:spPr>
          <a:xfrm>
            <a:off x="2008800" y="516850"/>
            <a:ext cx="51264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FEATURES OF THE TOPIC</a:t>
            </a:r>
            <a:endParaRPr/>
          </a:p>
        </p:txBody>
      </p:sp>
      <p:sp>
        <p:nvSpPr>
          <p:cNvPr id="879" name="Google Shape;879;p31"/>
          <p:cNvSpPr txBox="1">
            <a:spLocks noGrp="1"/>
          </p:cNvSpPr>
          <p:nvPr>
            <p:ph type="ctrTitle"/>
          </p:nvPr>
        </p:nvSpPr>
        <p:spPr>
          <a:xfrm>
            <a:off x="1350163" y="1774150"/>
            <a:ext cx="14940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880" name="Google Shape;880;p31"/>
          <p:cNvSpPr txBox="1">
            <a:spLocks noGrp="1"/>
          </p:cNvSpPr>
          <p:nvPr>
            <p:ph type="ctrTitle" idx="4"/>
          </p:nvPr>
        </p:nvSpPr>
        <p:spPr>
          <a:xfrm>
            <a:off x="3824988" y="1774150"/>
            <a:ext cx="14940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
        <p:nvSpPr>
          <p:cNvPr id="881" name="Google Shape;881;p31"/>
          <p:cNvSpPr txBox="1">
            <a:spLocks noGrp="1"/>
          </p:cNvSpPr>
          <p:nvPr>
            <p:ph type="ctrTitle" idx="5"/>
          </p:nvPr>
        </p:nvSpPr>
        <p:spPr>
          <a:xfrm>
            <a:off x="6299838" y="1774150"/>
            <a:ext cx="14940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pic>
        <p:nvPicPr>
          <p:cNvPr id="2" name="Picture 1">
            <a:extLst>
              <a:ext uri="{FF2B5EF4-FFF2-40B4-BE49-F238E27FC236}">
                <a16:creationId xmlns:a16="http://schemas.microsoft.com/office/drawing/2014/main" id="{C592879C-21A3-F1A7-62C6-558BC86B9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273" y="698809"/>
            <a:ext cx="8175460" cy="39278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5" name="Text Box 2">
            <a:extLst>
              <a:ext uri="{FF2B5EF4-FFF2-40B4-BE49-F238E27FC236}">
                <a16:creationId xmlns:a16="http://schemas.microsoft.com/office/drawing/2014/main" id="{0B509C81-7BD5-2398-C74B-60532133DD6B}"/>
              </a:ext>
            </a:extLst>
          </p:cNvPr>
          <p:cNvSpPr txBox="1">
            <a:spLocks noChangeArrowheads="1"/>
          </p:cNvSpPr>
          <p:nvPr/>
        </p:nvSpPr>
        <p:spPr bwMode="auto">
          <a:xfrm>
            <a:off x="852170" y="936307"/>
            <a:ext cx="7439660" cy="18078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nSpc>
                <a:spcPct val="107000"/>
              </a:lnSpc>
              <a:spcAft>
                <a:spcPts val="800"/>
              </a:spcAft>
            </a:pPr>
            <a:r>
              <a:rPr lang="en-IN" sz="2400" i="1" kern="100">
                <a:solidFill>
                  <a:srgbClr val="156082"/>
                </a:solidFill>
                <a:effectLst/>
                <a:latin typeface="Calibri" panose="020F0502020204030204" pitchFamily="34" charset="0"/>
                <a:ea typeface="Calibri" panose="020F0502020204030204" pitchFamily="34" charset="0"/>
              </a:rPr>
              <a:t>The mind map highlights the importance of recycling used and old things, focusing on various materials, environmental impact, future trends, goals, participation, innovations, degradation, and channels.</a:t>
            </a:r>
            <a:endParaRPr lang="en-IN" sz="1100" kern="10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grpSp>
        <p:nvGrpSpPr>
          <p:cNvPr id="1030" name="Google Shape;1030;p35"/>
          <p:cNvGrpSpPr/>
          <p:nvPr/>
        </p:nvGrpSpPr>
        <p:grpSpPr>
          <a:xfrm>
            <a:off x="4181440" y="1139450"/>
            <a:ext cx="3785236" cy="2388246"/>
            <a:chOff x="238100" y="603575"/>
            <a:chExt cx="7144650" cy="4507825"/>
          </a:xfrm>
        </p:grpSpPr>
        <p:sp>
          <p:nvSpPr>
            <p:cNvPr id="1031" name="Google Shape;1031;p35"/>
            <p:cNvSpPr/>
            <p:nvPr/>
          </p:nvSpPr>
          <p:spPr>
            <a:xfrm>
              <a:off x="3232475" y="2089250"/>
              <a:ext cx="1029650" cy="1092875"/>
            </a:xfrm>
            <a:custGeom>
              <a:avLst/>
              <a:gdLst/>
              <a:ahLst/>
              <a:cxnLst/>
              <a:rect l="l" t="t" r="r" b="b"/>
              <a:pathLst>
                <a:path w="41186" h="43715" extrusionOk="0">
                  <a:moveTo>
                    <a:pt x="6659" y="1"/>
                  </a:moveTo>
                  <a:cubicBezTo>
                    <a:pt x="6129" y="1"/>
                    <a:pt x="5639" y="51"/>
                    <a:pt x="5196" y="157"/>
                  </a:cubicBezTo>
                  <a:cubicBezTo>
                    <a:pt x="5196" y="157"/>
                    <a:pt x="0" y="820"/>
                    <a:pt x="23" y="12340"/>
                  </a:cubicBezTo>
                  <a:cubicBezTo>
                    <a:pt x="47" y="23691"/>
                    <a:pt x="255" y="43715"/>
                    <a:pt x="6298" y="43715"/>
                  </a:cubicBezTo>
                  <a:cubicBezTo>
                    <a:pt x="6388" y="43715"/>
                    <a:pt x="6479" y="43710"/>
                    <a:pt x="6572" y="43701"/>
                  </a:cubicBezTo>
                  <a:cubicBezTo>
                    <a:pt x="12882" y="43089"/>
                    <a:pt x="41185" y="24970"/>
                    <a:pt x="40349" y="20714"/>
                  </a:cubicBezTo>
                  <a:cubicBezTo>
                    <a:pt x="39556" y="16680"/>
                    <a:pt x="16325" y="1"/>
                    <a:pt x="66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a:off x="238100" y="603575"/>
              <a:ext cx="7144650" cy="4507825"/>
            </a:xfrm>
            <a:custGeom>
              <a:avLst/>
              <a:gdLst/>
              <a:ahLst/>
              <a:cxnLst/>
              <a:rect l="l" t="t" r="r" b="b"/>
              <a:pathLst>
                <a:path w="285786" h="180313" extrusionOk="0">
                  <a:moveTo>
                    <a:pt x="154305" y="2668"/>
                  </a:moveTo>
                  <a:cubicBezTo>
                    <a:pt x="160742" y="2668"/>
                    <a:pt x="167178" y="2691"/>
                    <a:pt x="173613" y="2734"/>
                  </a:cubicBezTo>
                  <a:cubicBezTo>
                    <a:pt x="204332" y="2938"/>
                    <a:pt x="235476" y="2838"/>
                    <a:pt x="266051" y="6210"/>
                  </a:cubicBezTo>
                  <a:cubicBezTo>
                    <a:pt x="269630" y="6605"/>
                    <a:pt x="273279" y="6995"/>
                    <a:pt x="276774" y="7894"/>
                  </a:cubicBezTo>
                  <a:cubicBezTo>
                    <a:pt x="278778" y="8407"/>
                    <a:pt x="279398" y="8424"/>
                    <a:pt x="279627" y="10041"/>
                  </a:cubicBezTo>
                  <a:cubicBezTo>
                    <a:pt x="280271" y="14588"/>
                    <a:pt x="280036" y="19417"/>
                    <a:pt x="280149" y="23996"/>
                  </a:cubicBezTo>
                  <a:cubicBezTo>
                    <a:pt x="280354" y="32373"/>
                    <a:pt x="280483" y="40752"/>
                    <a:pt x="280590" y="49130"/>
                  </a:cubicBezTo>
                  <a:cubicBezTo>
                    <a:pt x="280866" y="70511"/>
                    <a:pt x="280973" y="91894"/>
                    <a:pt x="280913" y="113278"/>
                  </a:cubicBezTo>
                  <a:cubicBezTo>
                    <a:pt x="280860" y="130024"/>
                    <a:pt x="280962" y="146846"/>
                    <a:pt x="279972" y="163571"/>
                  </a:cubicBezTo>
                  <a:cubicBezTo>
                    <a:pt x="279870" y="165292"/>
                    <a:pt x="280018" y="167450"/>
                    <a:pt x="279487" y="169109"/>
                  </a:cubicBezTo>
                  <a:cubicBezTo>
                    <a:pt x="279288" y="169734"/>
                    <a:pt x="278740" y="170190"/>
                    <a:pt x="278321" y="170462"/>
                  </a:cubicBezTo>
                  <a:cubicBezTo>
                    <a:pt x="276091" y="171901"/>
                    <a:pt x="272558" y="172647"/>
                    <a:pt x="269386" y="173275"/>
                  </a:cubicBezTo>
                  <a:cubicBezTo>
                    <a:pt x="256846" y="175753"/>
                    <a:pt x="243846" y="176303"/>
                    <a:pt x="231107" y="176838"/>
                  </a:cubicBezTo>
                  <a:cubicBezTo>
                    <a:pt x="216041" y="177470"/>
                    <a:pt x="200954" y="177722"/>
                    <a:pt x="185863" y="177722"/>
                  </a:cubicBezTo>
                  <a:cubicBezTo>
                    <a:pt x="163110" y="177722"/>
                    <a:pt x="140348" y="177149"/>
                    <a:pt x="117631" y="176438"/>
                  </a:cubicBezTo>
                  <a:cubicBezTo>
                    <a:pt x="86085" y="175451"/>
                    <a:pt x="54492" y="174209"/>
                    <a:pt x="23020" y="171776"/>
                  </a:cubicBezTo>
                  <a:cubicBezTo>
                    <a:pt x="19366" y="171492"/>
                    <a:pt x="15705" y="171218"/>
                    <a:pt x="12066" y="170772"/>
                  </a:cubicBezTo>
                  <a:cubicBezTo>
                    <a:pt x="11160" y="170661"/>
                    <a:pt x="10164" y="170618"/>
                    <a:pt x="9286" y="170358"/>
                  </a:cubicBezTo>
                  <a:cubicBezTo>
                    <a:pt x="9220" y="170338"/>
                    <a:pt x="9166" y="170322"/>
                    <a:pt x="9124" y="170309"/>
                  </a:cubicBezTo>
                  <a:lnTo>
                    <a:pt x="9124" y="170309"/>
                  </a:lnTo>
                  <a:cubicBezTo>
                    <a:pt x="9023" y="170173"/>
                    <a:pt x="8804" y="169846"/>
                    <a:pt x="8722" y="169541"/>
                  </a:cubicBezTo>
                  <a:cubicBezTo>
                    <a:pt x="5709" y="158145"/>
                    <a:pt x="5993" y="145628"/>
                    <a:pt x="5618" y="133925"/>
                  </a:cubicBezTo>
                  <a:cubicBezTo>
                    <a:pt x="4432" y="96917"/>
                    <a:pt x="4897" y="59876"/>
                    <a:pt x="4884" y="22856"/>
                  </a:cubicBezTo>
                  <a:cubicBezTo>
                    <a:pt x="4883" y="18997"/>
                    <a:pt x="4941" y="15125"/>
                    <a:pt x="4777" y="11269"/>
                  </a:cubicBezTo>
                  <a:lnTo>
                    <a:pt x="4777" y="11269"/>
                  </a:lnTo>
                  <a:cubicBezTo>
                    <a:pt x="4797" y="11242"/>
                    <a:pt x="4896" y="11124"/>
                    <a:pt x="5305" y="10918"/>
                  </a:cubicBezTo>
                  <a:cubicBezTo>
                    <a:pt x="5686" y="10725"/>
                    <a:pt x="6754" y="10353"/>
                    <a:pt x="7948" y="10030"/>
                  </a:cubicBezTo>
                  <a:cubicBezTo>
                    <a:pt x="11828" y="8986"/>
                    <a:pt x="15852" y="8454"/>
                    <a:pt x="19892" y="7939"/>
                  </a:cubicBezTo>
                  <a:cubicBezTo>
                    <a:pt x="33476" y="6204"/>
                    <a:pt x="47191" y="5421"/>
                    <a:pt x="60860" y="4747"/>
                  </a:cubicBezTo>
                  <a:cubicBezTo>
                    <a:pt x="91974" y="3215"/>
                    <a:pt x="123148" y="2668"/>
                    <a:pt x="154305" y="2668"/>
                  </a:cubicBezTo>
                  <a:close/>
                  <a:moveTo>
                    <a:pt x="157175" y="0"/>
                  </a:moveTo>
                  <a:cubicBezTo>
                    <a:pt x="131420" y="0"/>
                    <a:pt x="105662" y="434"/>
                    <a:pt x="79933" y="1374"/>
                  </a:cubicBezTo>
                  <a:cubicBezTo>
                    <a:pt x="63970" y="1957"/>
                    <a:pt x="47994" y="2701"/>
                    <a:pt x="32083" y="4140"/>
                  </a:cubicBezTo>
                  <a:cubicBezTo>
                    <a:pt x="23052" y="4957"/>
                    <a:pt x="12886" y="5326"/>
                    <a:pt x="4332" y="8667"/>
                  </a:cubicBezTo>
                  <a:cubicBezTo>
                    <a:pt x="2703" y="9303"/>
                    <a:pt x="101" y="10343"/>
                    <a:pt x="5" y="12393"/>
                  </a:cubicBezTo>
                  <a:lnTo>
                    <a:pt x="5" y="12393"/>
                  </a:lnTo>
                  <a:cubicBezTo>
                    <a:pt x="2" y="12435"/>
                    <a:pt x="1" y="12478"/>
                    <a:pt x="3" y="12521"/>
                  </a:cubicBezTo>
                  <a:cubicBezTo>
                    <a:pt x="3" y="12521"/>
                    <a:pt x="3" y="12521"/>
                    <a:pt x="3" y="12521"/>
                  </a:cubicBezTo>
                  <a:lnTo>
                    <a:pt x="3" y="12521"/>
                  </a:lnTo>
                  <a:cubicBezTo>
                    <a:pt x="3" y="12537"/>
                    <a:pt x="3" y="12553"/>
                    <a:pt x="5" y="12569"/>
                  </a:cubicBezTo>
                  <a:lnTo>
                    <a:pt x="5" y="12569"/>
                  </a:lnTo>
                  <a:cubicBezTo>
                    <a:pt x="518" y="24602"/>
                    <a:pt x="88" y="36724"/>
                    <a:pt x="63" y="48762"/>
                  </a:cubicBezTo>
                  <a:cubicBezTo>
                    <a:pt x="19" y="69560"/>
                    <a:pt x="19" y="90360"/>
                    <a:pt x="316" y="111156"/>
                  </a:cubicBezTo>
                  <a:cubicBezTo>
                    <a:pt x="557" y="128097"/>
                    <a:pt x="586" y="145220"/>
                    <a:pt x="2389" y="162085"/>
                  </a:cubicBezTo>
                  <a:cubicBezTo>
                    <a:pt x="2667" y="164686"/>
                    <a:pt x="2564" y="170177"/>
                    <a:pt x="4710" y="172176"/>
                  </a:cubicBezTo>
                  <a:cubicBezTo>
                    <a:pt x="5945" y="173328"/>
                    <a:pt x="8573" y="173251"/>
                    <a:pt x="10127" y="173426"/>
                  </a:cubicBezTo>
                  <a:cubicBezTo>
                    <a:pt x="37538" y="176504"/>
                    <a:pt x="65359" y="177198"/>
                    <a:pt x="92899" y="178276"/>
                  </a:cubicBezTo>
                  <a:cubicBezTo>
                    <a:pt x="122751" y="179444"/>
                    <a:pt x="152652" y="180312"/>
                    <a:pt x="182540" y="180312"/>
                  </a:cubicBezTo>
                  <a:cubicBezTo>
                    <a:pt x="192487" y="180312"/>
                    <a:pt x="202432" y="180216"/>
                    <a:pt x="212374" y="180003"/>
                  </a:cubicBezTo>
                  <a:cubicBezTo>
                    <a:pt x="227746" y="179673"/>
                    <a:pt x="243196" y="179171"/>
                    <a:pt x="258478" y="177376"/>
                  </a:cubicBezTo>
                  <a:cubicBezTo>
                    <a:pt x="263583" y="176778"/>
                    <a:pt x="268727" y="176053"/>
                    <a:pt x="273707" y="174742"/>
                  </a:cubicBezTo>
                  <a:cubicBezTo>
                    <a:pt x="276749" y="173942"/>
                    <a:pt x="280408" y="172940"/>
                    <a:pt x="282763" y="170709"/>
                  </a:cubicBezTo>
                  <a:cubicBezTo>
                    <a:pt x="285180" y="168418"/>
                    <a:pt x="284666" y="164478"/>
                    <a:pt x="284824" y="161419"/>
                  </a:cubicBezTo>
                  <a:cubicBezTo>
                    <a:pt x="285215" y="153864"/>
                    <a:pt x="285346" y="146294"/>
                    <a:pt x="285460" y="138730"/>
                  </a:cubicBezTo>
                  <a:cubicBezTo>
                    <a:pt x="285786" y="117381"/>
                    <a:pt x="285753" y="96024"/>
                    <a:pt x="285617" y="74671"/>
                  </a:cubicBezTo>
                  <a:cubicBezTo>
                    <a:pt x="285501" y="56103"/>
                    <a:pt x="285350" y="37527"/>
                    <a:pt x="284823" y="18967"/>
                  </a:cubicBezTo>
                  <a:cubicBezTo>
                    <a:pt x="284749" y="16369"/>
                    <a:pt x="284672" y="13771"/>
                    <a:pt x="284544" y="11177"/>
                  </a:cubicBezTo>
                  <a:cubicBezTo>
                    <a:pt x="284496" y="10194"/>
                    <a:pt x="284698" y="8561"/>
                    <a:pt x="284253" y="7651"/>
                  </a:cubicBezTo>
                  <a:cubicBezTo>
                    <a:pt x="283409" y="5926"/>
                    <a:pt x="280467" y="5516"/>
                    <a:pt x="278833" y="5148"/>
                  </a:cubicBezTo>
                  <a:cubicBezTo>
                    <a:pt x="268996" y="2929"/>
                    <a:pt x="258547" y="2632"/>
                    <a:pt x="248518" y="2055"/>
                  </a:cubicBezTo>
                  <a:cubicBezTo>
                    <a:pt x="231906" y="1098"/>
                    <a:pt x="215264" y="652"/>
                    <a:pt x="198629" y="364"/>
                  </a:cubicBezTo>
                  <a:cubicBezTo>
                    <a:pt x="184815" y="125"/>
                    <a:pt x="170996" y="0"/>
                    <a:pt x="157175"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a:off x="283750" y="4284400"/>
              <a:ext cx="7068150" cy="214175"/>
            </a:xfrm>
            <a:custGeom>
              <a:avLst/>
              <a:gdLst/>
              <a:ahLst/>
              <a:cxnLst/>
              <a:rect l="l" t="t" r="r" b="b"/>
              <a:pathLst>
                <a:path w="282726" h="8567" extrusionOk="0">
                  <a:moveTo>
                    <a:pt x="281440" y="0"/>
                  </a:moveTo>
                  <a:cubicBezTo>
                    <a:pt x="281358" y="0"/>
                    <a:pt x="281269" y="7"/>
                    <a:pt x="281172" y="21"/>
                  </a:cubicBezTo>
                  <a:cubicBezTo>
                    <a:pt x="244658" y="5455"/>
                    <a:pt x="207489" y="6751"/>
                    <a:pt x="170508" y="6751"/>
                  </a:cubicBezTo>
                  <a:cubicBezTo>
                    <a:pt x="161603" y="6751"/>
                    <a:pt x="152708" y="6676"/>
                    <a:pt x="143836" y="6565"/>
                  </a:cubicBezTo>
                  <a:cubicBezTo>
                    <a:pt x="104367" y="6072"/>
                    <a:pt x="64908" y="4358"/>
                    <a:pt x="25525" y="1725"/>
                  </a:cubicBezTo>
                  <a:cubicBezTo>
                    <a:pt x="17804" y="1209"/>
                    <a:pt x="10082" y="677"/>
                    <a:pt x="2370" y="30"/>
                  </a:cubicBezTo>
                  <a:cubicBezTo>
                    <a:pt x="2336" y="27"/>
                    <a:pt x="2302" y="26"/>
                    <a:pt x="2268" y="26"/>
                  </a:cubicBezTo>
                  <a:cubicBezTo>
                    <a:pt x="1088" y="26"/>
                    <a:pt x="1" y="1713"/>
                    <a:pt x="1565" y="1844"/>
                  </a:cubicBezTo>
                  <a:lnTo>
                    <a:pt x="1565" y="1846"/>
                  </a:lnTo>
                  <a:cubicBezTo>
                    <a:pt x="23837" y="3710"/>
                    <a:pt x="46172" y="4976"/>
                    <a:pt x="68494" y="6051"/>
                  </a:cubicBezTo>
                  <a:cubicBezTo>
                    <a:pt x="99920" y="7565"/>
                    <a:pt x="131406" y="8567"/>
                    <a:pt x="162883" y="8567"/>
                  </a:cubicBezTo>
                  <a:cubicBezTo>
                    <a:pt x="177207" y="8567"/>
                    <a:pt x="191528" y="8360"/>
                    <a:pt x="205842" y="7899"/>
                  </a:cubicBezTo>
                  <a:cubicBezTo>
                    <a:pt x="230949" y="7090"/>
                    <a:pt x="256119" y="5557"/>
                    <a:pt x="280984" y="1856"/>
                  </a:cubicBezTo>
                  <a:cubicBezTo>
                    <a:pt x="282243" y="1668"/>
                    <a:pt x="282726" y="0"/>
                    <a:pt x="281440"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a:off x="3168925" y="2049700"/>
              <a:ext cx="1165600" cy="1174725"/>
            </a:xfrm>
            <a:custGeom>
              <a:avLst/>
              <a:gdLst/>
              <a:ahLst/>
              <a:cxnLst/>
              <a:rect l="l" t="t" r="r" b="b"/>
              <a:pathLst>
                <a:path w="46624" h="46989" extrusionOk="0">
                  <a:moveTo>
                    <a:pt x="8147" y="3301"/>
                  </a:moveTo>
                  <a:cubicBezTo>
                    <a:pt x="10494" y="3301"/>
                    <a:pt x="14710" y="5374"/>
                    <a:pt x="16299" y="6102"/>
                  </a:cubicBezTo>
                  <a:cubicBezTo>
                    <a:pt x="21052" y="8278"/>
                    <a:pt x="25577" y="11022"/>
                    <a:pt x="29892" y="13960"/>
                  </a:cubicBezTo>
                  <a:cubicBezTo>
                    <a:pt x="33165" y="16189"/>
                    <a:pt x="36760" y="18565"/>
                    <a:pt x="39398" y="21560"/>
                  </a:cubicBezTo>
                  <a:cubicBezTo>
                    <a:pt x="41607" y="24071"/>
                    <a:pt x="39444" y="25701"/>
                    <a:pt x="37248" y="27631"/>
                  </a:cubicBezTo>
                  <a:cubicBezTo>
                    <a:pt x="29939" y="34064"/>
                    <a:pt x="20443" y="39324"/>
                    <a:pt x="11375" y="42814"/>
                  </a:cubicBezTo>
                  <a:cubicBezTo>
                    <a:pt x="10430" y="43178"/>
                    <a:pt x="9504" y="43553"/>
                    <a:pt x="8996" y="43553"/>
                  </a:cubicBezTo>
                  <a:cubicBezTo>
                    <a:pt x="8882" y="43553"/>
                    <a:pt x="8789" y="43534"/>
                    <a:pt x="8722" y="43492"/>
                  </a:cubicBezTo>
                  <a:cubicBezTo>
                    <a:pt x="7682" y="42835"/>
                    <a:pt x="7177" y="41025"/>
                    <a:pt x="6834" y="39955"/>
                  </a:cubicBezTo>
                  <a:cubicBezTo>
                    <a:pt x="5550" y="35962"/>
                    <a:pt x="5234" y="31593"/>
                    <a:pt x="5065" y="27426"/>
                  </a:cubicBezTo>
                  <a:cubicBezTo>
                    <a:pt x="4864" y="22440"/>
                    <a:pt x="4988" y="17420"/>
                    <a:pt x="5469" y="12452"/>
                  </a:cubicBezTo>
                  <a:cubicBezTo>
                    <a:pt x="5690" y="10151"/>
                    <a:pt x="5661" y="5459"/>
                    <a:pt x="7148" y="3490"/>
                  </a:cubicBezTo>
                  <a:lnTo>
                    <a:pt x="7148" y="3490"/>
                  </a:lnTo>
                  <a:cubicBezTo>
                    <a:pt x="7415" y="3358"/>
                    <a:pt x="7755" y="3301"/>
                    <a:pt x="8147" y="3301"/>
                  </a:cubicBezTo>
                  <a:close/>
                  <a:moveTo>
                    <a:pt x="8690" y="1"/>
                  </a:moveTo>
                  <a:cubicBezTo>
                    <a:pt x="6915" y="1"/>
                    <a:pt x="5217" y="423"/>
                    <a:pt x="3795" y="1558"/>
                  </a:cubicBezTo>
                  <a:cubicBezTo>
                    <a:pt x="3702" y="1632"/>
                    <a:pt x="3618" y="1705"/>
                    <a:pt x="3542" y="1777"/>
                  </a:cubicBezTo>
                  <a:lnTo>
                    <a:pt x="3542" y="1777"/>
                  </a:lnTo>
                  <a:cubicBezTo>
                    <a:pt x="3483" y="1826"/>
                    <a:pt x="3427" y="1878"/>
                    <a:pt x="3376" y="1933"/>
                  </a:cubicBezTo>
                  <a:cubicBezTo>
                    <a:pt x="1254" y="4195"/>
                    <a:pt x="1111" y="8585"/>
                    <a:pt x="784" y="11463"/>
                  </a:cubicBezTo>
                  <a:cubicBezTo>
                    <a:pt x="139" y="17147"/>
                    <a:pt x="1" y="22915"/>
                    <a:pt x="273" y="28626"/>
                  </a:cubicBezTo>
                  <a:cubicBezTo>
                    <a:pt x="525" y="33924"/>
                    <a:pt x="683" y="46989"/>
                    <a:pt x="8103" y="46989"/>
                  </a:cubicBezTo>
                  <a:cubicBezTo>
                    <a:pt x="8624" y="46989"/>
                    <a:pt x="9180" y="46924"/>
                    <a:pt x="9775" y="46788"/>
                  </a:cubicBezTo>
                  <a:cubicBezTo>
                    <a:pt x="14982" y="45598"/>
                    <a:pt x="20140" y="42583"/>
                    <a:pt x="24762" y="40027"/>
                  </a:cubicBezTo>
                  <a:cubicBezTo>
                    <a:pt x="30302" y="36966"/>
                    <a:pt x="35876" y="33642"/>
                    <a:pt x="40658" y="29463"/>
                  </a:cubicBezTo>
                  <a:cubicBezTo>
                    <a:pt x="42917" y="27493"/>
                    <a:pt x="46624" y="24333"/>
                    <a:pt x="44955" y="21013"/>
                  </a:cubicBezTo>
                  <a:cubicBezTo>
                    <a:pt x="43140" y="17403"/>
                    <a:pt x="38154" y="14468"/>
                    <a:pt x="34991" y="12241"/>
                  </a:cubicBezTo>
                  <a:cubicBezTo>
                    <a:pt x="29454" y="8341"/>
                    <a:pt x="23530" y="4761"/>
                    <a:pt x="17255" y="2179"/>
                  </a:cubicBezTo>
                  <a:cubicBezTo>
                    <a:pt x="14803" y="1170"/>
                    <a:pt x="11641" y="1"/>
                    <a:pt x="8690"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a:off x="1030425" y="4338525"/>
              <a:ext cx="124700" cy="632250"/>
            </a:xfrm>
            <a:custGeom>
              <a:avLst/>
              <a:gdLst/>
              <a:ahLst/>
              <a:cxnLst/>
              <a:rect l="l" t="t" r="r" b="b"/>
              <a:pathLst>
                <a:path w="4988" h="25290" extrusionOk="0">
                  <a:moveTo>
                    <a:pt x="2097" y="1"/>
                  </a:moveTo>
                  <a:cubicBezTo>
                    <a:pt x="1424" y="1"/>
                    <a:pt x="596" y="365"/>
                    <a:pt x="559" y="895"/>
                  </a:cubicBezTo>
                  <a:lnTo>
                    <a:pt x="559" y="897"/>
                  </a:lnTo>
                  <a:cubicBezTo>
                    <a:pt x="0" y="8856"/>
                    <a:pt x="639" y="17065"/>
                    <a:pt x="2455" y="24822"/>
                  </a:cubicBezTo>
                  <a:cubicBezTo>
                    <a:pt x="2532" y="25151"/>
                    <a:pt x="2874" y="25290"/>
                    <a:pt x="3277" y="25290"/>
                  </a:cubicBezTo>
                  <a:cubicBezTo>
                    <a:pt x="4027" y="25290"/>
                    <a:pt x="4988" y="24809"/>
                    <a:pt x="4842" y="24181"/>
                  </a:cubicBezTo>
                  <a:cubicBezTo>
                    <a:pt x="3051" y="16534"/>
                    <a:pt x="2408" y="8490"/>
                    <a:pt x="2958" y="645"/>
                  </a:cubicBezTo>
                  <a:cubicBezTo>
                    <a:pt x="2990" y="191"/>
                    <a:pt x="2584" y="1"/>
                    <a:pt x="2097"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a:off x="567000" y="4480475"/>
              <a:ext cx="314075" cy="294800"/>
            </a:xfrm>
            <a:custGeom>
              <a:avLst/>
              <a:gdLst/>
              <a:ahLst/>
              <a:cxnLst/>
              <a:rect l="l" t="t" r="r" b="b"/>
              <a:pathLst>
                <a:path w="12563" h="11792" extrusionOk="0">
                  <a:moveTo>
                    <a:pt x="2470" y="1379"/>
                  </a:moveTo>
                  <a:cubicBezTo>
                    <a:pt x="2482" y="1380"/>
                    <a:pt x="2495" y="1381"/>
                    <a:pt x="2508" y="1383"/>
                  </a:cubicBezTo>
                  <a:lnTo>
                    <a:pt x="2508" y="1383"/>
                  </a:lnTo>
                  <a:cubicBezTo>
                    <a:pt x="2415" y="1432"/>
                    <a:pt x="2358" y="1449"/>
                    <a:pt x="2330" y="1449"/>
                  </a:cubicBezTo>
                  <a:cubicBezTo>
                    <a:pt x="2310" y="1449"/>
                    <a:pt x="2304" y="1441"/>
                    <a:pt x="2308" y="1431"/>
                  </a:cubicBezTo>
                  <a:lnTo>
                    <a:pt x="2308" y="1431"/>
                  </a:lnTo>
                  <a:cubicBezTo>
                    <a:pt x="2364" y="1416"/>
                    <a:pt x="2419" y="1399"/>
                    <a:pt x="2470" y="1379"/>
                  </a:cubicBezTo>
                  <a:close/>
                  <a:moveTo>
                    <a:pt x="2811" y="1524"/>
                  </a:moveTo>
                  <a:lnTo>
                    <a:pt x="2811" y="1524"/>
                  </a:lnTo>
                  <a:cubicBezTo>
                    <a:pt x="3050" y="1632"/>
                    <a:pt x="3370" y="1682"/>
                    <a:pt x="3608" y="1781"/>
                  </a:cubicBezTo>
                  <a:cubicBezTo>
                    <a:pt x="4244" y="2042"/>
                    <a:pt x="4859" y="2364"/>
                    <a:pt x="5457" y="2700"/>
                  </a:cubicBezTo>
                  <a:cubicBezTo>
                    <a:pt x="6641" y="3368"/>
                    <a:pt x="7803" y="4119"/>
                    <a:pt x="8840" y="5001"/>
                  </a:cubicBezTo>
                  <a:cubicBezTo>
                    <a:pt x="9604" y="5650"/>
                    <a:pt x="10096" y="5946"/>
                    <a:pt x="9319" y="6771"/>
                  </a:cubicBezTo>
                  <a:cubicBezTo>
                    <a:pt x="8321" y="7829"/>
                    <a:pt x="6861" y="8584"/>
                    <a:pt x="5601" y="9277"/>
                  </a:cubicBezTo>
                  <a:cubicBezTo>
                    <a:pt x="4996" y="9610"/>
                    <a:pt x="4379" y="9927"/>
                    <a:pt x="3745" y="10202"/>
                  </a:cubicBezTo>
                  <a:cubicBezTo>
                    <a:pt x="3603" y="10265"/>
                    <a:pt x="3423" y="10373"/>
                    <a:pt x="3246" y="10449"/>
                  </a:cubicBezTo>
                  <a:lnTo>
                    <a:pt x="3246" y="10449"/>
                  </a:lnTo>
                  <a:cubicBezTo>
                    <a:pt x="3233" y="10415"/>
                    <a:pt x="3219" y="10372"/>
                    <a:pt x="3207" y="10317"/>
                  </a:cubicBezTo>
                  <a:cubicBezTo>
                    <a:pt x="3001" y="9330"/>
                    <a:pt x="2653" y="8445"/>
                    <a:pt x="2570" y="7401"/>
                  </a:cubicBezTo>
                  <a:cubicBezTo>
                    <a:pt x="2461" y="6032"/>
                    <a:pt x="2482" y="4642"/>
                    <a:pt x="2611" y="3274"/>
                  </a:cubicBezTo>
                  <a:cubicBezTo>
                    <a:pt x="2653" y="2808"/>
                    <a:pt x="2655" y="2093"/>
                    <a:pt x="2811" y="1524"/>
                  </a:cubicBezTo>
                  <a:close/>
                  <a:moveTo>
                    <a:pt x="3174" y="1"/>
                  </a:moveTo>
                  <a:cubicBezTo>
                    <a:pt x="2484" y="1"/>
                    <a:pt x="1829" y="169"/>
                    <a:pt x="1245" y="573"/>
                  </a:cubicBezTo>
                  <a:cubicBezTo>
                    <a:pt x="1124" y="657"/>
                    <a:pt x="1031" y="735"/>
                    <a:pt x="962" y="809"/>
                  </a:cubicBezTo>
                  <a:lnTo>
                    <a:pt x="962" y="809"/>
                  </a:lnTo>
                  <a:cubicBezTo>
                    <a:pt x="928" y="837"/>
                    <a:pt x="898" y="866"/>
                    <a:pt x="873" y="896"/>
                  </a:cubicBezTo>
                  <a:cubicBezTo>
                    <a:pt x="120" y="1816"/>
                    <a:pt x="203" y="3580"/>
                    <a:pt x="150" y="4700"/>
                  </a:cubicBezTo>
                  <a:cubicBezTo>
                    <a:pt x="66" y="6450"/>
                    <a:pt x="1" y="8388"/>
                    <a:pt x="490" y="10092"/>
                  </a:cubicBezTo>
                  <a:cubicBezTo>
                    <a:pt x="850" y="11346"/>
                    <a:pt x="1621" y="11791"/>
                    <a:pt x="2557" y="11791"/>
                  </a:cubicBezTo>
                  <a:cubicBezTo>
                    <a:pt x="4297" y="11791"/>
                    <a:pt x="6606" y="10249"/>
                    <a:pt x="7893" y="9491"/>
                  </a:cubicBezTo>
                  <a:cubicBezTo>
                    <a:pt x="9145" y="8753"/>
                    <a:pt x="11454" y="7587"/>
                    <a:pt x="12061" y="6142"/>
                  </a:cubicBezTo>
                  <a:cubicBezTo>
                    <a:pt x="12563" y="4948"/>
                    <a:pt x="11205" y="4162"/>
                    <a:pt x="10357" y="3520"/>
                  </a:cubicBezTo>
                  <a:cubicBezTo>
                    <a:pt x="8718" y="2282"/>
                    <a:pt x="5712" y="1"/>
                    <a:pt x="317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5"/>
            <p:cNvSpPr/>
            <p:nvPr/>
          </p:nvSpPr>
          <p:spPr>
            <a:xfrm>
              <a:off x="1781050" y="4375575"/>
              <a:ext cx="117100" cy="637100"/>
            </a:xfrm>
            <a:custGeom>
              <a:avLst/>
              <a:gdLst/>
              <a:ahLst/>
              <a:cxnLst/>
              <a:rect l="l" t="t" r="r" b="b"/>
              <a:pathLst>
                <a:path w="4684" h="25484" extrusionOk="0">
                  <a:moveTo>
                    <a:pt x="2042" y="0"/>
                  </a:moveTo>
                  <a:cubicBezTo>
                    <a:pt x="1385" y="0"/>
                    <a:pt x="625" y="371"/>
                    <a:pt x="581" y="979"/>
                  </a:cubicBezTo>
                  <a:cubicBezTo>
                    <a:pt x="1" y="8927"/>
                    <a:pt x="562" y="17089"/>
                    <a:pt x="2150" y="24889"/>
                  </a:cubicBezTo>
                  <a:cubicBezTo>
                    <a:pt x="2234" y="25305"/>
                    <a:pt x="2616" y="25483"/>
                    <a:pt x="3052" y="25483"/>
                  </a:cubicBezTo>
                  <a:cubicBezTo>
                    <a:pt x="3791" y="25483"/>
                    <a:pt x="4683" y="24972"/>
                    <a:pt x="4536" y="24248"/>
                  </a:cubicBezTo>
                  <a:cubicBezTo>
                    <a:pt x="2977" y="16591"/>
                    <a:pt x="2431" y="8612"/>
                    <a:pt x="3001" y="806"/>
                  </a:cubicBezTo>
                  <a:cubicBezTo>
                    <a:pt x="3042" y="245"/>
                    <a:pt x="2576" y="0"/>
                    <a:pt x="2042"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1252775" y="4493275"/>
              <a:ext cx="184450" cy="339175"/>
            </a:xfrm>
            <a:custGeom>
              <a:avLst/>
              <a:gdLst/>
              <a:ahLst/>
              <a:cxnLst/>
              <a:rect l="l" t="t" r="r" b="b"/>
              <a:pathLst>
                <a:path w="7378" h="13567" extrusionOk="0">
                  <a:moveTo>
                    <a:pt x="2944" y="1215"/>
                  </a:moveTo>
                  <a:lnTo>
                    <a:pt x="4741" y="1314"/>
                  </a:lnTo>
                  <a:lnTo>
                    <a:pt x="4741" y="1314"/>
                  </a:lnTo>
                  <a:cubicBezTo>
                    <a:pt x="4069" y="4839"/>
                    <a:pt x="4646" y="8898"/>
                    <a:pt x="4900" y="12513"/>
                  </a:cubicBezTo>
                  <a:lnTo>
                    <a:pt x="4900" y="12513"/>
                  </a:lnTo>
                  <a:cubicBezTo>
                    <a:pt x="4827" y="12514"/>
                    <a:pt x="4754" y="12515"/>
                    <a:pt x="4681" y="12515"/>
                  </a:cubicBezTo>
                  <a:cubicBezTo>
                    <a:pt x="4021" y="12515"/>
                    <a:pt x="3405" y="12460"/>
                    <a:pt x="3066" y="12249"/>
                  </a:cubicBezTo>
                  <a:cubicBezTo>
                    <a:pt x="3063" y="12248"/>
                    <a:pt x="3061" y="12246"/>
                    <a:pt x="3059" y="12245"/>
                  </a:cubicBezTo>
                  <a:lnTo>
                    <a:pt x="3059" y="12245"/>
                  </a:lnTo>
                  <a:cubicBezTo>
                    <a:pt x="3086" y="12255"/>
                    <a:pt x="3113" y="12262"/>
                    <a:pt x="3136" y="12262"/>
                  </a:cubicBezTo>
                  <a:cubicBezTo>
                    <a:pt x="3192" y="12262"/>
                    <a:pt x="3222" y="12221"/>
                    <a:pt x="3164" y="12082"/>
                  </a:cubicBezTo>
                  <a:cubicBezTo>
                    <a:pt x="3075" y="11871"/>
                    <a:pt x="3048" y="11482"/>
                    <a:pt x="3058" y="11244"/>
                  </a:cubicBezTo>
                  <a:cubicBezTo>
                    <a:pt x="3091" y="10421"/>
                    <a:pt x="2948" y="9549"/>
                    <a:pt x="2924" y="8723"/>
                  </a:cubicBezTo>
                  <a:cubicBezTo>
                    <a:pt x="2852" y="6224"/>
                    <a:pt x="2877" y="3717"/>
                    <a:pt x="2944" y="1215"/>
                  </a:cubicBezTo>
                  <a:close/>
                  <a:moveTo>
                    <a:pt x="2408" y="0"/>
                  </a:moveTo>
                  <a:cubicBezTo>
                    <a:pt x="1708" y="0"/>
                    <a:pt x="602" y="337"/>
                    <a:pt x="585" y="877"/>
                  </a:cubicBezTo>
                  <a:cubicBezTo>
                    <a:pt x="465" y="4816"/>
                    <a:pt x="1" y="9238"/>
                    <a:pt x="854" y="13108"/>
                  </a:cubicBezTo>
                  <a:cubicBezTo>
                    <a:pt x="890" y="13269"/>
                    <a:pt x="1167" y="13334"/>
                    <a:pt x="1291" y="13340"/>
                  </a:cubicBezTo>
                  <a:lnTo>
                    <a:pt x="5391" y="13564"/>
                  </a:lnTo>
                  <a:cubicBezTo>
                    <a:pt x="5419" y="13566"/>
                    <a:pt x="5450" y="13567"/>
                    <a:pt x="5485" y="13567"/>
                  </a:cubicBezTo>
                  <a:cubicBezTo>
                    <a:pt x="6041" y="13567"/>
                    <a:pt x="7377" y="13365"/>
                    <a:pt x="7339" y="12692"/>
                  </a:cubicBezTo>
                  <a:cubicBezTo>
                    <a:pt x="7128" y="8881"/>
                    <a:pt x="6368" y="4350"/>
                    <a:pt x="7178" y="603"/>
                  </a:cubicBezTo>
                  <a:cubicBezTo>
                    <a:pt x="7235" y="344"/>
                    <a:pt x="6965" y="247"/>
                    <a:pt x="6751" y="235"/>
                  </a:cubicBezTo>
                  <a:lnTo>
                    <a:pt x="2560" y="6"/>
                  </a:lnTo>
                  <a:lnTo>
                    <a:pt x="2560" y="6"/>
                  </a:lnTo>
                  <a:cubicBezTo>
                    <a:pt x="2512" y="2"/>
                    <a:pt x="2461" y="0"/>
                    <a:pt x="240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5"/>
            <p:cNvSpPr/>
            <p:nvPr/>
          </p:nvSpPr>
          <p:spPr>
            <a:xfrm>
              <a:off x="1451225" y="4505075"/>
              <a:ext cx="184375" cy="337375"/>
            </a:xfrm>
            <a:custGeom>
              <a:avLst/>
              <a:gdLst/>
              <a:ahLst/>
              <a:cxnLst/>
              <a:rect l="l" t="t" r="r" b="b"/>
              <a:pathLst>
                <a:path w="7375" h="13495" extrusionOk="0">
                  <a:moveTo>
                    <a:pt x="2945" y="1144"/>
                  </a:moveTo>
                  <a:lnTo>
                    <a:pt x="4754" y="1243"/>
                  </a:lnTo>
                  <a:lnTo>
                    <a:pt x="4754" y="1243"/>
                  </a:lnTo>
                  <a:cubicBezTo>
                    <a:pt x="4068" y="4787"/>
                    <a:pt x="4651" y="8873"/>
                    <a:pt x="4904" y="12511"/>
                  </a:cubicBezTo>
                  <a:lnTo>
                    <a:pt x="4904" y="12511"/>
                  </a:lnTo>
                  <a:cubicBezTo>
                    <a:pt x="4830" y="12512"/>
                    <a:pt x="4757" y="12513"/>
                    <a:pt x="4684" y="12513"/>
                  </a:cubicBezTo>
                  <a:cubicBezTo>
                    <a:pt x="4018" y="12513"/>
                    <a:pt x="3400" y="12458"/>
                    <a:pt x="3074" y="12245"/>
                  </a:cubicBezTo>
                  <a:cubicBezTo>
                    <a:pt x="3009" y="12202"/>
                    <a:pt x="2974" y="12181"/>
                    <a:pt x="2960" y="12173"/>
                  </a:cubicBezTo>
                  <a:lnTo>
                    <a:pt x="2960" y="12173"/>
                  </a:lnTo>
                  <a:cubicBezTo>
                    <a:pt x="2985" y="12187"/>
                    <a:pt x="3071" y="12231"/>
                    <a:pt x="3132" y="12231"/>
                  </a:cubicBezTo>
                  <a:cubicBezTo>
                    <a:pt x="3190" y="12231"/>
                    <a:pt x="3226" y="12190"/>
                    <a:pt x="3165" y="12044"/>
                  </a:cubicBezTo>
                  <a:cubicBezTo>
                    <a:pt x="3074" y="11831"/>
                    <a:pt x="3050" y="11445"/>
                    <a:pt x="3059" y="11206"/>
                  </a:cubicBezTo>
                  <a:cubicBezTo>
                    <a:pt x="3089" y="10382"/>
                    <a:pt x="2949" y="9514"/>
                    <a:pt x="2925" y="8685"/>
                  </a:cubicBezTo>
                  <a:cubicBezTo>
                    <a:pt x="2853" y="6173"/>
                    <a:pt x="2878" y="3657"/>
                    <a:pt x="2945" y="1144"/>
                  </a:cubicBezTo>
                  <a:close/>
                  <a:moveTo>
                    <a:pt x="2518" y="1"/>
                  </a:moveTo>
                  <a:cubicBezTo>
                    <a:pt x="2489" y="1"/>
                    <a:pt x="2456" y="3"/>
                    <a:pt x="2420" y="8"/>
                  </a:cubicBezTo>
                  <a:lnTo>
                    <a:pt x="2420" y="8"/>
                  </a:lnTo>
                  <a:cubicBezTo>
                    <a:pt x="1720" y="17"/>
                    <a:pt x="601" y="331"/>
                    <a:pt x="585" y="841"/>
                  </a:cubicBezTo>
                  <a:cubicBezTo>
                    <a:pt x="465" y="4779"/>
                    <a:pt x="1" y="9202"/>
                    <a:pt x="853" y="13070"/>
                  </a:cubicBezTo>
                  <a:cubicBezTo>
                    <a:pt x="888" y="13223"/>
                    <a:pt x="1174" y="13263"/>
                    <a:pt x="1281" y="13269"/>
                  </a:cubicBezTo>
                  <a:lnTo>
                    <a:pt x="5381" y="13493"/>
                  </a:lnTo>
                  <a:cubicBezTo>
                    <a:pt x="5404" y="13494"/>
                    <a:pt x="5429" y="13495"/>
                    <a:pt x="5458" y="13495"/>
                  </a:cubicBezTo>
                  <a:cubicBezTo>
                    <a:pt x="5975" y="13495"/>
                    <a:pt x="7374" y="13280"/>
                    <a:pt x="7340" y="12655"/>
                  </a:cubicBezTo>
                  <a:cubicBezTo>
                    <a:pt x="7129" y="8842"/>
                    <a:pt x="6365" y="4303"/>
                    <a:pt x="7174" y="553"/>
                  </a:cubicBezTo>
                  <a:cubicBezTo>
                    <a:pt x="7230" y="300"/>
                    <a:pt x="6960" y="244"/>
                    <a:pt x="6760" y="232"/>
                  </a:cubicBezTo>
                  <a:lnTo>
                    <a:pt x="2544" y="1"/>
                  </a:lnTo>
                  <a:cubicBezTo>
                    <a:pt x="2536" y="1"/>
                    <a:pt x="2527" y="1"/>
                    <a:pt x="2518"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6438550" y="4374275"/>
              <a:ext cx="117850" cy="656450"/>
            </a:xfrm>
            <a:custGeom>
              <a:avLst/>
              <a:gdLst/>
              <a:ahLst/>
              <a:cxnLst/>
              <a:rect l="l" t="t" r="r" b="b"/>
              <a:pathLst>
                <a:path w="4714" h="26258" extrusionOk="0">
                  <a:moveTo>
                    <a:pt x="2075" y="0"/>
                  </a:moveTo>
                  <a:cubicBezTo>
                    <a:pt x="1390" y="0"/>
                    <a:pt x="499" y="361"/>
                    <a:pt x="472" y="834"/>
                  </a:cubicBezTo>
                  <a:cubicBezTo>
                    <a:pt x="0" y="9177"/>
                    <a:pt x="558" y="17699"/>
                    <a:pt x="2214" y="25882"/>
                  </a:cubicBezTo>
                  <a:cubicBezTo>
                    <a:pt x="2267" y="26146"/>
                    <a:pt x="2567" y="26258"/>
                    <a:pt x="2938" y="26258"/>
                  </a:cubicBezTo>
                  <a:cubicBezTo>
                    <a:pt x="3683" y="26258"/>
                    <a:pt x="4714" y="25808"/>
                    <a:pt x="4600" y="25242"/>
                  </a:cubicBezTo>
                  <a:cubicBezTo>
                    <a:pt x="2967" y="17169"/>
                    <a:pt x="2390" y="8755"/>
                    <a:pt x="2857" y="525"/>
                  </a:cubicBezTo>
                  <a:cubicBezTo>
                    <a:pt x="2878" y="152"/>
                    <a:pt x="2520" y="0"/>
                    <a:pt x="2075"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5508325" y="4425050"/>
              <a:ext cx="150225" cy="667725"/>
            </a:xfrm>
            <a:custGeom>
              <a:avLst/>
              <a:gdLst/>
              <a:ahLst/>
              <a:cxnLst/>
              <a:rect l="l" t="t" r="r" b="b"/>
              <a:pathLst>
                <a:path w="6009" h="26709" extrusionOk="0">
                  <a:moveTo>
                    <a:pt x="1804" y="0"/>
                  </a:moveTo>
                  <a:cubicBezTo>
                    <a:pt x="1090" y="0"/>
                    <a:pt x="1" y="374"/>
                    <a:pt x="23" y="918"/>
                  </a:cubicBezTo>
                  <a:lnTo>
                    <a:pt x="23" y="917"/>
                  </a:lnTo>
                  <a:cubicBezTo>
                    <a:pt x="365" y="9404"/>
                    <a:pt x="1037" y="18252"/>
                    <a:pt x="3480" y="26413"/>
                  </a:cubicBezTo>
                  <a:cubicBezTo>
                    <a:pt x="3542" y="26622"/>
                    <a:pt x="3803" y="26709"/>
                    <a:pt x="4131" y="26709"/>
                  </a:cubicBezTo>
                  <a:cubicBezTo>
                    <a:pt x="4890" y="26709"/>
                    <a:pt x="6008" y="26246"/>
                    <a:pt x="5866" y="25772"/>
                  </a:cubicBezTo>
                  <a:cubicBezTo>
                    <a:pt x="3424" y="17612"/>
                    <a:pt x="2752" y="8764"/>
                    <a:pt x="2408" y="278"/>
                  </a:cubicBezTo>
                  <a:cubicBezTo>
                    <a:pt x="2401" y="85"/>
                    <a:pt x="2145" y="0"/>
                    <a:pt x="180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6991600" y="4424000"/>
              <a:ext cx="188650" cy="149975"/>
            </a:xfrm>
            <a:custGeom>
              <a:avLst/>
              <a:gdLst/>
              <a:ahLst/>
              <a:cxnLst/>
              <a:rect l="l" t="t" r="r" b="b"/>
              <a:pathLst>
                <a:path w="7546" h="5999" extrusionOk="0">
                  <a:moveTo>
                    <a:pt x="5650" y="0"/>
                  </a:moveTo>
                  <a:cubicBezTo>
                    <a:pt x="4953" y="0"/>
                    <a:pt x="4203" y="174"/>
                    <a:pt x="3593" y="278"/>
                  </a:cubicBezTo>
                  <a:cubicBezTo>
                    <a:pt x="2770" y="418"/>
                    <a:pt x="1949" y="576"/>
                    <a:pt x="1135" y="760"/>
                  </a:cubicBezTo>
                  <a:cubicBezTo>
                    <a:pt x="692" y="858"/>
                    <a:pt x="1" y="1296"/>
                    <a:pt x="145" y="1840"/>
                  </a:cubicBezTo>
                  <a:cubicBezTo>
                    <a:pt x="250" y="2227"/>
                    <a:pt x="659" y="2337"/>
                    <a:pt x="1046" y="2337"/>
                  </a:cubicBezTo>
                  <a:cubicBezTo>
                    <a:pt x="1228" y="2337"/>
                    <a:pt x="1405" y="2312"/>
                    <a:pt x="1544" y="2282"/>
                  </a:cubicBezTo>
                  <a:lnTo>
                    <a:pt x="1542" y="2282"/>
                  </a:lnTo>
                  <a:cubicBezTo>
                    <a:pt x="2071" y="2162"/>
                    <a:pt x="2603" y="2054"/>
                    <a:pt x="3136" y="1955"/>
                  </a:cubicBezTo>
                  <a:cubicBezTo>
                    <a:pt x="3566" y="1876"/>
                    <a:pt x="3997" y="1804"/>
                    <a:pt x="4431" y="1751"/>
                  </a:cubicBezTo>
                  <a:cubicBezTo>
                    <a:pt x="4571" y="1735"/>
                    <a:pt x="4714" y="1727"/>
                    <a:pt x="4856" y="1714"/>
                  </a:cubicBezTo>
                  <a:lnTo>
                    <a:pt x="4856" y="1714"/>
                  </a:lnTo>
                  <a:cubicBezTo>
                    <a:pt x="4865" y="1810"/>
                    <a:pt x="4882" y="1910"/>
                    <a:pt x="4883" y="1965"/>
                  </a:cubicBezTo>
                  <a:cubicBezTo>
                    <a:pt x="4889" y="2425"/>
                    <a:pt x="4853" y="2889"/>
                    <a:pt x="4821" y="3347"/>
                  </a:cubicBezTo>
                  <a:cubicBezTo>
                    <a:pt x="4776" y="3992"/>
                    <a:pt x="4718" y="4635"/>
                    <a:pt x="4646" y="5279"/>
                  </a:cubicBezTo>
                  <a:cubicBezTo>
                    <a:pt x="4591" y="5782"/>
                    <a:pt x="5020" y="5998"/>
                    <a:pt x="5532" y="5998"/>
                  </a:cubicBezTo>
                  <a:cubicBezTo>
                    <a:pt x="6194" y="5998"/>
                    <a:pt x="6993" y="5636"/>
                    <a:pt x="7057" y="5068"/>
                  </a:cubicBezTo>
                  <a:cubicBezTo>
                    <a:pt x="7149" y="4233"/>
                    <a:pt x="7223" y="3397"/>
                    <a:pt x="7266" y="2559"/>
                  </a:cubicBezTo>
                  <a:cubicBezTo>
                    <a:pt x="7309" y="1742"/>
                    <a:pt x="7545" y="487"/>
                    <a:pt x="6582" y="142"/>
                  </a:cubicBezTo>
                  <a:cubicBezTo>
                    <a:pt x="6296" y="39"/>
                    <a:pt x="5979" y="0"/>
                    <a:pt x="5650"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a:off x="6597875" y="4463975"/>
              <a:ext cx="209750" cy="182225"/>
            </a:xfrm>
            <a:custGeom>
              <a:avLst/>
              <a:gdLst/>
              <a:ahLst/>
              <a:cxnLst/>
              <a:rect l="l" t="t" r="r" b="b"/>
              <a:pathLst>
                <a:path w="8390" h="7289" extrusionOk="0">
                  <a:moveTo>
                    <a:pt x="2640" y="2025"/>
                  </a:moveTo>
                  <a:lnTo>
                    <a:pt x="2640" y="2025"/>
                  </a:lnTo>
                  <a:cubicBezTo>
                    <a:pt x="2642" y="2054"/>
                    <a:pt x="2641" y="2088"/>
                    <a:pt x="2637" y="2124"/>
                  </a:cubicBezTo>
                  <a:lnTo>
                    <a:pt x="2637" y="2124"/>
                  </a:lnTo>
                  <a:cubicBezTo>
                    <a:pt x="2568" y="2119"/>
                    <a:pt x="2475" y="2100"/>
                    <a:pt x="2352" y="2061"/>
                  </a:cubicBezTo>
                  <a:lnTo>
                    <a:pt x="2352" y="2061"/>
                  </a:lnTo>
                  <a:cubicBezTo>
                    <a:pt x="2364" y="2065"/>
                    <a:pt x="2380" y="2067"/>
                    <a:pt x="2398" y="2067"/>
                  </a:cubicBezTo>
                  <a:cubicBezTo>
                    <a:pt x="2457" y="2067"/>
                    <a:pt x="2543" y="2049"/>
                    <a:pt x="2640" y="2025"/>
                  </a:cubicBezTo>
                  <a:close/>
                  <a:moveTo>
                    <a:pt x="5409" y="1"/>
                  </a:moveTo>
                  <a:cubicBezTo>
                    <a:pt x="3852" y="1"/>
                    <a:pt x="2091" y="112"/>
                    <a:pt x="940" y="936"/>
                  </a:cubicBezTo>
                  <a:cubicBezTo>
                    <a:pt x="94" y="1541"/>
                    <a:pt x="118" y="2678"/>
                    <a:pt x="66" y="3621"/>
                  </a:cubicBezTo>
                  <a:cubicBezTo>
                    <a:pt x="13" y="4590"/>
                    <a:pt x="1" y="5565"/>
                    <a:pt x="11" y="6535"/>
                  </a:cubicBezTo>
                  <a:cubicBezTo>
                    <a:pt x="18" y="7064"/>
                    <a:pt x="480" y="7289"/>
                    <a:pt x="999" y="7289"/>
                  </a:cubicBezTo>
                  <a:cubicBezTo>
                    <a:pt x="1669" y="7289"/>
                    <a:pt x="2432" y="6914"/>
                    <a:pt x="2425" y="6336"/>
                  </a:cubicBezTo>
                  <a:cubicBezTo>
                    <a:pt x="2416" y="5607"/>
                    <a:pt x="2424" y="4879"/>
                    <a:pt x="2448" y="4151"/>
                  </a:cubicBezTo>
                  <a:cubicBezTo>
                    <a:pt x="2464" y="3675"/>
                    <a:pt x="2484" y="3200"/>
                    <a:pt x="2528" y="2726"/>
                  </a:cubicBezTo>
                  <a:cubicBezTo>
                    <a:pt x="2540" y="2600"/>
                    <a:pt x="2620" y="2322"/>
                    <a:pt x="2637" y="2124"/>
                  </a:cubicBezTo>
                  <a:lnTo>
                    <a:pt x="2637" y="2124"/>
                  </a:lnTo>
                  <a:cubicBezTo>
                    <a:pt x="2651" y="2125"/>
                    <a:pt x="2663" y="2125"/>
                    <a:pt x="2674" y="2125"/>
                  </a:cubicBezTo>
                  <a:cubicBezTo>
                    <a:pt x="2816" y="2125"/>
                    <a:pt x="2834" y="2055"/>
                    <a:pt x="2805" y="1980"/>
                  </a:cubicBezTo>
                  <a:lnTo>
                    <a:pt x="2805" y="1980"/>
                  </a:lnTo>
                  <a:cubicBezTo>
                    <a:pt x="2749" y="1996"/>
                    <a:pt x="2693" y="2011"/>
                    <a:pt x="2640" y="2025"/>
                  </a:cubicBezTo>
                  <a:lnTo>
                    <a:pt x="2640" y="2025"/>
                  </a:lnTo>
                  <a:cubicBezTo>
                    <a:pt x="2638" y="1997"/>
                    <a:pt x="2634" y="1974"/>
                    <a:pt x="2627" y="1954"/>
                  </a:cubicBezTo>
                  <a:cubicBezTo>
                    <a:pt x="2587" y="1847"/>
                    <a:pt x="2599" y="1808"/>
                    <a:pt x="2631" y="1808"/>
                  </a:cubicBezTo>
                  <a:cubicBezTo>
                    <a:pt x="2678" y="1808"/>
                    <a:pt x="2771" y="1896"/>
                    <a:pt x="2805" y="1980"/>
                  </a:cubicBezTo>
                  <a:lnTo>
                    <a:pt x="2805" y="1980"/>
                  </a:lnTo>
                  <a:cubicBezTo>
                    <a:pt x="2967" y="1933"/>
                    <a:pt x="3130" y="1882"/>
                    <a:pt x="3218" y="1870"/>
                  </a:cubicBezTo>
                  <a:cubicBezTo>
                    <a:pt x="3697" y="1802"/>
                    <a:pt x="4184" y="1770"/>
                    <a:pt x="4667" y="1743"/>
                  </a:cubicBezTo>
                  <a:cubicBezTo>
                    <a:pt x="5207" y="1713"/>
                    <a:pt x="5749" y="1697"/>
                    <a:pt x="6291" y="1697"/>
                  </a:cubicBezTo>
                  <a:cubicBezTo>
                    <a:pt x="6375" y="1697"/>
                    <a:pt x="6460" y="1697"/>
                    <a:pt x="6545" y="1698"/>
                  </a:cubicBezTo>
                  <a:cubicBezTo>
                    <a:pt x="6549" y="1698"/>
                    <a:pt x="6553" y="1698"/>
                    <a:pt x="6557" y="1698"/>
                  </a:cubicBezTo>
                  <a:cubicBezTo>
                    <a:pt x="7887" y="1698"/>
                    <a:pt x="8390" y="29"/>
                    <a:pt x="6774" y="15"/>
                  </a:cubicBezTo>
                  <a:cubicBezTo>
                    <a:pt x="6355" y="11"/>
                    <a:pt x="5892" y="1"/>
                    <a:pt x="5409"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6978525" y="4696425"/>
              <a:ext cx="195475" cy="174150"/>
            </a:xfrm>
            <a:custGeom>
              <a:avLst/>
              <a:gdLst/>
              <a:ahLst/>
              <a:cxnLst/>
              <a:rect l="l" t="t" r="r" b="b"/>
              <a:pathLst>
                <a:path w="7819" h="6966" extrusionOk="0">
                  <a:moveTo>
                    <a:pt x="6999" y="0"/>
                  </a:moveTo>
                  <a:cubicBezTo>
                    <a:pt x="6293" y="0"/>
                    <a:pt x="5070" y="343"/>
                    <a:pt x="5100" y="815"/>
                  </a:cubicBezTo>
                  <a:cubicBezTo>
                    <a:pt x="5168" y="1879"/>
                    <a:pt x="5412" y="3825"/>
                    <a:pt x="4750" y="4729"/>
                  </a:cubicBezTo>
                  <a:cubicBezTo>
                    <a:pt x="4386" y="5224"/>
                    <a:pt x="3433" y="5392"/>
                    <a:pt x="2870" y="5580"/>
                  </a:cubicBezTo>
                  <a:cubicBezTo>
                    <a:pt x="2326" y="5762"/>
                    <a:pt x="1779" y="5931"/>
                    <a:pt x="1227" y="6088"/>
                  </a:cubicBezTo>
                  <a:cubicBezTo>
                    <a:pt x="1035" y="6142"/>
                    <a:pt x="1" y="6431"/>
                    <a:pt x="132" y="6778"/>
                  </a:cubicBezTo>
                  <a:cubicBezTo>
                    <a:pt x="186" y="6920"/>
                    <a:pt x="371" y="6966"/>
                    <a:pt x="588" y="6966"/>
                  </a:cubicBezTo>
                  <a:cubicBezTo>
                    <a:pt x="910" y="6966"/>
                    <a:pt x="1300" y="6864"/>
                    <a:pt x="1425" y="6829"/>
                  </a:cubicBezTo>
                  <a:cubicBezTo>
                    <a:pt x="2275" y="6588"/>
                    <a:pt x="3118" y="6324"/>
                    <a:pt x="3953" y="6038"/>
                  </a:cubicBezTo>
                  <a:cubicBezTo>
                    <a:pt x="4845" y="5731"/>
                    <a:pt x="6013" y="5420"/>
                    <a:pt x="6735" y="4775"/>
                  </a:cubicBezTo>
                  <a:cubicBezTo>
                    <a:pt x="7818" y="3805"/>
                    <a:pt x="7569" y="1484"/>
                    <a:pt x="7487" y="175"/>
                  </a:cubicBezTo>
                  <a:cubicBezTo>
                    <a:pt x="7479" y="54"/>
                    <a:pt x="7280" y="0"/>
                    <a:pt x="699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5"/>
            <p:cNvSpPr/>
            <p:nvPr/>
          </p:nvSpPr>
          <p:spPr>
            <a:xfrm>
              <a:off x="6595625" y="4774175"/>
              <a:ext cx="229675" cy="151875"/>
            </a:xfrm>
            <a:custGeom>
              <a:avLst/>
              <a:gdLst/>
              <a:ahLst/>
              <a:cxnLst/>
              <a:rect l="l" t="t" r="r" b="b"/>
              <a:pathLst>
                <a:path w="9187" h="6075" extrusionOk="0">
                  <a:moveTo>
                    <a:pt x="1985" y="1"/>
                  </a:moveTo>
                  <a:cubicBezTo>
                    <a:pt x="1325" y="1"/>
                    <a:pt x="573" y="374"/>
                    <a:pt x="553" y="978"/>
                  </a:cubicBezTo>
                  <a:lnTo>
                    <a:pt x="555" y="977"/>
                  </a:lnTo>
                  <a:lnTo>
                    <a:pt x="555" y="977"/>
                  </a:lnTo>
                  <a:cubicBezTo>
                    <a:pt x="511" y="2324"/>
                    <a:pt x="0" y="5789"/>
                    <a:pt x="1896" y="6044"/>
                  </a:cubicBezTo>
                  <a:cubicBezTo>
                    <a:pt x="2053" y="6065"/>
                    <a:pt x="2213" y="6074"/>
                    <a:pt x="2376" y="6074"/>
                  </a:cubicBezTo>
                  <a:cubicBezTo>
                    <a:pt x="3312" y="6074"/>
                    <a:pt x="4329" y="5764"/>
                    <a:pt x="5202" y="5577"/>
                  </a:cubicBezTo>
                  <a:cubicBezTo>
                    <a:pt x="6089" y="5386"/>
                    <a:pt x="6972" y="5179"/>
                    <a:pt x="7854" y="4958"/>
                  </a:cubicBezTo>
                  <a:cubicBezTo>
                    <a:pt x="9187" y="4621"/>
                    <a:pt x="8960" y="3247"/>
                    <a:pt x="7822" y="3247"/>
                  </a:cubicBezTo>
                  <a:cubicBezTo>
                    <a:pt x="7695" y="3247"/>
                    <a:pt x="7557" y="3264"/>
                    <a:pt x="7409" y="3302"/>
                  </a:cubicBezTo>
                  <a:cubicBezTo>
                    <a:pt x="6837" y="3446"/>
                    <a:pt x="6261" y="3585"/>
                    <a:pt x="5684" y="3716"/>
                  </a:cubicBezTo>
                  <a:cubicBezTo>
                    <a:pt x="4922" y="3890"/>
                    <a:pt x="3879" y="3908"/>
                    <a:pt x="3125" y="4181"/>
                  </a:cubicBezTo>
                  <a:lnTo>
                    <a:pt x="3125" y="4181"/>
                  </a:lnTo>
                  <a:cubicBezTo>
                    <a:pt x="3132" y="3766"/>
                    <a:pt x="2985" y="3237"/>
                    <a:pt x="2973" y="2839"/>
                  </a:cubicBezTo>
                  <a:cubicBezTo>
                    <a:pt x="2951" y="2161"/>
                    <a:pt x="2952" y="1480"/>
                    <a:pt x="2973" y="802"/>
                  </a:cubicBezTo>
                  <a:cubicBezTo>
                    <a:pt x="2991" y="243"/>
                    <a:pt x="2518" y="1"/>
                    <a:pt x="1985"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a:off x="5761950" y="4564800"/>
              <a:ext cx="353400" cy="375925"/>
            </a:xfrm>
            <a:custGeom>
              <a:avLst/>
              <a:gdLst/>
              <a:ahLst/>
              <a:cxnLst/>
              <a:rect l="l" t="t" r="r" b="b"/>
              <a:pathLst>
                <a:path w="14136" h="15037" extrusionOk="0">
                  <a:moveTo>
                    <a:pt x="9602" y="1644"/>
                  </a:moveTo>
                  <a:lnTo>
                    <a:pt x="9602" y="1644"/>
                  </a:lnTo>
                  <a:cubicBezTo>
                    <a:pt x="9817" y="2339"/>
                    <a:pt x="10226" y="3187"/>
                    <a:pt x="10330" y="3777"/>
                  </a:cubicBezTo>
                  <a:cubicBezTo>
                    <a:pt x="10822" y="6594"/>
                    <a:pt x="11042" y="9587"/>
                    <a:pt x="10860" y="12442"/>
                  </a:cubicBezTo>
                  <a:cubicBezTo>
                    <a:pt x="10854" y="12531"/>
                    <a:pt x="10836" y="12643"/>
                    <a:pt x="10812" y="12768"/>
                  </a:cubicBezTo>
                  <a:lnTo>
                    <a:pt x="10812" y="12768"/>
                  </a:lnTo>
                  <a:cubicBezTo>
                    <a:pt x="10102" y="11906"/>
                    <a:pt x="9043" y="11051"/>
                    <a:pt x="8454" y="10189"/>
                  </a:cubicBezTo>
                  <a:cubicBezTo>
                    <a:pt x="8375" y="10074"/>
                    <a:pt x="8209" y="10039"/>
                    <a:pt x="8031" y="10039"/>
                  </a:cubicBezTo>
                  <a:cubicBezTo>
                    <a:pt x="7830" y="10039"/>
                    <a:pt x="7614" y="10084"/>
                    <a:pt x="7494" y="10108"/>
                  </a:cubicBezTo>
                  <a:cubicBezTo>
                    <a:pt x="7112" y="10184"/>
                    <a:pt x="4690" y="10512"/>
                    <a:pt x="3094" y="10909"/>
                  </a:cubicBezTo>
                  <a:lnTo>
                    <a:pt x="3094" y="10909"/>
                  </a:lnTo>
                  <a:cubicBezTo>
                    <a:pt x="3064" y="10711"/>
                    <a:pt x="3044" y="10512"/>
                    <a:pt x="3032" y="10313"/>
                  </a:cubicBezTo>
                  <a:cubicBezTo>
                    <a:pt x="3111" y="9872"/>
                    <a:pt x="2996" y="9310"/>
                    <a:pt x="2993" y="8865"/>
                  </a:cubicBezTo>
                  <a:cubicBezTo>
                    <a:pt x="2989" y="7957"/>
                    <a:pt x="3018" y="7045"/>
                    <a:pt x="3060" y="6138"/>
                  </a:cubicBezTo>
                  <a:lnTo>
                    <a:pt x="3060" y="6138"/>
                  </a:lnTo>
                  <a:cubicBezTo>
                    <a:pt x="3550" y="5013"/>
                    <a:pt x="7088" y="5296"/>
                    <a:pt x="8030" y="4164"/>
                  </a:cubicBezTo>
                  <a:cubicBezTo>
                    <a:pt x="8425" y="3688"/>
                    <a:pt x="8665" y="3007"/>
                    <a:pt x="9010" y="2488"/>
                  </a:cubicBezTo>
                  <a:cubicBezTo>
                    <a:pt x="9194" y="2210"/>
                    <a:pt x="9443" y="1936"/>
                    <a:pt x="9602" y="1644"/>
                  </a:cubicBezTo>
                  <a:close/>
                  <a:moveTo>
                    <a:pt x="10604" y="1"/>
                  </a:moveTo>
                  <a:cubicBezTo>
                    <a:pt x="8277" y="1"/>
                    <a:pt x="6728" y="2575"/>
                    <a:pt x="5749" y="4468"/>
                  </a:cubicBezTo>
                  <a:lnTo>
                    <a:pt x="5749" y="4468"/>
                  </a:lnTo>
                  <a:cubicBezTo>
                    <a:pt x="3837" y="4722"/>
                    <a:pt x="1192" y="5224"/>
                    <a:pt x="695" y="6624"/>
                  </a:cubicBezTo>
                  <a:cubicBezTo>
                    <a:pt x="693" y="6631"/>
                    <a:pt x="691" y="6638"/>
                    <a:pt x="691" y="6644"/>
                  </a:cubicBezTo>
                  <a:lnTo>
                    <a:pt x="691" y="6644"/>
                  </a:lnTo>
                  <a:cubicBezTo>
                    <a:pt x="682" y="6669"/>
                    <a:pt x="677" y="6696"/>
                    <a:pt x="676" y="6722"/>
                  </a:cubicBezTo>
                  <a:cubicBezTo>
                    <a:pt x="623" y="7810"/>
                    <a:pt x="1" y="11537"/>
                    <a:pt x="1075" y="12160"/>
                  </a:cubicBezTo>
                  <a:cubicBezTo>
                    <a:pt x="1181" y="12222"/>
                    <a:pt x="1310" y="12247"/>
                    <a:pt x="1453" y="12247"/>
                  </a:cubicBezTo>
                  <a:cubicBezTo>
                    <a:pt x="2009" y="12247"/>
                    <a:pt x="2775" y="11866"/>
                    <a:pt x="3169" y="11758"/>
                  </a:cubicBezTo>
                  <a:cubicBezTo>
                    <a:pt x="4176" y="11482"/>
                    <a:pt x="5204" y="11271"/>
                    <a:pt x="6230" y="11067"/>
                  </a:cubicBezTo>
                  <a:lnTo>
                    <a:pt x="6230" y="11067"/>
                  </a:lnTo>
                  <a:cubicBezTo>
                    <a:pt x="7241" y="12555"/>
                    <a:pt x="8923" y="15037"/>
                    <a:pt x="10854" y="15037"/>
                  </a:cubicBezTo>
                  <a:cubicBezTo>
                    <a:pt x="11275" y="15037"/>
                    <a:pt x="11707" y="14919"/>
                    <a:pt x="12147" y="14648"/>
                  </a:cubicBezTo>
                  <a:cubicBezTo>
                    <a:pt x="14136" y="13422"/>
                    <a:pt x="13304" y="9031"/>
                    <a:pt x="13170" y="7107"/>
                  </a:cubicBezTo>
                  <a:cubicBezTo>
                    <a:pt x="13048" y="5366"/>
                    <a:pt x="13274" y="177"/>
                    <a:pt x="10822" y="8"/>
                  </a:cubicBezTo>
                  <a:cubicBezTo>
                    <a:pt x="10749" y="3"/>
                    <a:pt x="10676" y="1"/>
                    <a:pt x="1060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6058275" y="4538425"/>
              <a:ext cx="206450" cy="144950"/>
            </a:xfrm>
            <a:custGeom>
              <a:avLst/>
              <a:gdLst/>
              <a:ahLst/>
              <a:cxnLst/>
              <a:rect l="l" t="t" r="r" b="b"/>
              <a:pathLst>
                <a:path w="8258" h="5798" extrusionOk="0">
                  <a:moveTo>
                    <a:pt x="7519" y="0"/>
                  </a:moveTo>
                  <a:cubicBezTo>
                    <a:pt x="7034" y="0"/>
                    <a:pt x="6387" y="220"/>
                    <a:pt x="6038" y="468"/>
                  </a:cubicBezTo>
                  <a:cubicBezTo>
                    <a:pt x="4001" y="1911"/>
                    <a:pt x="2174" y="3694"/>
                    <a:pt x="360" y="5401"/>
                  </a:cubicBezTo>
                  <a:cubicBezTo>
                    <a:pt x="0" y="5739"/>
                    <a:pt x="582" y="5798"/>
                    <a:pt x="854" y="5798"/>
                  </a:cubicBezTo>
                  <a:cubicBezTo>
                    <a:pt x="881" y="5798"/>
                    <a:pt x="905" y="5797"/>
                    <a:pt x="925" y="5796"/>
                  </a:cubicBezTo>
                  <a:cubicBezTo>
                    <a:pt x="1436" y="5767"/>
                    <a:pt x="2134" y="5588"/>
                    <a:pt x="2522" y="5225"/>
                  </a:cubicBezTo>
                  <a:lnTo>
                    <a:pt x="2521" y="5225"/>
                  </a:lnTo>
                  <a:cubicBezTo>
                    <a:pt x="4231" y="3616"/>
                    <a:pt x="5949" y="1901"/>
                    <a:pt x="7867" y="542"/>
                  </a:cubicBezTo>
                  <a:cubicBezTo>
                    <a:pt x="8257" y="265"/>
                    <a:pt x="8152" y="87"/>
                    <a:pt x="7725" y="16"/>
                  </a:cubicBezTo>
                  <a:cubicBezTo>
                    <a:pt x="7661" y="5"/>
                    <a:pt x="7592" y="0"/>
                    <a:pt x="751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a:off x="6060775" y="4706700"/>
              <a:ext cx="241350" cy="47200"/>
            </a:xfrm>
            <a:custGeom>
              <a:avLst/>
              <a:gdLst/>
              <a:ahLst/>
              <a:cxnLst/>
              <a:rect l="l" t="t" r="r" b="b"/>
              <a:pathLst>
                <a:path w="9654" h="1888" extrusionOk="0">
                  <a:moveTo>
                    <a:pt x="8624" y="0"/>
                  </a:moveTo>
                  <a:cubicBezTo>
                    <a:pt x="8471" y="0"/>
                    <a:pt x="8295" y="24"/>
                    <a:pt x="8098" y="78"/>
                  </a:cubicBezTo>
                  <a:cubicBezTo>
                    <a:pt x="6833" y="421"/>
                    <a:pt x="5489" y="527"/>
                    <a:pt x="4158" y="527"/>
                  </a:cubicBezTo>
                  <a:cubicBezTo>
                    <a:pt x="3603" y="527"/>
                    <a:pt x="3050" y="509"/>
                    <a:pt x="2507" y="481"/>
                  </a:cubicBezTo>
                  <a:cubicBezTo>
                    <a:pt x="2491" y="481"/>
                    <a:pt x="2475" y="480"/>
                    <a:pt x="2459" y="480"/>
                  </a:cubicBezTo>
                  <a:cubicBezTo>
                    <a:pt x="1536" y="480"/>
                    <a:pt x="0" y="1763"/>
                    <a:pt x="1582" y="1843"/>
                  </a:cubicBezTo>
                  <a:cubicBezTo>
                    <a:pt x="2135" y="1871"/>
                    <a:pt x="2695" y="1887"/>
                    <a:pt x="3258" y="1887"/>
                  </a:cubicBezTo>
                  <a:cubicBezTo>
                    <a:pt x="4998" y="1887"/>
                    <a:pt x="6760" y="1732"/>
                    <a:pt x="8421" y="1281"/>
                  </a:cubicBezTo>
                  <a:cubicBezTo>
                    <a:pt x="9653" y="947"/>
                    <a:pt x="9591" y="0"/>
                    <a:pt x="8624"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a:off x="6079250" y="4805450"/>
              <a:ext cx="247650" cy="151375"/>
            </a:xfrm>
            <a:custGeom>
              <a:avLst/>
              <a:gdLst/>
              <a:ahLst/>
              <a:cxnLst/>
              <a:rect l="l" t="t" r="r" b="b"/>
              <a:pathLst>
                <a:path w="9906" h="6055" extrusionOk="0">
                  <a:moveTo>
                    <a:pt x="2054" y="1"/>
                  </a:moveTo>
                  <a:cubicBezTo>
                    <a:pt x="1130" y="1"/>
                    <a:pt x="0" y="905"/>
                    <a:pt x="856" y="1600"/>
                  </a:cubicBezTo>
                  <a:cubicBezTo>
                    <a:pt x="2830" y="3199"/>
                    <a:pt x="4943" y="4992"/>
                    <a:pt x="7305" y="5977"/>
                  </a:cubicBezTo>
                  <a:cubicBezTo>
                    <a:pt x="7433" y="6030"/>
                    <a:pt x="7571" y="6054"/>
                    <a:pt x="7713" y="6054"/>
                  </a:cubicBezTo>
                  <a:cubicBezTo>
                    <a:pt x="8719" y="6054"/>
                    <a:pt x="9906" y="4855"/>
                    <a:pt x="8675" y="4341"/>
                  </a:cubicBezTo>
                  <a:cubicBezTo>
                    <a:pt x="6492" y="3429"/>
                    <a:pt x="4516" y="1681"/>
                    <a:pt x="2691" y="202"/>
                  </a:cubicBezTo>
                  <a:cubicBezTo>
                    <a:pt x="2518" y="62"/>
                    <a:pt x="2293" y="1"/>
                    <a:pt x="2054"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0" name="Google Shape;1050;p35"/>
          <p:cNvSpPr txBox="1">
            <a:spLocks noGrp="1"/>
          </p:cNvSpPr>
          <p:nvPr>
            <p:ph type="subTitle" idx="4294967295"/>
          </p:nvPr>
        </p:nvSpPr>
        <p:spPr>
          <a:xfrm>
            <a:off x="968527" y="2296951"/>
            <a:ext cx="3098141" cy="792600"/>
          </a:xfrm>
          <a:prstGeom prst="rect">
            <a:avLst/>
          </a:prstGeom>
        </p:spPr>
        <p:txBody>
          <a:bodyPr spcFirstLastPara="1" wrap="square" lIns="91425" tIns="91425" rIns="91425" bIns="91425" anchor="t" anchorCtr="0">
            <a:noAutofit/>
          </a:bodyPr>
          <a:lstStyle/>
          <a:p>
            <a:pPr>
              <a:lnSpc>
                <a:spcPct val="107000"/>
              </a:lnSpc>
              <a:spcAft>
                <a:spcPts val="800"/>
              </a:spcAft>
            </a:pPr>
            <a:r>
              <a:rPr lang="en-US" sz="1800" b="1" kern="100" dirty="0">
                <a:solidFill>
                  <a:srgbClr val="414143"/>
                </a:solidFill>
                <a:effectLst/>
                <a:latin typeface="Calibri" panose="020F0502020204030204" pitchFamily="34" charset="0"/>
                <a:ea typeface="Calibri" panose="020F0502020204030204" pitchFamily="34" charset="0"/>
              </a:rPr>
              <a:t>5W1H JUSTIFICATION</a:t>
            </a:r>
            <a:endParaRPr lang="en-IN" sz="1800" kern="100" dirty="0">
              <a:solidFill>
                <a:srgbClr val="000000"/>
              </a:solidFill>
              <a:effectLst/>
              <a:latin typeface="Calibri" panose="020F0502020204030204" pitchFamily="34" charset="0"/>
              <a:ea typeface="Calibri" panose="020F0502020204030204" pitchFamily="34" charset="0"/>
            </a:endParaRPr>
          </a:p>
        </p:txBody>
      </p:sp>
      <p:sp>
        <p:nvSpPr>
          <p:cNvPr id="1051" name="Google Shape;1051;p35"/>
          <p:cNvSpPr/>
          <p:nvPr/>
        </p:nvSpPr>
        <p:spPr>
          <a:xfrm>
            <a:off x="1138050" y="3201075"/>
            <a:ext cx="2234199"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1138050" y="1899425"/>
            <a:ext cx="2234199" cy="43000"/>
          </a:xfrm>
          <a:custGeom>
            <a:avLst/>
            <a:gdLst/>
            <a:ahLst/>
            <a:cxnLst/>
            <a:rect l="l" t="t" r="r" b="b"/>
            <a:pathLst>
              <a:path w="32178" h="1720" extrusionOk="0">
                <a:moveTo>
                  <a:pt x="28413" y="0"/>
                </a:moveTo>
                <a:cubicBezTo>
                  <a:pt x="28030" y="0"/>
                  <a:pt x="27646" y="6"/>
                  <a:pt x="27263" y="14"/>
                </a:cubicBezTo>
                <a:cubicBezTo>
                  <a:pt x="26012" y="42"/>
                  <a:pt x="24778" y="206"/>
                  <a:pt x="23518" y="206"/>
                </a:cubicBezTo>
                <a:cubicBezTo>
                  <a:pt x="23403" y="206"/>
                  <a:pt x="23287" y="204"/>
                  <a:pt x="23171" y="201"/>
                </a:cubicBezTo>
                <a:cubicBezTo>
                  <a:pt x="23041" y="198"/>
                  <a:pt x="22910" y="196"/>
                  <a:pt x="22779" y="196"/>
                </a:cubicBezTo>
                <a:cubicBezTo>
                  <a:pt x="21609" y="196"/>
                  <a:pt x="20433" y="321"/>
                  <a:pt x="19254" y="343"/>
                </a:cubicBezTo>
                <a:cubicBezTo>
                  <a:pt x="18326" y="360"/>
                  <a:pt x="17370" y="356"/>
                  <a:pt x="16433" y="410"/>
                </a:cubicBezTo>
                <a:cubicBezTo>
                  <a:pt x="16104" y="429"/>
                  <a:pt x="15771" y="436"/>
                  <a:pt x="15436" y="436"/>
                </a:cubicBezTo>
                <a:cubicBezTo>
                  <a:pt x="14672" y="436"/>
                  <a:pt x="13895" y="401"/>
                  <a:pt x="13130" y="401"/>
                </a:cubicBezTo>
                <a:cubicBezTo>
                  <a:pt x="13013" y="401"/>
                  <a:pt x="12895" y="402"/>
                  <a:pt x="12779" y="404"/>
                </a:cubicBezTo>
                <a:cubicBezTo>
                  <a:pt x="12595" y="407"/>
                  <a:pt x="12411" y="408"/>
                  <a:pt x="12227" y="408"/>
                </a:cubicBezTo>
                <a:cubicBezTo>
                  <a:pt x="10919" y="408"/>
                  <a:pt x="9618" y="341"/>
                  <a:pt x="8313" y="339"/>
                </a:cubicBezTo>
                <a:cubicBezTo>
                  <a:pt x="8292" y="339"/>
                  <a:pt x="8272" y="339"/>
                  <a:pt x="8252" y="339"/>
                </a:cubicBezTo>
                <a:cubicBezTo>
                  <a:pt x="7289" y="339"/>
                  <a:pt x="6324" y="390"/>
                  <a:pt x="5360" y="390"/>
                </a:cubicBezTo>
                <a:cubicBezTo>
                  <a:pt x="5258" y="390"/>
                  <a:pt x="5155" y="389"/>
                  <a:pt x="5053" y="388"/>
                </a:cubicBezTo>
                <a:cubicBezTo>
                  <a:pt x="4068" y="376"/>
                  <a:pt x="3082" y="298"/>
                  <a:pt x="2098" y="249"/>
                </a:cubicBezTo>
                <a:cubicBezTo>
                  <a:pt x="2072" y="248"/>
                  <a:pt x="2046" y="247"/>
                  <a:pt x="2021" y="247"/>
                </a:cubicBezTo>
                <a:cubicBezTo>
                  <a:pt x="1527" y="247"/>
                  <a:pt x="1072" y="419"/>
                  <a:pt x="594" y="460"/>
                </a:cubicBezTo>
                <a:cubicBezTo>
                  <a:pt x="272" y="488"/>
                  <a:pt x="175" y="669"/>
                  <a:pt x="97" y="868"/>
                </a:cubicBezTo>
                <a:cubicBezTo>
                  <a:pt x="1" y="1117"/>
                  <a:pt x="283" y="1093"/>
                  <a:pt x="437" y="1172"/>
                </a:cubicBezTo>
                <a:cubicBezTo>
                  <a:pt x="1021" y="1475"/>
                  <a:pt x="1664" y="1497"/>
                  <a:pt x="2308" y="1497"/>
                </a:cubicBezTo>
                <a:cubicBezTo>
                  <a:pt x="2416" y="1497"/>
                  <a:pt x="2524" y="1496"/>
                  <a:pt x="2632" y="1496"/>
                </a:cubicBezTo>
                <a:cubicBezTo>
                  <a:pt x="2701" y="1496"/>
                  <a:pt x="2770" y="1496"/>
                  <a:pt x="2839" y="1497"/>
                </a:cubicBezTo>
                <a:cubicBezTo>
                  <a:pt x="2854" y="1497"/>
                  <a:pt x="2868" y="1497"/>
                  <a:pt x="2883" y="1497"/>
                </a:cubicBezTo>
                <a:cubicBezTo>
                  <a:pt x="3294" y="1497"/>
                  <a:pt x="3731" y="1436"/>
                  <a:pt x="4129" y="1436"/>
                </a:cubicBezTo>
                <a:cubicBezTo>
                  <a:pt x="4251" y="1436"/>
                  <a:pt x="4369" y="1442"/>
                  <a:pt x="4482" y="1457"/>
                </a:cubicBezTo>
                <a:cubicBezTo>
                  <a:pt x="4787" y="1498"/>
                  <a:pt x="5090" y="1509"/>
                  <a:pt x="5391" y="1509"/>
                </a:cubicBezTo>
                <a:cubicBezTo>
                  <a:pt x="5758" y="1509"/>
                  <a:pt x="6123" y="1492"/>
                  <a:pt x="6489" y="1492"/>
                </a:cubicBezTo>
                <a:cubicBezTo>
                  <a:pt x="6621" y="1492"/>
                  <a:pt x="6754" y="1495"/>
                  <a:pt x="6887" y="1501"/>
                </a:cubicBezTo>
                <a:cubicBezTo>
                  <a:pt x="6925" y="1502"/>
                  <a:pt x="6964" y="1503"/>
                  <a:pt x="7004" y="1503"/>
                </a:cubicBezTo>
                <a:cubicBezTo>
                  <a:pt x="7285" y="1503"/>
                  <a:pt x="7629" y="1467"/>
                  <a:pt x="7856" y="1467"/>
                </a:cubicBezTo>
                <a:cubicBezTo>
                  <a:pt x="7941" y="1467"/>
                  <a:pt x="8010" y="1472"/>
                  <a:pt x="8052" y="1486"/>
                </a:cubicBezTo>
                <a:cubicBezTo>
                  <a:pt x="8364" y="1591"/>
                  <a:pt x="8675" y="1609"/>
                  <a:pt x="8984" y="1609"/>
                </a:cubicBezTo>
                <a:cubicBezTo>
                  <a:pt x="9146" y="1609"/>
                  <a:pt x="9307" y="1604"/>
                  <a:pt x="9468" y="1604"/>
                </a:cubicBezTo>
                <a:cubicBezTo>
                  <a:pt x="9629" y="1604"/>
                  <a:pt x="9789" y="1609"/>
                  <a:pt x="9948" y="1629"/>
                </a:cubicBezTo>
                <a:cubicBezTo>
                  <a:pt x="10194" y="1660"/>
                  <a:pt x="10446" y="1670"/>
                  <a:pt x="10700" y="1670"/>
                </a:cubicBezTo>
                <a:cubicBezTo>
                  <a:pt x="11212" y="1670"/>
                  <a:pt x="11733" y="1628"/>
                  <a:pt x="12239" y="1628"/>
                </a:cubicBezTo>
                <a:cubicBezTo>
                  <a:pt x="12517" y="1628"/>
                  <a:pt x="12789" y="1641"/>
                  <a:pt x="13053" y="1680"/>
                </a:cubicBezTo>
                <a:cubicBezTo>
                  <a:pt x="13240" y="1708"/>
                  <a:pt x="13425" y="1719"/>
                  <a:pt x="13608" y="1719"/>
                </a:cubicBezTo>
                <a:cubicBezTo>
                  <a:pt x="14331" y="1719"/>
                  <a:pt x="15033" y="1546"/>
                  <a:pt x="15755" y="1546"/>
                </a:cubicBezTo>
                <a:cubicBezTo>
                  <a:pt x="16045" y="1546"/>
                  <a:pt x="16338" y="1574"/>
                  <a:pt x="16637" y="1652"/>
                </a:cubicBezTo>
                <a:cubicBezTo>
                  <a:pt x="16732" y="1677"/>
                  <a:pt x="16844" y="1686"/>
                  <a:pt x="16968" y="1686"/>
                </a:cubicBezTo>
                <a:cubicBezTo>
                  <a:pt x="17315" y="1686"/>
                  <a:pt x="17753" y="1614"/>
                  <a:pt x="18154" y="1614"/>
                </a:cubicBezTo>
                <a:cubicBezTo>
                  <a:pt x="18225" y="1614"/>
                  <a:pt x="18295" y="1616"/>
                  <a:pt x="18363" y="1622"/>
                </a:cubicBezTo>
                <a:cubicBezTo>
                  <a:pt x="18395" y="1624"/>
                  <a:pt x="18428" y="1625"/>
                  <a:pt x="18460" y="1625"/>
                </a:cubicBezTo>
                <a:cubicBezTo>
                  <a:pt x="18556" y="1625"/>
                  <a:pt x="18652" y="1616"/>
                  <a:pt x="18748" y="1612"/>
                </a:cubicBezTo>
                <a:cubicBezTo>
                  <a:pt x="20055" y="1556"/>
                  <a:pt x="21363" y="1447"/>
                  <a:pt x="22669" y="1447"/>
                </a:cubicBezTo>
                <a:cubicBezTo>
                  <a:pt x="22737" y="1447"/>
                  <a:pt x="22804" y="1448"/>
                  <a:pt x="22871" y="1448"/>
                </a:cubicBezTo>
                <a:cubicBezTo>
                  <a:pt x="22922" y="1449"/>
                  <a:pt x="22973" y="1449"/>
                  <a:pt x="23024" y="1449"/>
                </a:cubicBezTo>
                <a:cubicBezTo>
                  <a:pt x="24407" y="1449"/>
                  <a:pt x="25780" y="1310"/>
                  <a:pt x="27164" y="1299"/>
                </a:cubicBezTo>
                <a:cubicBezTo>
                  <a:pt x="27278" y="1298"/>
                  <a:pt x="27393" y="1298"/>
                  <a:pt x="27508" y="1298"/>
                </a:cubicBezTo>
                <a:cubicBezTo>
                  <a:pt x="28738" y="1298"/>
                  <a:pt x="29972" y="1347"/>
                  <a:pt x="31200" y="1350"/>
                </a:cubicBezTo>
                <a:cubicBezTo>
                  <a:pt x="31201" y="1350"/>
                  <a:pt x="31202" y="1350"/>
                  <a:pt x="31203" y="1350"/>
                </a:cubicBezTo>
                <a:cubicBezTo>
                  <a:pt x="31729" y="1350"/>
                  <a:pt x="31755" y="1074"/>
                  <a:pt x="31984" y="943"/>
                </a:cubicBezTo>
                <a:cubicBezTo>
                  <a:pt x="32178" y="833"/>
                  <a:pt x="32140" y="474"/>
                  <a:pt x="32007" y="268"/>
                </a:cubicBezTo>
                <a:cubicBezTo>
                  <a:pt x="31907" y="116"/>
                  <a:pt x="31755" y="53"/>
                  <a:pt x="31576" y="53"/>
                </a:cubicBezTo>
                <a:cubicBezTo>
                  <a:pt x="31461" y="53"/>
                  <a:pt x="31334" y="79"/>
                  <a:pt x="31203" y="124"/>
                </a:cubicBezTo>
                <a:cubicBezTo>
                  <a:pt x="31158" y="140"/>
                  <a:pt x="31109" y="146"/>
                  <a:pt x="31059" y="146"/>
                </a:cubicBezTo>
                <a:cubicBezTo>
                  <a:pt x="30913" y="146"/>
                  <a:pt x="30754" y="95"/>
                  <a:pt x="30606" y="83"/>
                </a:cubicBezTo>
                <a:cubicBezTo>
                  <a:pt x="29877" y="21"/>
                  <a:pt x="29146" y="0"/>
                  <a:pt x="284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6" name="Text Box 2">
            <a:extLst>
              <a:ext uri="{FF2B5EF4-FFF2-40B4-BE49-F238E27FC236}">
                <a16:creationId xmlns:a16="http://schemas.microsoft.com/office/drawing/2014/main" id="{18B8CDA0-9BB9-8CD3-614C-A799AE4E4940}"/>
              </a:ext>
            </a:extLst>
          </p:cNvPr>
          <p:cNvSpPr txBox="1">
            <a:spLocks noChangeArrowheads="1"/>
          </p:cNvSpPr>
          <p:nvPr/>
        </p:nvSpPr>
        <p:spPr bwMode="auto">
          <a:xfrm>
            <a:off x="337185" y="457200"/>
            <a:ext cx="5334000" cy="7858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156082"/>
                </a:solidFill>
                <a:effectLst/>
                <a:latin typeface="Arial" panose="020B0604020202020204" pitchFamily="34" charset="0"/>
                <a:ea typeface="Calibri" panose="020F0502020204030204" pitchFamily="34" charset="0"/>
              </a:rPr>
              <a:t>project aims to promote recycling of used and old things, focusing on various materials, environmental impact, future trends, goals, participation, innovations, degradation, and channels.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 Box 2">
            <a:extLst>
              <a:ext uri="{FF2B5EF4-FFF2-40B4-BE49-F238E27FC236}">
                <a16:creationId xmlns:a16="http://schemas.microsoft.com/office/drawing/2014/main" id="{6E251CCD-35D1-C412-9913-C49D02CAD642}"/>
              </a:ext>
            </a:extLst>
          </p:cNvPr>
          <p:cNvSpPr txBox="1">
            <a:spLocks noChangeArrowheads="1"/>
          </p:cNvSpPr>
          <p:nvPr/>
        </p:nvSpPr>
        <p:spPr bwMode="auto">
          <a:xfrm>
            <a:off x="364172" y="1306513"/>
            <a:ext cx="4600576" cy="306228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a:ln>
                  <a:noFill/>
                </a:ln>
                <a:solidFill>
                  <a:srgbClr val="000000"/>
                </a:solidFill>
                <a:effectLst/>
                <a:latin typeface="Arial" panose="020B0604020202020204" pitchFamily="34" charset="0"/>
                <a:ea typeface="Calibri" panose="020F0502020204030204" pitchFamily="34" charset="0"/>
              </a:rPr>
              <a:t>Q:Who is affected by the problem of not recycling used and old things?</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rgbClr val="156082"/>
                </a:solidFill>
                <a:effectLst/>
                <a:latin typeface="Arial" panose="020B0604020202020204" pitchFamily="34" charset="0"/>
                <a:ea typeface="Calibri" panose="020F0502020204030204" pitchFamily="34" charset="0"/>
              </a:rPr>
              <a:t>A: The environment, individuals, communities, and future generations are affected by the problem of not recycling used and old things.</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a:ln>
                  <a:noFill/>
                </a:ln>
                <a:solidFill>
                  <a:srgbClr val="000000"/>
                </a:solidFill>
                <a:effectLst/>
                <a:latin typeface="Arial" panose="020B0604020202020204" pitchFamily="34" charset="0"/>
                <a:ea typeface="Calibri" panose="020F0502020204030204" pitchFamily="34" charset="0"/>
              </a:rPr>
              <a:t>Q: What is the issue with not recycling used and old things?</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rgbClr val="156082"/>
                </a:solidFill>
                <a:effectLst/>
                <a:latin typeface="Arial" panose="020B0604020202020204" pitchFamily="34" charset="0"/>
                <a:ea typeface="Calibri" panose="020F0502020204030204" pitchFamily="34" charset="0"/>
              </a:rPr>
              <a:t>A: The issue is the waste and pollution caused by not recycling, which harms the environment and depletes natural resources.</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a:ln>
                  <a:noFill/>
                </a:ln>
                <a:solidFill>
                  <a:srgbClr val="000000"/>
                </a:solidFill>
                <a:effectLst/>
                <a:latin typeface="Arial" panose="020B0604020202020204" pitchFamily="34" charset="0"/>
                <a:ea typeface="Calibri" panose="020F0502020204030204" pitchFamily="34" charset="0"/>
              </a:rPr>
              <a:t>Q: Where does the problem of not recycling used  and old things occur?</a:t>
            </a:r>
            <a:endParaRPr kumimoji="0" lang="en-US" altLang="en-US"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rgbClr val="156082"/>
                </a:solidFill>
                <a:effectLst/>
                <a:latin typeface="Arial" panose="020B0604020202020204" pitchFamily="34" charset="0"/>
                <a:ea typeface="Calibri" panose="020F0502020204030204" pitchFamily="34" charset="0"/>
              </a:rPr>
              <a:t>A: The problem occurs globally, in various communities, and in individual households.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 Box 3">
            <a:extLst>
              <a:ext uri="{FF2B5EF4-FFF2-40B4-BE49-F238E27FC236}">
                <a16:creationId xmlns:a16="http://schemas.microsoft.com/office/drawing/2014/main" id="{4DFE54B6-96D4-CE86-A57A-599E4EC8A40F}"/>
              </a:ext>
            </a:extLst>
          </p:cNvPr>
          <p:cNvSpPr txBox="1">
            <a:spLocks noChangeArrowheads="1"/>
          </p:cNvSpPr>
          <p:nvPr/>
        </p:nvSpPr>
        <p:spPr bwMode="auto">
          <a:xfrm>
            <a:off x="6202998" y="457200"/>
            <a:ext cx="2320925" cy="9588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a:ln>
                  <a:noFill/>
                </a:ln>
                <a:solidFill>
                  <a:srgbClr val="414143"/>
                </a:solidFill>
                <a:effectLst/>
                <a:latin typeface="Arial" panose="020B0604020202020204" pitchFamily="34" charset="0"/>
                <a:ea typeface="Calibri" panose="020F0502020204030204" pitchFamily="34" charset="0"/>
              </a:rPr>
              <a:t>MAIN KEY QUESTION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4">
            <a:extLst>
              <a:ext uri="{FF2B5EF4-FFF2-40B4-BE49-F238E27FC236}">
                <a16:creationId xmlns:a16="http://schemas.microsoft.com/office/drawing/2014/main" id="{FCA6FF91-9051-CAB9-3C95-0C978EC19084}"/>
              </a:ext>
            </a:extLst>
          </p:cNvPr>
          <p:cNvSpPr>
            <a:spLocks noChangeArrowheads="1"/>
          </p:cNvSpPr>
          <p:nvPr/>
        </p:nvSpPr>
        <p:spPr bwMode="auto">
          <a:xfrm>
            <a:off x="89916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8">
            <a:extLst>
              <a:ext uri="{FF2B5EF4-FFF2-40B4-BE49-F238E27FC236}">
                <a16:creationId xmlns:a16="http://schemas.microsoft.com/office/drawing/2014/main" id="{E52C34F8-FE59-0A0A-6AC4-CB87A481DFDB}"/>
              </a:ext>
            </a:extLst>
          </p:cNvPr>
          <p:cNvSpPr>
            <a:spLocks noChangeArrowheads="1"/>
          </p:cNvSpPr>
          <p:nvPr/>
        </p:nvSpPr>
        <p:spPr bwMode="auto">
          <a:xfrm>
            <a:off x="87947" y="45720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4" name="Rectangle 2">
            <a:extLst>
              <a:ext uri="{FF2B5EF4-FFF2-40B4-BE49-F238E27FC236}">
                <a16:creationId xmlns:a16="http://schemas.microsoft.com/office/drawing/2014/main" id="{E0EB612D-067C-A7C1-6EC1-6F648CC4C354}"/>
              </a:ext>
            </a:extLst>
          </p:cNvPr>
          <p:cNvSpPr>
            <a:spLocks noChangeArrowheads="1"/>
          </p:cNvSpPr>
          <p:nvPr/>
        </p:nvSpPr>
        <p:spPr bwMode="auto">
          <a:xfrm>
            <a:off x="2765425" y="-476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 Box 2">
            <a:extLst>
              <a:ext uri="{FF2B5EF4-FFF2-40B4-BE49-F238E27FC236}">
                <a16:creationId xmlns:a16="http://schemas.microsoft.com/office/drawing/2014/main" id="{097A5A91-C1C2-6B60-6E96-4C893A413B97}"/>
              </a:ext>
            </a:extLst>
          </p:cNvPr>
          <p:cNvSpPr txBox="1">
            <a:spLocks noChangeArrowheads="1"/>
          </p:cNvSpPr>
          <p:nvPr/>
        </p:nvSpPr>
        <p:spPr bwMode="auto">
          <a:xfrm>
            <a:off x="2297112" y="409575"/>
            <a:ext cx="4549776" cy="43243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Arial" panose="020B0604020202020204" pitchFamily="34" charset="0"/>
                <a:ea typeface="Calibri" panose="020F0502020204030204" pitchFamily="34" charset="0"/>
              </a:rPr>
              <a:t>Q: When does the problem of not recycling used and old things occur?</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solidFill>
                  <a:srgbClr val="156082"/>
                </a:solidFill>
                <a:effectLst/>
                <a:latin typeface="Arial" panose="020B0604020202020204" pitchFamily="34" charset="0"/>
                <a:ea typeface="Calibri" panose="020F0502020204030204" pitchFamily="34" charset="0"/>
              </a:rPr>
              <a:t>A: The problem occurs daily, as people discard used and old things without recycling them. </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Arial" panose="020B0604020202020204" pitchFamily="34" charset="0"/>
                <a:ea typeface="Calibri" panose="020F0502020204030204" pitchFamily="34" charset="0"/>
              </a:rPr>
              <a:t>Q: Why is it important to recycle used and old things?</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solidFill>
                  <a:srgbClr val="156082"/>
                </a:solidFill>
                <a:effectLst/>
                <a:latin typeface="Arial" panose="020B0604020202020204" pitchFamily="34" charset="0"/>
                <a:ea typeface="Calibri" panose="020F0502020204030204" pitchFamily="34" charset="0"/>
              </a:rPr>
              <a:t>A: Recycling used and old things is important because it reduces waste, conserves resources, saves energy, and ultimately contributing to a more sustainable environment</a:t>
            </a:r>
            <a: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t>.</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a:ln>
                  <a:noFill/>
                </a:ln>
                <a:solidFill>
                  <a:srgbClr val="000000"/>
                </a:solidFill>
                <a:effectLst/>
                <a:latin typeface="Arial" panose="020B0604020202020204" pitchFamily="34" charset="0"/>
                <a:ea typeface="Calibri" panose="020F0502020204030204" pitchFamily="34" charset="0"/>
              </a:rPr>
              <a:t>Q: How can we promote recycling of used and old things?</a:t>
            </a: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t>A: </a:t>
            </a:r>
            <a:r>
              <a:rPr kumimoji="0" lang="en-US" altLang="en-US" sz="1100" b="0" i="1" u="none" strike="noStrike" cap="none" normalizeH="0" baseline="0">
                <a:ln>
                  <a:noFill/>
                </a:ln>
                <a:solidFill>
                  <a:srgbClr val="156082"/>
                </a:solidFill>
                <a:effectLst/>
                <a:latin typeface="Arial" panose="020B0604020202020204" pitchFamily="34" charset="0"/>
                <a:ea typeface="Calibri" panose="020F0502020204030204" pitchFamily="34" charset="0"/>
              </a:rPr>
              <a:t>because we are using  using recycling  used and  and create our product will be phone cover and any new product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0C5D5EC-323C-CBFB-46CE-B1877E143EB1}"/>
              </a:ext>
            </a:extLst>
          </p:cNvPr>
          <p:cNvSpPr>
            <a:spLocks noChangeArrowheads="1"/>
          </p:cNvSpPr>
          <p:nvPr/>
        </p:nvSpPr>
        <p:spPr bwMode="auto">
          <a:xfrm>
            <a:off x="1954212" y="409575"/>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pic>
        <p:nvPicPr>
          <p:cNvPr id="10" name="Picture 9">
            <a:extLst>
              <a:ext uri="{FF2B5EF4-FFF2-40B4-BE49-F238E27FC236}">
                <a16:creationId xmlns:a16="http://schemas.microsoft.com/office/drawing/2014/main" id="{85EA762F-B8D6-7C4F-F5C1-5BB9D64ED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6" name="Google Shape;1356;p43"/>
          <p:cNvSpPr txBox="1">
            <a:spLocks noGrp="1"/>
          </p:cNvSpPr>
          <p:nvPr>
            <p:ph type="ctrTitle"/>
          </p:nvPr>
        </p:nvSpPr>
        <p:spPr>
          <a:xfrm>
            <a:off x="956247" y="2023986"/>
            <a:ext cx="5126400" cy="7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grpSp>
        <p:nvGrpSpPr>
          <p:cNvPr id="1358" name="Google Shape;1358;p43"/>
          <p:cNvGrpSpPr/>
          <p:nvPr/>
        </p:nvGrpSpPr>
        <p:grpSpPr>
          <a:xfrm>
            <a:off x="4752300" y="853075"/>
            <a:ext cx="3477736" cy="3727292"/>
            <a:chOff x="4752300" y="853075"/>
            <a:chExt cx="3477736" cy="3727292"/>
          </a:xfrm>
        </p:grpSpPr>
        <p:sp>
          <p:nvSpPr>
            <p:cNvPr id="1359" name="Google Shape;1359;p43"/>
            <p:cNvSpPr/>
            <p:nvPr/>
          </p:nvSpPr>
          <p:spPr>
            <a:xfrm>
              <a:off x="6060460" y="2524656"/>
              <a:ext cx="660081" cy="425397"/>
            </a:xfrm>
            <a:custGeom>
              <a:avLst/>
              <a:gdLst/>
              <a:ahLst/>
              <a:cxnLst/>
              <a:rect l="l" t="t" r="r" b="b"/>
              <a:pathLst>
                <a:path w="16423" h="10584" extrusionOk="0">
                  <a:moveTo>
                    <a:pt x="4108" y="1879"/>
                  </a:moveTo>
                  <a:cubicBezTo>
                    <a:pt x="4258" y="2095"/>
                    <a:pt x="4409" y="2306"/>
                    <a:pt x="4552" y="2503"/>
                  </a:cubicBezTo>
                  <a:cubicBezTo>
                    <a:pt x="4354" y="3227"/>
                    <a:pt x="4217" y="3850"/>
                    <a:pt x="4001" y="4451"/>
                  </a:cubicBezTo>
                  <a:cubicBezTo>
                    <a:pt x="3946" y="4611"/>
                    <a:pt x="3658" y="4689"/>
                    <a:pt x="3475" y="4809"/>
                  </a:cubicBezTo>
                  <a:cubicBezTo>
                    <a:pt x="3383" y="4611"/>
                    <a:pt x="3191" y="4395"/>
                    <a:pt x="3218" y="4218"/>
                  </a:cubicBezTo>
                  <a:cubicBezTo>
                    <a:pt x="3309" y="3621"/>
                    <a:pt x="3447" y="3032"/>
                    <a:pt x="3631" y="2457"/>
                  </a:cubicBezTo>
                  <a:cubicBezTo>
                    <a:pt x="3699" y="2237"/>
                    <a:pt x="3943" y="2071"/>
                    <a:pt x="4108" y="1879"/>
                  </a:cubicBezTo>
                  <a:close/>
                  <a:moveTo>
                    <a:pt x="8083" y="2960"/>
                  </a:moveTo>
                  <a:cubicBezTo>
                    <a:pt x="8090" y="2960"/>
                    <a:pt x="8098" y="2961"/>
                    <a:pt x="8104" y="2962"/>
                  </a:cubicBezTo>
                  <a:cubicBezTo>
                    <a:pt x="8250" y="2984"/>
                    <a:pt x="8448" y="3126"/>
                    <a:pt x="8494" y="3263"/>
                  </a:cubicBezTo>
                  <a:cubicBezTo>
                    <a:pt x="8576" y="3516"/>
                    <a:pt x="8567" y="3800"/>
                    <a:pt x="8599" y="4121"/>
                  </a:cubicBezTo>
                  <a:cubicBezTo>
                    <a:pt x="8530" y="4474"/>
                    <a:pt x="8480" y="4872"/>
                    <a:pt x="8360" y="5252"/>
                  </a:cubicBezTo>
                  <a:cubicBezTo>
                    <a:pt x="8321" y="5384"/>
                    <a:pt x="8118" y="5566"/>
                    <a:pt x="8000" y="5566"/>
                  </a:cubicBezTo>
                  <a:cubicBezTo>
                    <a:pt x="7995" y="5566"/>
                    <a:pt x="7990" y="5565"/>
                    <a:pt x="7985" y="5564"/>
                  </a:cubicBezTo>
                  <a:cubicBezTo>
                    <a:pt x="7829" y="5546"/>
                    <a:pt x="7568" y="5348"/>
                    <a:pt x="7568" y="5234"/>
                  </a:cubicBezTo>
                  <a:cubicBezTo>
                    <a:pt x="7581" y="4552"/>
                    <a:pt x="7641" y="3868"/>
                    <a:pt x="7728" y="3194"/>
                  </a:cubicBezTo>
                  <a:cubicBezTo>
                    <a:pt x="7741" y="3100"/>
                    <a:pt x="7958" y="2960"/>
                    <a:pt x="8083" y="2960"/>
                  </a:cubicBezTo>
                  <a:close/>
                  <a:moveTo>
                    <a:pt x="13027" y="4001"/>
                  </a:moveTo>
                  <a:cubicBezTo>
                    <a:pt x="13174" y="4006"/>
                    <a:pt x="13376" y="4199"/>
                    <a:pt x="13439" y="4355"/>
                  </a:cubicBezTo>
                  <a:cubicBezTo>
                    <a:pt x="13536" y="4580"/>
                    <a:pt x="13526" y="4849"/>
                    <a:pt x="13563" y="5088"/>
                  </a:cubicBezTo>
                  <a:cubicBezTo>
                    <a:pt x="13472" y="5466"/>
                    <a:pt x="13613" y="6027"/>
                    <a:pt x="13048" y="6027"/>
                  </a:cubicBezTo>
                  <a:cubicBezTo>
                    <a:pt x="13046" y="6027"/>
                    <a:pt x="13043" y="6027"/>
                    <a:pt x="13041" y="6027"/>
                  </a:cubicBezTo>
                  <a:cubicBezTo>
                    <a:pt x="12505" y="6023"/>
                    <a:pt x="12532" y="5495"/>
                    <a:pt x="12518" y="5106"/>
                  </a:cubicBezTo>
                  <a:cubicBezTo>
                    <a:pt x="12514" y="4854"/>
                    <a:pt x="12532" y="4584"/>
                    <a:pt x="12623" y="4355"/>
                  </a:cubicBezTo>
                  <a:cubicBezTo>
                    <a:pt x="12684" y="4199"/>
                    <a:pt x="12890" y="4001"/>
                    <a:pt x="13027" y="4001"/>
                  </a:cubicBezTo>
                  <a:close/>
                  <a:moveTo>
                    <a:pt x="2345" y="6705"/>
                  </a:moveTo>
                  <a:cubicBezTo>
                    <a:pt x="2390" y="6705"/>
                    <a:pt x="2428" y="6712"/>
                    <a:pt x="2443" y="6729"/>
                  </a:cubicBezTo>
                  <a:cubicBezTo>
                    <a:pt x="2545" y="6835"/>
                    <a:pt x="2581" y="7003"/>
                    <a:pt x="2695" y="7270"/>
                  </a:cubicBezTo>
                  <a:cubicBezTo>
                    <a:pt x="2438" y="7668"/>
                    <a:pt x="2173" y="8113"/>
                    <a:pt x="1870" y="8530"/>
                  </a:cubicBezTo>
                  <a:cubicBezTo>
                    <a:pt x="1831" y="8582"/>
                    <a:pt x="1712" y="8614"/>
                    <a:pt x="1610" y="8614"/>
                  </a:cubicBezTo>
                  <a:cubicBezTo>
                    <a:pt x="1559" y="8614"/>
                    <a:pt x="1512" y="8606"/>
                    <a:pt x="1481" y="8589"/>
                  </a:cubicBezTo>
                  <a:cubicBezTo>
                    <a:pt x="1384" y="8539"/>
                    <a:pt x="1270" y="8315"/>
                    <a:pt x="1306" y="8242"/>
                  </a:cubicBezTo>
                  <a:cubicBezTo>
                    <a:pt x="1550" y="7742"/>
                    <a:pt x="1824" y="7251"/>
                    <a:pt x="2114" y="6780"/>
                  </a:cubicBezTo>
                  <a:cubicBezTo>
                    <a:pt x="2141" y="6734"/>
                    <a:pt x="2256" y="6705"/>
                    <a:pt x="2345" y="6705"/>
                  </a:cubicBezTo>
                  <a:close/>
                  <a:moveTo>
                    <a:pt x="5391" y="6500"/>
                  </a:moveTo>
                  <a:cubicBezTo>
                    <a:pt x="5524" y="6673"/>
                    <a:pt x="5694" y="6835"/>
                    <a:pt x="5776" y="7031"/>
                  </a:cubicBezTo>
                  <a:cubicBezTo>
                    <a:pt x="5844" y="7188"/>
                    <a:pt x="5808" y="7388"/>
                    <a:pt x="5817" y="7664"/>
                  </a:cubicBezTo>
                  <a:cubicBezTo>
                    <a:pt x="5780" y="7884"/>
                    <a:pt x="5780" y="8209"/>
                    <a:pt x="5656" y="8485"/>
                  </a:cubicBezTo>
                  <a:cubicBezTo>
                    <a:pt x="5570" y="8673"/>
                    <a:pt x="5317" y="8787"/>
                    <a:pt x="5134" y="8934"/>
                  </a:cubicBezTo>
                  <a:cubicBezTo>
                    <a:pt x="5019" y="8751"/>
                    <a:pt x="4813" y="8568"/>
                    <a:pt x="4809" y="8379"/>
                  </a:cubicBezTo>
                  <a:cubicBezTo>
                    <a:pt x="4799" y="7905"/>
                    <a:pt x="4846" y="7430"/>
                    <a:pt x="4950" y="6967"/>
                  </a:cubicBezTo>
                  <a:cubicBezTo>
                    <a:pt x="4987" y="6789"/>
                    <a:pt x="5235" y="6656"/>
                    <a:pt x="5391" y="6500"/>
                  </a:cubicBezTo>
                  <a:close/>
                  <a:moveTo>
                    <a:pt x="10611" y="6238"/>
                  </a:moveTo>
                  <a:cubicBezTo>
                    <a:pt x="10753" y="6238"/>
                    <a:pt x="10980" y="6371"/>
                    <a:pt x="11024" y="6490"/>
                  </a:cubicBezTo>
                  <a:cubicBezTo>
                    <a:pt x="11134" y="6812"/>
                    <a:pt x="11161" y="7159"/>
                    <a:pt x="11221" y="7499"/>
                  </a:cubicBezTo>
                  <a:cubicBezTo>
                    <a:pt x="11147" y="7925"/>
                    <a:pt x="11116" y="8351"/>
                    <a:pt x="10987" y="8745"/>
                  </a:cubicBezTo>
                  <a:cubicBezTo>
                    <a:pt x="10936" y="8901"/>
                    <a:pt x="10694" y="9075"/>
                    <a:pt x="10520" y="9090"/>
                  </a:cubicBezTo>
                  <a:cubicBezTo>
                    <a:pt x="10518" y="9090"/>
                    <a:pt x="10516" y="9090"/>
                    <a:pt x="10514" y="9090"/>
                  </a:cubicBezTo>
                  <a:cubicBezTo>
                    <a:pt x="10407" y="9090"/>
                    <a:pt x="10181" y="8831"/>
                    <a:pt x="10175" y="8690"/>
                  </a:cubicBezTo>
                  <a:cubicBezTo>
                    <a:pt x="10158" y="7980"/>
                    <a:pt x="10185" y="7270"/>
                    <a:pt x="10236" y="6564"/>
                  </a:cubicBezTo>
                  <a:cubicBezTo>
                    <a:pt x="10249" y="6440"/>
                    <a:pt x="10465" y="6252"/>
                    <a:pt x="10598" y="6238"/>
                  </a:cubicBezTo>
                  <a:cubicBezTo>
                    <a:pt x="10602" y="6238"/>
                    <a:pt x="10606" y="6238"/>
                    <a:pt x="10611" y="6238"/>
                  </a:cubicBezTo>
                  <a:close/>
                  <a:moveTo>
                    <a:pt x="2109" y="0"/>
                  </a:moveTo>
                  <a:cubicBezTo>
                    <a:pt x="2086" y="101"/>
                    <a:pt x="2068" y="188"/>
                    <a:pt x="2050" y="276"/>
                  </a:cubicBezTo>
                  <a:cubicBezTo>
                    <a:pt x="1600" y="2196"/>
                    <a:pt x="1156" y="4121"/>
                    <a:pt x="698" y="6042"/>
                  </a:cubicBezTo>
                  <a:cubicBezTo>
                    <a:pt x="491" y="6894"/>
                    <a:pt x="230" y="7733"/>
                    <a:pt x="33" y="8585"/>
                  </a:cubicBezTo>
                  <a:cubicBezTo>
                    <a:pt x="0" y="8728"/>
                    <a:pt x="143" y="9035"/>
                    <a:pt x="266" y="9071"/>
                  </a:cubicBezTo>
                  <a:cubicBezTo>
                    <a:pt x="1898" y="9566"/>
                    <a:pt x="3521" y="10152"/>
                    <a:pt x="5194" y="10464"/>
                  </a:cubicBezTo>
                  <a:cubicBezTo>
                    <a:pt x="5673" y="10552"/>
                    <a:pt x="6168" y="10584"/>
                    <a:pt x="6667" y="10584"/>
                  </a:cubicBezTo>
                  <a:cubicBezTo>
                    <a:pt x="7341" y="10584"/>
                    <a:pt x="8024" y="10525"/>
                    <a:pt x="8690" y="10464"/>
                  </a:cubicBezTo>
                  <a:cubicBezTo>
                    <a:pt x="11454" y="10213"/>
                    <a:pt x="13852" y="8787"/>
                    <a:pt x="16423" y="7958"/>
                  </a:cubicBezTo>
                  <a:cubicBezTo>
                    <a:pt x="16299" y="6349"/>
                    <a:pt x="16176" y="4786"/>
                    <a:pt x="16056" y="3236"/>
                  </a:cubicBezTo>
                  <a:cubicBezTo>
                    <a:pt x="11235" y="2962"/>
                    <a:pt x="6468" y="2411"/>
                    <a:pt x="2109" y="0"/>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3"/>
            <p:cNvSpPr/>
            <p:nvPr/>
          </p:nvSpPr>
          <p:spPr>
            <a:xfrm>
              <a:off x="6358330" y="2087679"/>
              <a:ext cx="353171" cy="382874"/>
            </a:xfrm>
            <a:custGeom>
              <a:avLst/>
              <a:gdLst/>
              <a:ahLst/>
              <a:cxnLst/>
              <a:rect l="l" t="t" r="r" b="b"/>
              <a:pathLst>
                <a:path w="8787" h="9526" extrusionOk="0">
                  <a:moveTo>
                    <a:pt x="4299" y="1966"/>
                  </a:moveTo>
                  <a:cubicBezTo>
                    <a:pt x="4301" y="1966"/>
                    <a:pt x="4303" y="1966"/>
                    <a:pt x="4305" y="1966"/>
                  </a:cubicBezTo>
                  <a:cubicBezTo>
                    <a:pt x="4465" y="1986"/>
                    <a:pt x="4695" y="2076"/>
                    <a:pt x="4749" y="2205"/>
                  </a:cubicBezTo>
                  <a:cubicBezTo>
                    <a:pt x="4937" y="2618"/>
                    <a:pt x="5062" y="3057"/>
                    <a:pt x="5227" y="3529"/>
                  </a:cubicBezTo>
                  <a:cubicBezTo>
                    <a:pt x="5126" y="3677"/>
                    <a:pt x="5052" y="3901"/>
                    <a:pt x="4928" y="3937"/>
                  </a:cubicBezTo>
                  <a:cubicBezTo>
                    <a:pt x="4893" y="3947"/>
                    <a:pt x="4850" y="3952"/>
                    <a:pt x="4803" y="3952"/>
                  </a:cubicBezTo>
                  <a:cubicBezTo>
                    <a:pt x="4638" y="3952"/>
                    <a:pt x="4431" y="3894"/>
                    <a:pt x="4406" y="3823"/>
                  </a:cubicBezTo>
                  <a:cubicBezTo>
                    <a:pt x="4231" y="3300"/>
                    <a:pt x="4112" y="2755"/>
                    <a:pt x="4011" y="2214"/>
                  </a:cubicBezTo>
                  <a:cubicBezTo>
                    <a:pt x="3998" y="2147"/>
                    <a:pt x="4203" y="1966"/>
                    <a:pt x="4299" y="1966"/>
                  </a:cubicBezTo>
                  <a:close/>
                  <a:moveTo>
                    <a:pt x="1780" y="2235"/>
                  </a:moveTo>
                  <a:cubicBezTo>
                    <a:pt x="2175" y="2235"/>
                    <a:pt x="2197" y="2618"/>
                    <a:pt x="2224" y="2934"/>
                  </a:cubicBezTo>
                  <a:cubicBezTo>
                    <a:pt x="2247" y="3186"/>
                    <a:pt x="2278" y="3451"/>
                    <a:pt x="2219" y="3689"/>
                  </a:cubicBezTo>
                  <a:lnTo>
                    <a:pt x="2219" y="3690"/>
                  </a:lnTo>
                  <a:cubicBezTo>
                    <a:pt x="2173" y="3869"/>
                    <a:pt x="1990" y="4011"/>
                    <a:pt x="1866" y="4166"/>
                  </a:cubicBezTo>
                  <a:cubicBezTo>
                    <a:pt x="1706" y="4024"/>
                    <a:pt x="1499" y="3905"/>
                    <a:pt x="1403" y="3731"/>
                  </a:cubicBezTo>
                  <a:cubicBezTo>
                    <a:pt x="1321" y="3565"/>
                    <a:pt x="1361" y="3336"/>
                    <a:pt x="1348" y="3140"/>
                  </a:cubicBezTo>
                  <a:lnTo>
                    <a:pt x="1361" y="3140"/>
                  </a:lnTo>
                  <a:cubicBezTo>
                    <a:pt x="1361" y="3085"/>
                    <a:pt x="1357" y="3030"/>
                    <a:pt x="1361" y="2975"/>
                  </a:cubicBezTo>
                  <a:cubicBezTo>
                    <a:pt x="1380" y="2677"/>
                    <a:pt x="1302" y="2269"/>
                    <a:pt x="1724" y="2237"/>
                  </a:cubicBezTo>
                  <a:cubicBezTo>
                    <a:pt x="1744" y="2235"/>
                    <a:pt x="1763" y="2235"/>
                    <a:pt x="1780" y="2235"/>
                  </a:cubicBezTo>
                  <a:close/>
                  <a:moveTo>
                    <a:pt x="6838" y="4973"/>
                  </a:moveTo>
                  <a:cubicBezTo>
                    <a:pt x="6956" y="4973"/>
                    <a:pt x="7158" y="5219"/>
                    <a:pt x="7229" y="5390"/>
                  </a:cubicBezTo>
                  <a:cubicBezTo>
                    <a:pt x="7307" y="5583"/>
                    <a:pt x="7271" y="5821"/>
                    <a:pt x="7280" y="5968"/>
                  </a:cubicBezTo>
                  <a:cubicBezTo>
                    <a:pt x="7280" y="6092"/>
                    <a:pt x="7284" y="6147"/>
                    <a:pt x="7280" y="6202"/>
                  </a:cubicBezTo>
                  <a:cubicBezTo>
                    <a:pt x="7275" y="6531"/>
                    <a:pt x="7339" y="6945"/>
                    <a:pt x="6886" y="6976"/>
                  </a:cubicBezTo>
                  <a:cubicBezTo>
                    <a:pt x="6867" y="6978"/>
                    <a:pt x="6849" y="6979"/>
                    <a:pt x="6831" y="6979"/>
                  </a:cubicBezTo>
                  <a:cubicBezTo>
                    <a:pt x="6425" y="6979"/>
                    <a:pt x="6347" y="6590"/>
                    <a:pt x="6317" y="6253"/>
                  </a:cubicBezTo>
                  <a:cubicBezTo>
                    <a:pt x="6294" y="5964"/>
                    <a:pt x="6272" y="5653"/>
                    <a:pt x="6359" y="5386"/>
                  </a:cubicBezTo>
                  <a:cubicBezTo>
                    <a:pt x="6418" y="5207"/>
                    <a:pt x="6648" y="5005"/>
                    <a:pt x="6826" y="4974"/>
                  </a:cubicBezTo>
                  <a:cubicBezTo>
                    <a:pt x="6830" y="4973"/>
                    <a:pt x="6834" y="4973"/>
                    <a:pt x="6838" y="4973"/>
                  </a:cubicBezTo>
                  <a:close/>
                  <a:moveTo>
                    <a:pt x="3475" y="4876"/>
                  </a:moveTo>
                  <a:cubicBezTo>
                    <a:pt x="3480" y="4876"/>
                    <a:pt x="3485" y="4876"/>
                    <a:pt x="3489" y="4877"/>
                  </a:cubicBezTo>
                  <a:cubicBezTo>
                    <a:pt x="3659" y="4895"/>
                    <a:pt x="3874" y="5079"/>
                    <a:pt x="3943" y="5243"/>
                  </a:cubicBezTo>
                  <a:cubicBezTo>
                    <a:pt x="4039" y="5487"/>
                    <a:pt x="4021" y="5780"/>
                    <a:pt x="4053" y="6064"/>
                  </a:cubicBezTo>
                  <a:cubicBezTo>
                    <a:pt x="3994" y="6421"/>
                    <a:pt x="4158" y="6976"/>
                    <a:pt x="3576" y="6985"/>
                  </a:cubicBezTo>
                  <a:cubicBezTo>
                    <a:pt x="3574" y="6985"/>
                    <a:pt x="3571" y="6985"/>
                    <a:pt x="3569" y="6985"/>
                  </a:cubicBezTo>
                  <a:cubicBezTo>
                    <a:pt x="3008" y="6985"/>
                    <a:pt x="3017" y="6457"/>
                    <a:pt x="3013" y="6041"/>
                  </a:cubicBezTo>
                  <a:cubicBezTo>
                    <a:pt x="3004" y="5771"/>
                    <a:pt x="3013" y="5486"/>
                    <a:pt x="3100" y="5239"/>
                  </a:cubicBezTo>
                  <a:cubicBezTo>
                    <a:pt x="3148" y="5085"/>
                    <a:pt x="3353" y="4876"/>
                    <a:pt x="3475" y="4876"/>
                  </a:cubicBezTo>
                  <a:close/>
                  <a:moveTo>
                    <a:pt x="5324" y="7081"/>
                  </a:moveTo>
                  <a:cubicBezTo>
                    <a:pt x="5735" y="7081"/>
                    <a:pt x="5718" y="7556"/>
                    <a:pt x="5749" y="7879"/>
                  </a:cubicBezTo>
                  <a:cubicBezTo>
                    <a:pt x="5786" y="8268"/>
                    <a:pt x="5909" y="8809"/>
                    <a:pt x="5323" y="8819"/>
                  </a:cubicBezTo>
                  <a:cubicBezTo>
                    <a:pt x="5319" y="8819"/>
                    <a:pt x="5314" y="8819"/>
                    <a:pt x="5310" y="8819"/>
                  </a:cubicBezTo>
                  <a:cubicBezTo>
                    <a:pt x="4787" y="8819"/>
                    <a:pt x="4881" y="8298"/>
                    <a:pt x="4736" y="7837"/>
                  </a:cubicBezTo>
                  <a:cubicBezTo>
                    <a:pt x="4919" y="7572"/>
                    <a:pt x="5098" y="7090"/>
                    <a:pt x="5295" y="7082"/>
                  </a:cubicBezTo>
                  <a:cubicBezTo>
                    <a:pt x="5305" y="7081"/>
                    <a:pt x="5314" y="7081"/>
                    <a:pt x="5324" y="7081"/>
                  </a:cubicBezTo>
                  <a:close/>
                  <a:moveTo>
                    <a:pt x="6174" y="1"/>
                  </a:moveTo>
                  <a:cubicBezTo>
                    <a:pt x="5159" y="666"/>
                    <a:pt x="4144" y="956"/>
                    <a:pt x="3112" y="956"/>
                  </a:cubicBezTo>
                  <a:cubicBezTo>
                    <a:pt x="2099" y="956"/>
                    <a:pt x="1070" y="677"/>
                    <a:pt x="10" y="202"/>
                  </a:cubicBezTo>
                  <a:cubicBezTo>
                    <a:pt x="10" y="1861"/>
                    <a:pt x="0" y="3451"/>
                    <a:pt x="10" y="5042"/>
                  </a:cubicBezTo>
                  <a:cubicBezTo>
                    <a:pt x="19" y="6160"/>
                    <a:pt x="624" y="7027"/>
                    <a:pt x="1403" y="7687"/>
                  </a:cubicBezTo>
                  <a:cubicBezTo>
                    <a:pt x="2839" y="8906"/>
                    <a:pt x="4535" y="9526"/>
                    <a:pt x="6415" y="9526"/>
                  </a:cubicBezTo>
                  <a:cubicBezTo>
                    <a:pt x="6521" y="9526"/>
                    <a:pt x="6627" y="9524"/>
                    <a:pt x="6734" y="9520"/>
                  </a:cubicBezTo>
                  <a:cubicBezTo>
                    <a:pt x="6881" y="9514"/>
                    <a:pt x="7064" y="9410"/>
                    <a:pt x="7169" y="9295"/>
                  </a:cubicBezTo>
                  <a:cubicBezTo>
                    <a:pt x="7545" y="8870"/>
                    <a:pt x="7898" y="8424"/>
                    <a:pt x="8246" y="7980"/>
                  </a:cubicBezTo>
                  <a:cubicBezTo>
                    <a:pt x="8357" y="7843"/>
                    <a:pt x="8494" y="7677"/>
                    <a:pt x="8503" y="7517"/>
                  </a:cubicBezTo>
                  <a:cubicBezTo>
                    <a:pt x="8572" y="6293"/>
                    <a:pt x="8787" y="5079"/>
                    <a:pt x="8096" y="3897"/>
                  </a:cubicBezTo>
                  <a:cubicBezTo>
                    <a:pt x="7371" y="2655"/>
                    <a:pt x="6812" y="1316"/>
                    <a:pt x="6174"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3"/>
            <p:cNvSpPr/>
            <p:nvPr/>
          </p:nvSpPr>
          <p:spPr>
            <a:xfrm>
              <a:off x="6623081" y="2036634"/>
              <a:ext cx="216517" cy="180866"/>
            </a:xfrm>
            <a:custGeom>
              <a:avLst/>
              <a:gdLst/>
              <a:ahLst/>
              <a:cxnLst/>
              <a:rect l="l" t="t" r="r" b="b"/>
              <a:pathLst>
                <a:path w="5387" h="4500" extrusionOk="0">
                  <a:moveTo>
                    <a:pt x="1" y="1"/>
                  </a:moveTo>
                  <a:cubicBezTo>
                    <a:pt x="110" y="377"/>
                    <a:pt x="157" y="707"/>
                    <a:pt x="298" y="991"/>
                  </a:cubicBezTo>
                  <a:cubicBezTo>
                    <a:pt x="844" y="2086"/>
                    <a:pt x="1421" y="3163"/>
                    <a:pt x="2004" y="4240"/>
                  </a:cubicBezTo>
                  <a:cubicBezTo>
                    <a:pt x="2063" y="4353"/>
                    <a:pt x="2228" y="4500"/>
                    <a:pt x="2320" y="4500"/>
                  </a:cubicBezTo>
                  <a:cubicBezTo>
                    <a:pt x="2327" y="4500"/>
                    <a:pt x="2333" y="4499"/>
                    <a:pt x="2338" y="4498"/>
                  </a:cubicBezTo>
                  <a:cubicBezTo>
                    <a:pt x="3337" y="4258"/>
                    <a:pt x="4332" y="3983"/>
                    <a:pt x="5386" y="3705"/>
                  </a:cubicBezTo>
                  <a:cubicBezTo>
                    <a:pt x="4019" y="1751"/>
                    <a:pt x="2288" y="495"/>
                    <a:pt x="1"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3"/>
            <p:cNvSpPr/>
            <p:nvPr/>
          </p:nvSpPr>
          <p:spPr>
            <a:xfrm>
              <a:off x="6109978" y="2033660"/>
              <a:ext cx="218366" cy="276967"/>
            </a:xfrm>
            <a:custGeom>
              <a:avLst/>
              <a:gdLst/>
              <a:ahLst/>
              <a:cxnLst/>
              <a:rect l="l" t="t" r="r" b="b"/>
              <a:pathLst>
                <a:path w="5433" h="6891" extrusionOk="0">
                  <a:moveTo>
                    <a:pt x="3671" y="1"/>
                  </a:moveTo>
                  <a:cubicBezTo>
                    <a:pt x="3356" y="1"/>
                    <a:pt x="2952" y="255"/>
                    <a:pt x="2678" y="478"/>
                  </a:cubicBezTo>
                  <a:cubicBezTo>
                    <a:pt x="1385" y="1537"/>
                    <a:pt x="836" y="3049"/>
                    <a:pt x="382" y="4580"/>
                  </a:cubicBezTo>
                  <a:cubicBezTo>
                    <a:pt x="162" y="5318"/>
                    <a:pt x="120" y="6111"/>
                    <a:pt x="1" y="6890"/>
                  </a:cubicBezTo>
                  <a:cubicBezTo>
                    <a:pt x="1826" y="6688"/>
                    <a:pt x="3545" y="6500"/>
                    <a:pt x="5424" y="6295"/>
                  </a:cubicBezTo>
                  <a:cubicBezTo>
                    <a:pt x="5424" y="4924"/>
                    <a:pt x="5432" y="3572"/>
                    <a:pt x="5419" y="2216"/>
                  </a:cubicBezTo>
                  <a:cubicBezTo>
                    <a:pt x="5415" y="1890"/>
                    <a:pt x="5350" y="1564"/>
                    <a:pt x="5300" y="1238"/>
                  </a:cubicBezTo>
                  <a:cubicBezTo>
                    <a:pt x="5158" y="377"/>
                    <a:pt x="4433" y="144"/>
                    <a:pt x="3768" y="10"/>
                  </a:cubicBezTo>
                  <a:cubicBezTo>
                    <a:pt x="3737" y="4"/>
                    <a:pt x="3705" y="1"/>
                    <a:pt x="3671"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3"/>
            <p:cNvSpPr/>
            <p:nvPr/>
          </p:nvSpPr>
          <p:spPr>
            <a:xfrm>
              <a:off x="4880114" y="2466175"/>
              <a:ext cx="291476" cy="125561"/>
            </a:xfrm>
            <a:custGeom>
              <a:avLst/>
              <a:gdLst/>
              <a:ahLst/>
              <a:cxnLst/>
              <a:rect l="l" t="t" r="r" b="b"/>
              <a:pathLst>
                <a:path w="7252" h="3124" extrusionOk="0">
                  <a:moveTo>
                    <a:pt x="4849" y="1"/>
                  </a:moveTo>
                  <a:cubicBezTo>
                    <a:pt x="4766" y="1"/>
                    <a:pt x="4675" y="16"/>
                    <a:pt x="4575" y="44"/>
                  </a:cubicBezTo>
                  <a:cubicBezTo>
                    <a:pt x="3430" y="351"/>
                    <a:pt x="2274" y="644"/>
                    <a:pt x="1128" y="951"/>
                  </a:cubicBezTo>
                  <a:cubicBezTo>
                    <a:pt x="767" y="1047"/>
                    <a:pt x="413" y="1176"/>
                    <a:pt x="1" y="1304"/>
                  </a:cubicBezTo>
                  <a:cubicBezTo>
                    <a:pt x="2485" y="1927"/>
                    <a:pt x="4869" y="2528"/>
                    <a:pt x="7252" y="3124"/>
                  </a:cubicBezTo>
                  <a:cubicBezTo>
                    <a:pt x="6688" y="2147"/>
                    <a:pt x="6001" y="1272"/>
                    <a:pt x="5386" y="351"/>
                  </a:cubicBezTo>
                  <a:cubicBezTo>
                    <a:pt x="5219" y="98"/>
                    <a:pt x="5057" y="1"/>
                    <a:pt x="4849"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3"/>
            <p:cNvSpPr/>
            <p:nvPr/>
          </p:nvSpPr>
          <p:spPr>
            <a:xfrm>
              <a:off x="4795749" y="2546601"/>
              <a:ext cx="384321" cy="243968"/>
            </a:xfrm>
            <a:custGeom>
              <a:avLst/>
              <a:gdLst/>
              <a:ahLst/>
              <a:cxnLst/>
              <a:rect l="l" t="t" r="r" b="b"/>
              <a:pathLst>
                <a:path w="9562" h="6070" extrusionOk="0">
                  <a:moveTo>
                    <a:pt x="1" y="1"/>
                  </a:moveTo>
                  <a:lnTo>
                    <a:pt x="1" y="1"/>
                  </a:lnTo>
                  <a:cubicBezTo>
                    <a:pt x="394" y="1509"/>
                    <a:pt x="3144" y="4955"/>
                    <a:pt x="4785" y="6069"/>
                  </a:cubicBezTo>
                  <a:cubicBezTo>
                    <a:pt x="5409" y="5611"/>
                    <a:pt x="5963" y="5088"/>
                    <a:pt x="6614" y="4749"/>
                  </a:cubicBezTo>
                  <a:cubicBezTo>
                    <a:pt x="7824" y="4121"/>
                    <a:pt x="8617" y="3080"/>
                    <a:pt x="9562" y="2095"/>
                  </a:cubicBezTo>
                  <a:cubicBezTo>
                    <a:pt x="6399" y="1223"/>
                    <a:pt x="3328" y="201"/>
                    <a:pt x="1"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3"/>
            <p:cNvSpPr/>
            <p:nvPr/>
          </p:nvSpPr>
          <p:spPr>
            <a:xfrm>
              <a:off x="5019181" y="2641095"/>
              <a:ext cx="412013" cy="267521"/>
            </a:xfrm>
            <a:custGeom>
              <a:avLst/>
              <a:gdLst/>
              <a:ahLst/>
              <a:cxnLst/>
              <a:rect l="l" t="t" r="r" b="b"/>
              <a:pathLst>
                <a:path w="10251" h="6656" extrusionOk="0">
                  <a:moveTo>
                    <a:pt x="5171" y="0"/>
                  </a:moveTo>
                  <a:cubicBezTo>
                    <a:pt x="4987" y="0"/>
                    <a:pt x="4847" y="66"/>
                    <a:pt x="4685" y="248"/>
                  </a:cubicBezTo>
                  <a:cubicBezTo>
                    <a:pt x="3589" y="1453"/>
                    <a:pt x="2545" y="2709"/>
                    <a:pt x="995" y="3401"/>
                  </a:cubicBezTo>
                  <a:cubicBezTo>
                    <a:pt x="615" y="3570"/>
                    <a:pt x="330" y="3955"/>
                    <a:pt x="0" y="4240"/>
                  </a:cubicBezTo>
                  <a:cubicBezTo>
                    <a:pt x="79" y="4341"/>
                    <a:pt x="107" y="4396"/>
                    <a:pt x="147" y="4423"/>
                  </a:cubicBezTo>
                  <a:cubicBezTo>
                    <a:pt x="284" y="4514"/>
                    <a:pt x="427" y="4602"/>
                    <a:pt x="568" y="4685"/>
                  </a:cubicBezTo>
                  <a:cubicBezTo>
                    <a:pt x="2177" y="5615"/>
                    <a:pt x="3874" y="6243"/>
                    <a:pt x="5639" y="6655"/>
                  </a:cubicBezTo>
                  <a:lnTo>
                    <a:pt x="5703" y="6394"/>
                  </a:lnTo>
                  <a:cubicBezTo>
                    <a:pt x="5683" y="6392"/>
                    <a:pt x="5663" y="6383"/>
                    <a:pt x="5648" y="6371"/>
                  </a:cubicBezTo>
                  <a:cubicBezTo>
                    <a:pt x="5547" y="6284"/>
                    <a:pt x="5502" y="6018"/>
                    <a:pt x="5566" y="5894"/>
                  </a:cubicBezTo>
                  <a:cubicBezTo>
                    <a:pt x="5681" y="5656"/>
                    <a:pt x="5881" y="5454"/>
                    <a:pt x="6066" y="5257"/>
                  </a:cubicBezTo>
                  <a:cubicBezTo>
                    <a:pt x="7422" y="3822"/>
                    <a:pt x="8779" y="2398"/>
                    <a:pt x="10250" y="852"/>
                  </a:cubicBezTo>
                  <a:cubicBezTo>
                    <a:pt x="8523" y="559"/>
                    <a:pt x="6950" y="307"/>
                    <a:pt x="5387" y="23"/>
                  </a:cubicBezTo>
                  <a:cubicBezTo>
                    <a:pt x="5307" y="9"/>
                    <a:pt x="5236" y="0"/>
                    <a:pt x="517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3"/>
            <p:cNvSpPr/>
            <p:nvPr/>
          </p:nvSpPr>
          <p:spPr>
            <a:xfrm>
              <a:off x="5119061" y="2450138"/>
              <a:ext cx="315592" cy="192241"/>
            </a:xfrm>
            <a:custGeom>
              <a:avLst/>
              <a:gdLst/>
              <a:ahLst/>
              <a:cxnLst/>
              <a:rect l="l" t="t" r="r" b="b"/>
              <a:pathLst>
                <a:path w="7852" h="4783" extrusionOk="0">
                  <a:moveTo>
                    <a:pt x="2154" y="0"/>
                  </a:moveTo>
                  <a:cubicBezTo>
                    <a:pt x="1446" y="0"/>
                    <a:pt x="728" y="60"/>
                    <a:pt x="1" y="200"/>
                  </a:cubicBezTo>
                  <a:cubicBezTo>
                    <a:pt x="37" y="297"/>
                    <a:pt x="51" y="352"/>
                    <a:pt x="83" y="392"/>
                  </a:cubicBezTo>
                  <a:cubicBezTo>
                    <a:pt x="853" y="1478"/>
                    <a:pt x="1618" y="2569"/>
                    <a:pt x="2407" y="3642"/>
                  </a:cubicBezTo>
                  <a:cubicBezTo>
                    <a:pt x="2508" y="3784"/>
                    <a:pt x="2719" y="3889"/>
                    <a:pt x="2893" y="3926"/>
                  </a:cubicBezTo>
                  <a:cubicBezTo>
                    <a:pt x="3901" y="4118"/>
                    <a:pt x="4910" y="4288"/>
                    <a:pt x="5918" y="4458"/>
                  </a:cubicBezTo>
                  <a:cubicBezTo>
                    <a:pt x="6551" y="4568"/>
                    <a:pt x="7187" y="4669"/>
                    <a:pt x="7852" y="4783"/>
                  </a:cubicBezTo>
                  <a:cubicBezTo>
                    <a:pt x="7298" y="3353"/>
                    <a:pt x="6770" y="2001"/>
                    <a:pt x="6211" y="552"/>
                  </a:cubicBezTo>
                  <a:cubicBezTo>
                    <a:pt x="4916" y="236"/>
                    <a:pt x="3557" y="0"/>
                    <a:pt x="215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3"/>
            <p:cNvSpPr/>
            <p:nvPr/>
          </p:nvSpPr>
          <p:spPr>
            <a:xfrm>
              <a:off x="5402622" y="2482453"/>
              <a:ext cx="224033" cy="197707"/>
            </a:xfrm>
            <a:custGeom>
              <a:avLst/>
              <a:gdLst/>
              <a:ahLst/>
              <a:cxnLst/>
              <a:rect l="l" t="t" r="r" b="b"/>
              <a:pathLst>
                <a:path w="5574" h="4919" extrusionOk="0">
                  <a:moveTo>
                    <a:pt x="0" y="1"/>
                  </a:moveTo>
                  <a:cubicBezTo>
                    <a:pt x="614" y="1389"/>
                    <a:pt x="1177" y="2677"/>
                    <a:pt x="1755" y="3961"/>
                  </a:cubicBezTo>
                  <a:cubicBezTo>
                    <a:pt x="1806" y="4075"/>
                    <a:pt x="1938" y="4218"/>
                    <a:pt x="2053" y="4231"/>
                  </a:cubicBezTo>
                  <a:cubicBezTo>
                    <a:pt x="3112" y="4387"/>
                    <a:pt x="4102" y="4919"/>
                    <a:pt x="5190" y="4919"/>
                  </a:cubicBezTo>
                  <a:cubicBezTo>
                    <a:pt x="5316" y="4919"/>
                    <a:pt x="5444" y="4911"/>
                    <a:pt x="5573" y="4896"/>
                  </a:cubicBezTo>
                  <a:lnTo>
                    <a:pt x="5532" y="4511"/>
                  </a:lnTo>
                  <a:cubicBezTo>
                    <a:pt x="5372" y="4452"/>
                    <a:pt x="5193" y="4410"/>
                    <a:pt x="5093" y="4295"/>
                  </a:cubicBezTo>
                  <a:cubicBezTo>
                    <a:pt x="4900" y="4073"/>
                    <a:pt x="4749" y="3821"/>
                    <a:pt x="4644" y="3547"/>
                  </a:cubicBezTo>
                  <a:cubicBezTo>
                    <a:pt x="4424" y="2970"/>
                    <a:pt x="4267" y="2365"/>
                    <a:pt x="4035" y="1792"/>
                  </a:cubicBezTo>
                  <a:cubicBezTo>
                    <a:pt x="3947" y="1572"/>
                    <a:pt x="3750" y="1325"/>
                    <a:pt x="3539" y="1238"/>
                  </a:cubicBezTo>
                  <a:cubicBezTo>
                    <a:pt x="2594" y="853"/>
                    <a:pt x="1623" y="513"/>
                    <a:pt x="660" y="165"/>
                  </a:cubicBezTo>
                  <a:cubicBezTo>
                    <a:pt x="472" y="96"/>
                    <a:pt x="266" y="64"/>
                    <a:pt x="0"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3"/>
            <p:cNvSpPr/>
            <p:nvPr/>
          </p:nvSpPr>
          <p:spPr>
            <a:xfrm>
              <a:off x="5245869" y="2684543"/>
              <a:ext cx="355905" cy="249676"/>
            </a:xfrm>
            <a:custGeom>
              <a:avLst/>
              <a:gdLst/>
              <a:ahLst/>
              <a:cxnLst/>
              <a:rect l="l" t="t" r="r" b="b"/>
              <a:pathLst>
                <a:path w="8855" h="6212" extrusionOk="0">
                  <a:moveTo>
                    <a:pt x="5628" y="0"/>
                  </a:moveTo>
                  <a:cubicBezTo>
                    <a:pt x="5537" y="0"/>
                    <a:pt x="5412" y="57"/>
                    <a:pt x="5354" y="124"/>
                  </a:cubicBezTo>
                  <a:cubicBezTo>
                    <a:pt x="4708" y="848"/>
                    <a:pt x="4020" y="1545"/>
                    <a:pt x="3456" y="2329"/>
                  </a:cubicBezTo>
                  <a:cubicBezTo>
                    <a:pt x="2630" y="3480"/>
                    <a:pt x="1622" y="4420"/>
                    <a:pt x="481" y="5226"/>
                  </a:cubicBezTo>
                  <a:cubicBezTo>
                    <a:pt x="397" y="5280"/>
                    <a:pt x="251" y="5323"/>
                    <a:pt x="142" y="5323"/>
                  </a:cubicBezTo>
                  <a:cubicBezTo>
                    <a:pt x="113" y="5323"/>
                    <a:pt x="86" y="5320"/>
                    <a:pt x="64" y="5313"/>
                  </a:cubicBezTo>
                  <a:lnTo>
                    <a:pt x="0" y="5574"/>
                  </a:lnTo>
                  <a:cubicBezTo>
                    <a:pt x="894" y="5789"/>
                    <a:pt x="1805" y="5946"/>
                    <a:pt x="2731" y="6056"/>
                  </a:cubicBezTo>
                  <a:cubicBezTo>
                    <a:pt x="3558" y="6157"/>
                    <a:pt x="4392" y="6210"/>
                    <a:pt x="5225" y="6212"/>
                  </a:cubicBezTo>
                  <a:lnTo>
                    <a:pt x="5230" y="5882"/>
                  </a:lnTo>
                  <a:cubicBezTo>
                    <a:pt x="5215" y="5712"/>
                    <a:pt x="5165" y="5533"/>
                    <a:pt x="5198" y="5373"/>
                  </a:cubicBezTo>
                  <a:cubicBezTo>
                    <a:pt x="5233" y="5217"/>
                    <a:pt x="5344" y="5074"/>
                    <a:pt x="5445" y="4946"/>
                  </a:cubicBezTo>
                  <a:cubicBezTo>
                    <a:pt x="5802" y="4483"/>
                    <a:pt x="6169" y="4025"/>
                    <a:pt x="6539" y="3572"/>
                  </a:cubicBezTo>
                  <a:cubicBezTo>
                    <a:pt x="7286" y="2659"/>
                    <a:pt x="8039" y="1747"/>
                    <a:pt x="8855" y="753"/>
                  </a:cubicBezTo>
                  <a:cubicBezTo>
                    <a:pt x="7700" y="478"/>
                    <a:pt x="6686" y="230"/>
                    <a:pt x="5670" y="5"/>
                  </a:cubicBezTo>
                  <a:cubicBezTo>
                    <a:pt x="5657" y="2"/>
                    <a:pt x="5643" y="0"/>
                    <a:pt x="562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3"/>
            <p:cNvSpPr/>
            <p:nvPr/>
          </p:nvSpPr>
          <p:spPr>
            <a:xfrm>
              <a:off x="5455837" y="2726102"/>
              <a:ext cx="436450" cy="208117"/>
            </a:xfrm>
            <a:custGeom>
              <a:avLst/>
              <a:gdLst/>
              <a:ahLst/>
              <a:cxnLst/>
              <a:rect l="l" t="t" r="r" b="b"/>
              <a:pathLst>
                <a:path w="10859" h="5178" extrusionOk="0">
                  <a:moveTo>
                    <a:pt x="4606" y="1"/>
                  </a:moveTo>
                  <a:cubicBezTo>
                    <a:pt x="4478" y="1"/>
                    <a:pt x="4306" y="78"/>
                    <a:pt x="4235" y="172"/>
                  </a:cubicBezTo>
                  <a:cubicBezTo>
                    <a:pt x="3112" y="1570"/>
                    <a:pt x="2007" y="2986"/>
                    <a:pt x="894" y="4394"/>
                  </a:cubicBezTo>
                  <a:cubicBezTo>
                    <a:pt x="793" y="4523"/>
                    <a:pt x="692" y="4678"/>
                    <a:pt x="550" y="4742"/>
                  </a:cubicBezTo>
                  <a:cubicBezTo>
                    <a:pt x="390" y="4820"/>
                    <a:pt x="188" y="4816"/>
                    <a:pt x="5" y="4848"/>
                  </a:cubicBezTo>
                  <a:lnTo>
                    <a:pt x="0" y="5178"/>
                  </a:lnTo>
                  <a:cubicBezTo>
                    <a:pt x="3351" y="5178"/>
                    <a:pt x="6536" y="4362"/>
                    <a:pt x="9603" y="2839"/>
                  </a:cubicBezTo>
                  <a:cubicBezTo>
                    <a:pt x="10024" y="2633"/>
                    <a:pt x="10364" y="2254"/>
                    <a:pt x="10859" y="1859"/>
                  </a:cubicBezTo>
                  <a:cubicBezTo>
                    <a:pt x="10455" y="1625"/>
                    <a:pt x="10213" y="1415"/>
                    <a:pt x="9937" y="1341"/>
                  </a:cubicBezTo>
                  <a:cubicBezTo>
                    <a:pt x="8187" y="874"/>
                    <a:pt x="6427" y="434"/>
                    <a:pt x="4666" y="7"/>
                  </a:cubicBezTo>
                  <a:cubicBezTo>
                    <a:pt x="4648" y="3"/>
                    <a:pt x="4628" y="1"/>
                    <a:pt x="460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3"/>
            <p:cNvSpPr/>
            <p:nvPr/>
          </p:nvSpPr>
          <p:spPr>
            <a:xfrm>
              <a:off x="5595267" y="2552108"/>
              <a:ext cx="249877" cy="189950"/>
            </a:xfrm>
            <a:custGeom>
              <a:avLst/>
              <a:gdLst/>
              <a:ahLst/>
              <a:cxnLst/>
              <a:rect l="l" t="t" r="r" b="b"/>
              <a:pathLst>
                <a:path w="6217" h="4726" extrusionOk="0">
                  <a:moveTo>
                    <a:pt x="0" y="1"/>
                  </a:moveTo>
                  <a:lnTo>
                    <a:pt x="0" y="1"/>
                  </a:lnTo>
                  <a:cubicBezTo>
                    <a:pt x="147" y="426"/>
                    <a:pt x="240" y="716"/>
                    <a:pt x="348" y="1000"/>
                  </a:cubicBezTo>
                  <a:cubicBezTo>
                    <a:pt x="523" y="1421"/>
                    <a:pt x="733" y="1829"/>
                    <a:pt x="876" y="2260"/>
                  </a:cubicBezTo>
                  <a:cubicBezTo>
                    <a:pt x="926" y="2416"/>
                    <a:pt x="834" y="2622"/>
                    <a:pt x="807" y="2805"/>
                  </a:cubicBezTo>
                  <a:lnTo>
                    <a:pt x="739" y="2778"/>
                  </a:lnTo>
                  <a:lnTo>
                    <a:pt x="739" y="2778"/>
                  </a:lnTo>
                  <a:lnTo>
                    <a:pt x="779" y="3163"/>
                  </a:lnTo>
                  <a:cubicBezTo>
                    <a:pt x="793" y="3163"/>
                    <a:pt x="802" y="3158"/>
                    <a:pt x="817" y="3158"/>
                  </a:cubicBezTo>
                  <a:cubicBezTo>
                    <a:pt x="822" y="3158"/>
                    <a:pt x="828" y="3157"/>
                    <a:pt x="833" y="3157"/>
                  </a:cubicBezTo>
                  <a:cubicBezTo>
                    <a:pt x="893" y="3157"/>
                    <a:pt x="959" y="3197"/>
                    <a:pt x="1013" y="3227"/>
                  </a:cubicBezTo>
                  <a:cubicBezTo>
                    <a:pt x="1279" y="3360"/>
                    <a:pt x="1522" y="3552"/>
                    <a:pt x="1801" y="3626"/>
                  </a:cubicBezTo>
                  <a:cubicBezTo>
                    <a:pt x="3269" y="4011"/>
                    <a:pt x="4745" y="4364"/>
                    <a:pt x="6216" y="4726"/>
                  </a:cubicBezTo>
                  <a:cubicBezTo>
                    <a:pt x="4699" y="2540"/>
                    <a:pt x="2573" y="1114"/>
                    <a:pt x="0"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3"/>
            <p:cNvSpPr/>
            <p:nvPr/>
          </p:nvSpPr>
          <p:spPr>
            <a:xfrm>
              <a:off x="4752300" y="853075"/>
              <a:ext cx="3477736" cy="3727292"/>
            </a:xfrm>
            <a:custGeom>
              <a:avLst/>
              <a:gdLst/>
              <a:ahLst/>
              <a:cxnLst/>
              <a:rect l="l" t="t" r="r" b="b"/>
              <a:pathLst>
                <a:path w="86527" h="92736" extrusionOk="0">
                  <a:moveTo>
                    <a:pt x="47022" y="852"/>
                  </a:moveTo>
                  <a:cubicBezTo>
                    <a:pt x="47328" y="852"/>
                    <a:pt x="47635" y="1010"/>
                    <a:pt x="48035" y="1314"/>
                  </a:cubicBezTo>
                  <a:cubicBezTo>
                    <a:pt x="48821" y="1910"/>
                    <a:pt x="49639" y="2419"/>
                    <a:pt x="50600" y="2419"/>
                  </a:cubicBezTo>
                  <a:cubicBezTo>
                    <a:pt x="50799" y="2419"/>
                    <a:pt x="51004" y="2397"/>
                    <a:pt x="51216" y="2350"/>
                  </a:cubicBezTo>
                  <a:cubicBezTo>
                    <a:pt x="52284" y="2116"/>
                    <a:pt x="53328" y="1777"/>
                    <a:pt x="54384" y="1474"/>
                  </a:cubicBezTo>
                  <a:cubicBezTo>
                    <a:pt x="54649" y="1396"/>
                    <a:pt x="54901" y="1281"/>
                    <a:pt x="55162" y="1209"/>
                  </a:cubicBezTo>
                  <a:cubicBezTo>
                    <a:pt x="55236" y="1187"/>
                    <a:pt x="55306" y="1178"/>
                    <a:pt x="55372" y="1178"/>
                  </a:cubicBezTo>
                  <a:cubicBezTo>
                    <a:pt x="55674" y="1178"/>
                    <a:pt x="55889" y="1385"/>
                    <a:pt x="56006" y="1649"/>
                  </a:cubicBezTo>
                  <a:cubicBezTo>
                    <a:pt x="56079" y="1818"/>
                    <a:pt x="55997" y="2130"/>
                    <a:pt x="55877" y="2299"/>
                  </a:cubicBezTo>
                  <a:cubicBezTo>
                    <a:pt x="55151" y="3375"/>
                    <a:pt x="54088" y="3674"/>
                    <a:pt x="52950" y="3674"/>
                  </a:cubicBezTo>
                  <a:cubicBezTo>
                    <a:pt x="52760" y="3674"/>
                    <a:pt x="52568" y="3666"/>
                    <a:pt x="52375" y="3652"/>
                  </a:cubicBezTo>
                  <a:cubicBezTo>
                    <a:pt x="51230" y="3569"/>
                    <a:pt x="50103" y="3285"/>
                    <a:pt x="48957" y="3138"/>
                  </a:cubicBezTo>
                  <a:cubicBezTo>
                    <a:pt x="48747" y="3111"/>
                    <a:pt x="48541" y="3096"/>
                    <a:pt x="48341" y="3096"/>
                  </a:cubicBezTo>
                  <a:cubicBezTo>
                    <a:pt x="47412" y="3096"/>
                    <a:pt x="46587" y="3410"/>
                    <a:pt x="45890" y="4202"/>
                  </a:cubicBezTo>
                  <a:cubicBezTo>
                    <a:pt x="45258" y="4926"/>
                    <a:pt x="44607" y="5732"/>
                    <a:pt x="43617" y="5957"/>
                  </a:cubicBezTo>
                  <a:cubicBezTo>
                    <a:pt x="42755" y="6149"/>
                    <a:pt x="41852" y="6159"/>
                    <a:pt x="40963" y="6237"/>
                  </a:cubicBezTo>
                  <a:cubicBezTo>
                    <a:pt x="40909" y="6242"/>
                    <a:pt x="40854" y="6244"/>
                    <a:pt x="40799" y="6244"/>
                  </a:cubicBezTo>
                  <a:cubicBezTo>
                    <a:pt x="40618" y="6244"/>
                    <a:pt x="40435" y="6221"/>
                    <a:pt x="40252" y="6218"/>
                  </a:cubicBezTo>
                  <a:cubicBezTo>
                    <a:pt x="40242" y="6218"/>
                    <a:pt x="40232" y="6218"/>
                    <a:pt x="40222" y="6218"/>
                  </a:cubicBezTo>
                  <a:cubicBezTo>
                    <a:pt x="39349" y="6218"/>
                    <a:pt x="38741" y="6600"/>
                    <a:pt x="38460" y="7461"/>
                  </a:cubicBezTo>
                  <a:cubicBezTo>
                    <a:pt x="38364" y="7754"/>
                    <a:pt x="38212" y="8042"/>
                    <a:pt x="38163" y="8345"/>
                  </a:cubicBezTo>
                  <a:cubicBezTo>
                    <a:pt x="37974" y="9523"/>
                    <a:pt x="37164" y="10118"/>
                    <a:pt x="36159" y="10545"/>
                  </a:cubicBezTo>
                  <a:cubicBezTo>
                    <a:pt x="35655" y="10760"/>
                    <a:pt x="35132" y="10939"/>
                    <a:pt x="34629" y="11155"/>
                  </a:cubicBezTo>
                  <a:cubicBezTo>
                    <a:pt x="33785" y="11517"/>
                    <a:pt x="33144" y="12081"/>
                    <a:pt x="32896" y="13016"/>
                  </a:cubicBezTo>
                  <a:cubicBezTo>
                    <a:pt x="31667" y="11338"/>
                    <a:pt x="32891" y="9280"/>
                    <a:pt x="34669" y="8904"/>
                  </a:cubicBezTo>
                  <a:cubicBezTo>
                    <a:pt x="36045" y="8616"/>
                    <a:pt x="36224" y="8505"/>
                    <a:pt x="36466" y="7112"/>
                  </a:cubicBezTo>
                  <a:cubicBezTo>
                    <a:pt x="36755" y="5436"/>
                    <a:pt x="37453" y="4643"/>
                    <a:pt x="39283" y="4643"/>
                  </a:cubicBezTo>
                  <a:cubicBezTo>
                    <a:pt x="39435" y="4643"/>
                    <a:pt x="39594" y="4649"/>
                    <a:pt x="39762" y="4660"/>
                  </a:cubicBezTo>
                  <a:cubicBezTo>
                    <a:pt x="40446" y="4706"/>
                    <a:pt x="40933" y="4744"/>
                    <a:pt x="41313" y="4744"/>
                  </a:cubicBezTo>
                  <a:cubicBezTo>
                    <a:pt x="42393" y="4744"/>
                    <a:pt x="42621" y="4437"/>
                    <a:pt x="44112" y="3143"/>
                  </a:cubicBezTo>
                  <a:cubicBezTo>
                    <a:pt x="44790" y="2560"/>
                    <a:pt x="45363" y="1855"/>
                    <a:pt x="46060" y="1296"/>
                  </a:cubicBezTo>
                  <a:cubicBezTo>
                    <a:pt x="46435" y="997"/>
                    <a:pt x="46728" y="852"/>
                    <a:pt x="47022" y="852"/>
                  </a:cubicBezTo>
                  <a:close/>
                  <a:moveTo>
                    <a:pt x="56570" y="2886"/>
                  </a:moveTo>
                  <a:cubicBezTo>
                    <a:pt x="56684" y="3536"/>
                    <a:pt x="56817" y="4289"/>
                    <a:pt x="56927" y="4912"/>
                  </a:cubicBezTo>
                  <a:cubicBezTo>
                    <a:pt x="56528" y="5261"/>
                    <a:pt x="56208" y="5499"/>
                    <a:pt x="55941" y="5783"/>
                  </a:cubicBezTo>
                  <a:cubicBezTo>
                    <a:pt x="55025" y="6772"/>
                    <a:pt x="54130" y="7252"/>
                    <a:pt x="53155" y="7252"/>
                  </a:cubicBezTo>
                  <a:cubicBezTo>
                    <a:pt x="52653" y="7252"/>
                    <a:pt x="52129" y="7125"/>
                    <a:pt x="51569" y="6874"/>
                  </a:cubicBezTo>
                  <a:cubicBezTo>
                    <a:pt x="51266" y="6740"/>
                    <a:pt x="50945" y="6662"/>
                    <a:pt x="50625" y="6576"/>
                  </a:cubicBezTo>
                  <a:cubicBezTo>
                    <a:pt x="50363" y="6506"/>
                    <a:pt x="50114" y="6470"/>
                    <a:pt x="49877" y="6470"/>
                  </a:cubicBezTo>
                  <a:cubicBezTo>
                    <a:pt x="49210" y="6470"/>
                    <a:pt x="48641" y="6757"/>
                    <a:pt x="48154" y="7396"/>
                  </a:cubicBezTo>
                  <a:cubicBezTo>
                    <a:pt x="47323" y="8480"/>
                    <a:pt x="46312" y="9131"/>
                    <a:pt x="45048" y="9131"/>
                  </a:cubicBezTo>
                  <a:cubicBezTo>
                    <a:pt x="44708" y="9131"/>
                    <a:pt x="44351" y="9084"/>
                    <a:pt x="43974" y="8986"/>
                  </a:cubicBezTo>
                  <a:cubicBezTo>
                    <a:pt x="43520" y="8872"/>
                    <a:pt x="43029" y="8895"/>
                    <a:pt x="42553" y="8890"/>
                  </a:cubicBezTo>
                  <a:cubicBezTo>
                    <a:pt x="42548" y="8890"/>
                    <a:pt x="42543" y="8890"/>
                    <a:pt x="42539" y="8890"/>
                  </a:cubicBezTo>
                  <a:cubicBezTo>
                    <a:pt x="41711" y="8890"/>
                    <a:pt x="41043" y="9257"/>
                    <a:pt x="40614" y="9949"/>
                  </a:cubicBezTo>
                  <a:cubicBezTo>
                    <a:pt x="40202" y="10617"/>
                    <a:pt x="39840" y="11316"/>
                    <a:pt x="39533" y="12039"/>
                  </a:cubicBezTo>
                  <a:cubicBezTo>
                    <a:pt x="39129" y="12988"/>
                    <a:pt x="38492" y="13570"/>
                    <a:pt x="37447" y="13671"/>
                  </a:cubicBezTo>
                  <a:cubicBezTo>
                    <a:pt x="35940" y="13822"/>
                    <a:pt x="35119" y="14761"/>
                    <a:pt x="34610" y="16201"/>
                  </a:cubicBezTo>
                  <a:cubicBezTo>
                    <a:pt x="34261" y="15665"/>
                    <a:pt x="33913" y="15234"/>
                    <a:pt x="33675" y="14748"/>
                  </a:cubicBezTo>
                  <a:cubicBezTo>
                    <a:pt x="33281" y="13941"/>
                    <a:pt x="33803" y="12502"/>
                    <a:pt x="34615" y="12075"/>
                  </a:cubicBezTo>
                  <a:cubicBezTo>
                    <a:pt x="35000" y="11874"/>
                    <a:pt x="35421" y="11732"/>
                    <a:pt x="35829" y="11567"/>
                  </a:cubicBezTo>
                  <a:cubicBezTo>
                    <a:pt x="36136" y="11443"/>
                    <a:pt x="36453" y="11347"/>
                    <a:pt x="36750" y="11204"/>
                  </a:cubicBezTo>
                  <a:cubicBezTo>
                    <a:pt x="37810" y="10691"/>
                    <a:pt x="38588" y="9977"/>
                    <a:pt x="38900" y="8743"/>
                  </a:cubicBezTo>
                  <a:cubicBezTo>
                    <a:pt x="39275" y="7265"/>
                    <a:pt x="39380" y="7019"/>
                    <a:pt x="40457" y="7019"/>
                  </a:cubicBezTo>
                  <a:cubicBezTo>
                    <a:pt x="40685" y="7019"/>
                    <a:pt x="40956" y="7030"/>
                    <a:pt x="41283" y="7043"/>
                  </a:cubicBezTo>
                  <a:cubicBezTo>
                    <a:pt x="41544" y="7054"/>
                    <a:pt x="41805" y="7064"/>
                    <a:pt x="42065" y="7064"/>
                  </a:cubicBezTo>
                  <a:cubicBezTo>
                    <a:pt x="42858" y="7064"/>
                    <a:pt x="43638" y="6972"/>
                    <a:pt x="44331" y="6544"/>
                  </a:cubicBezTo>
                  <a:cubicBezTo>
                    <a:pt x="45038" y="6104"/>
                    <a:pt x="45757" y="5595"/>
                    <a:pt x="46275" y="4958"/>
                  </a:cubicBezTo>
                  <a:cubicBezTo>
                    <a:pt x="46912" y="4170"/>
                    <a:pt x="47658" y="3919"/>
                    <a:pt x="48485" y="3919"/>
                  </a:cubicBezTo>
                  <a:cubicBezTo>
                    <a:pt x="48777" y="3919"/>
                    <a:pt x="49080" y="3950"/>
                    <a:pt x="49392" y="4000"/>
                  </a:cubicBezTo>
                  <a:cubicBezTo>
                    <a:pt x="50203" y="4133"/>
                    <a:pt x="51010" y="4316"/>
                    <a:pt x="51826" y="4440"/>
                  </a:cubicBezTo>
                  <a:cubicBezTo>
                    <a:pt x="52159" y="4489"/>
                    <a:pt x="52493" y="4517"/>
                    <a:pt x="52824" y="4517"/>
                  </a:cubicBezTo>
                  <a:cubicBezTo>
                    <a:pt x="53518" y="4517"/>
                    <a:pt x="54201" y="4394"/>
                    <a:pt x="54837" y="4087"/>
                  </a:cubicBezTo>
                  <a:cubicBezTo>
                    <a:pt x="55446" y="3793"/>
                    <a:pt x="55960" y="3317"/>
                    <a:pt x="56570" y="2886"/>
                  </a:cubicBezTo>
                  <a:close/>
                  <a:moveTo>
                    <a:pt x="56757" y="6058"/>
                  </a:moveTo>
                  <a:lnTo>
                    <a:pt x="56757" y="6058"/>
                  </a:lnTo>
                  <a:cubicBezTo>
                    <a:pt x="56923" y="7529"/>
                    <a:pt x="56368" y="8501"/>
                    <a:pt x="54924" y="9165"/>
                  </a:cubicBezTo>
                  <a:cubicBezTo>
                    <a:pt x="52720" y="10179"/>
                    <a:pt x="50409" y="10820"/>
                    <a:pt x="48002" y="11233"/>
                  </a:cubicBezTo>
                  <a:cubicBezTo>
                    <a:pt x="45867" y="11599"/>
                    <a:pt x="43759" y="12181"/>
                    <a:pt x="41664" y="12764"/>
                  </a:cubicBezTo>
                  <a:cubicBezTo>
                    <a:pt x="41077" y="12924"/>
                    <a:pt x="40513" y="13341"/>
                    <a:pt x="40064" y="13772"/>
                  </a:cubicBezTo>
                  <a:cubicBezTo>
                    <a:pt x="39733" y="14088"/>
                    <a:pt x="39550" y="14597"/>
                    <a:pt x="39413" y="15051"/>
                  </a:cubicBezTo>
                  <a:cubicBezTo>
                    <a:pt x="38982" y="16454"/>
                    <a:pt x="39119" y="17887"/>
                    <a:pt x="39180" y="19327"/>
                  </a:cubicBezTo>
                  <a:cubicBezTo>
                    <a:pt x="39211" y="20080"/>
                    <a:pt x="39106" y="20840"/>
                    <a:pt x="39056" y="21738"/>
                  </a:cubicBezTo>
                  <a:cubicBezTo>
                    <a:pt x="38685" y="21545"/>
                    <a:pt x="38456" y="21472"/>
                    <a:pt x="38281" y="21334"/>
                  </a:cubicBezTo>
                  <a:cubicBezTo>
                    <a:pt x="37648" y="20840"/>
                    <a:pt x="36971" y="20377"/>
                    <a:pt x="36434" y="19790"/>
                  </a:cubicBezTo>
                  <a:cubicBezTo>
                    <a:pt x="36039" y="19359"/>
                    <a:pt x="35797" y="18777"/>
                    <a:pt x="35559" y="18232"/>
                  </a:cubicBezTo>
                  <a:cubicBezTo>
                    <a:pt x="35054" y="17077"/>
                    <a:pt x="35219" y="16023"/>
                    <a:pt x="36095" y="15078"/>
                  </a:cubicBezTo>
                  <a:cubicBezTo>
                    <a:pt x="36516" y="14620"/>
                    <a:pt x="37044" y="14477"/>
                    <a:pt x="37612" y="14409"/>
                  </a:cubicBezTo>
                  <a:cubicBezTo>
                    <a:pt x="38323" y="14331"/>
                    <a:pt x="38904" y="14098"/>
                    <a:pt x="39373" y="13694"/>
                  </a:cubicBezTo>
                  <a:cubicBezTo>
                    <a:pt x="39729" y="13382"/>
                    <a:pt x="40019" y="12974"/>
                    <a:pt x="40234" y="12452"/>
                  </a:cubicBezTo>
                  <a:cubicBezTo>
                    <a:pt x="40518" y="11782"/>
                    <a:pt x="40857" y="11127"/>
                    <a:pt x="41220" y="10495"/>
                  </a:cubicBezTo>
                  <a:cubicBezTo>
                    <a:pt x="41532" y="9948"/>
                    <a:pt x="42040" y="9673"/>
                    <a:pt x="42661" y="9673"/>
                  </a:cubicBezTo>
                  <a:cubicBezTo>
                    <a:pt x="42686" y="9673"/>
                    <a:pt x="42711" y="9673"/>
                    <a:pt x="42737" y="9674"/>
                  </a:cubicBezTo>
                  <a:cubicBezTo>
                    <a:pt x="43227" y="9693"/>
                    <a:pt x="43731" y="9711"/>
                    <a:pt x="44207" y="9821"/>
                  </a:cubicBezTo>
                  <a:cubicBezTo>
                    <a:pt x="44544" y="9898"/>
                    <a:pt x="44868" y="9935"/>
                    <a:pt x="45180" y="9935"/>
                  </a:cubicBezTo>
                  <a:cubicBezTo>
                    <a:pt x="46298" y="9935"/>
                    <a:pt x="47263" y="9458"/>
                    <a:pt x="48126" y="8633"/>
                  </a:cubicBezTo>
                  <a:cubicBezTo>
                    <a:pt x="48404" y="8368"/>
                    <a:pt x="48660" y="8084"/>
                    <a:pt x="48896" y="7781"/>
                  </a:cubicBezTo>
                  <a:cubicBezTo>
                    <a:pt x="49153" y="7450"/>
                    <a:pt x="49458" y="7276"/>
                    <a:pt x="49824" y="7276"/>
                  </a:cubicBezTo>
                  <a:cubicBezTo>
                    <a:pt x="49929" y="7276"/>
                    <a:pt x="50038" y="7290"/>
                    <a:pt x="50152" y="7318"/>
                  </a:cubicBezTo>
                  <a:cubicBezTo>
                    <a:pt x="50593" y="7428"/>
                    <a:pt x="51050" y="7516"/>
                    <a:pt x="51464" y="7699"/>
                  </a:cubicBezTo>
                  <a:cubicBezTo>
                    <a:pt x="52038" y="7947"/>
                    <a:pt x="52592" y="8057"/>
                    <a:pt x="53117" y="8057"/>
                  </a:cubicBezTo>
                  <a:cubicBezTo>
                    <a:pt x="54460" y="8057"/>
                    <a:pt x="55618" y="7341"/>
                    <a:pt x="56464" y="6406"/>
                  </a:cubicBezTo>
                  <a:cubicBezTo>
                    <a:pt x="56555" y="6305"/>
                    <a:pt x="56639" y="6195"/>
                    <a:pt x="56757" y="6058"/>
                  </a:cubicBezTo>
                  <a:close/>
                  <a:moveTo>
                    <a:pt x="54599" y="10366"/>
                  </a:moveTo>
                  <a:cubicBezTo>
                    <a:pt x="54685" y="10751"/>
                    <a:pt x="54767" y="11104"/>
                    <a:pt x="54845" y="11456"/>
                  </a:cubicBezTo>
                  <a:cubicBezTo>
                    <a:pt x="55497" y="14496"/>
                    <a:pt x="56170" y="17526"/>
                    <a:pt x="56285" y="20657"/>
                  </a:cubicBezTo>
                  <a:cubicBezTo>
                    <a:pt x="56304" y="21288"/>
                    <a:pt x="56185" y="21830"/>
                    <a:pt x="55970" y="22394"/>
                  </a:cubicBezTo>
                  <a:cubicBezTo>
                    <a:pt x="54998" y="24900"/>
                    <a:pt x="53082" y="26330"/>
                    <a:pt x="50547" y="26890"/>
                  </a:cubicBezTo>
                  <a:cubicBezTo>
                    <a:pt x="49076" y="27210"/>
                    <a:pt x="47541" y="27265"/>
                    <a:pt x="46032" y="27370"/>
                  </a:cubicBezTo>
                  <a:cubicBezTo>
                    <a:pt x="46015" y="27372"/>
                    <a:pt x="45997" y="27372"/>
                    <a:pt x="45979" y="27372"/>
                  </a:cubicBezTo>
                  <a:cubicBezTo>
                    <a:pt x="45633" y="27372"/>
                    <a:pt x="45271" y="27129"/>
                    <a:pt x="44823" y="26976"/>
                  </a:cubicBezTo>
                  <a:lnTo>
                    <a:pt x="44823" y="26976"/>
                  </a:lnTo>
                  <a:cubicBezTo>
                    <a:pt x="45074" y="27980"/>
                    <a:pt x="45322" y="28975"/>
                    <a:pt x="45574" y="29993"/>
                  </a:cubicBezTo>
                  <a:cubicBezTo>
                    <a:pt x="44782" y="30595"/>
                    <a:pt x="43935" y="30820"/>
                    <a:pt x="43059" y="30820"/>
                  </a:cubicBezTo>
                  <a:cubicBezTo>
                    <a:pt x="42543" y="30820"/>
                    <a:pt x="42016" y="30741"/>
                    <a:pt x="41485" y="30616"/>
                  </a:cubicBezTo>
                  <a:cubicBezTo>
                    <a:pt x="40656" y="30424"/>
                    <a:pt x="39886" y="30079"/>
                    <a:pt x="39345" y="29370"/>
                  </a:cubicBezTo>
                  <a:cubicBezTo>
                    <a:pt x="39303" y="29309"/>
                    <a:pt x="39244" y="29250"/>
                    <a:pt x="39181" y="29223"/>
                  </a:cubicBezTo>
                  <a:cubicBezTo>
                    <a:pt x="38442" y="28929"/>
                    <a:pt x="38396" y="28384"/>
                    <a:pt x="38525" y="27683"/>
                  </a:cubicBezTo>
                  <a:cubicBezTo>
                    <a:pt x="38649" y="27005"/>
                    <a:pt x="38667" y="26299"/>
                    <a:pt x="38644" y="25607"/>
                  </a:cubicBezTo>
                  <a:cubicBezTo>
                    <a:pt x="38634" y="25386"/>
                    <a:pt x="38401" y="25052"/>
                    <a:pt x="38195" y="24974"/>
                  </a:cubicBezTo>
                  <a:cubicBezTo>
                    <a:pt x="36733" y="24433"/>
                    <a:pt x="35664" y="23530"/>
                    <a:pt x="35247" y="21976"/>
                  </a:cubicBezTo>
                  <a:cubicBezTo>
                    <a:pt x="35210" y="21833"/>
                    <a:pt x="35124" y="21673"/>
                    <a:pt x="35155" y="21549"/>
                  </a:cubicBezTo>
                  <a:cubicBezTo>
                    <a:pt x="35247" y="21210"/>
                    <a:pt x="35311" y="20779"/>
                    <a:pt x="35550" y="20596"/>
                  </a:cubicBezTo>
                  <a:cubicBezTo>
                    <a:pt x="35578" y="20575"/>
                    <a:pt x="35617" y="20566"/>
                    <a:pt x="35665" y="20566"/>
                  </a:cubicBezTo>
                  <a:cubicBezTo>
                    <a:pt x="35871" y="20566"/>
                    <a:pt x="36228" y="20734"/>
                    <a:pt x="36444" y="20872"/>
                  </a:cubicBezTo>
                  <a:cubicBezTo>
                    <a:pt x="37118" y="21303"/>
                    <a:pt x="37717" y="21852"/>
                    <a:pt x="38414" y="22237"/>
                  </a:cubicBezTo>
                  <a:cubicBezTo>
                    <a:pt x="38685" y="22390"/>
                    <a:pt x="38922" y="22466"/>
                    <a:pt x="39126" y="22466"/>
                  </a:cubicBezTo>
                  <a:cubicBezTo>
                    <a:pt x="39540" y="22466"/>
                    <a:pt x="39814" y="22151"/>
                    <a:pt x="39936" y="21526"/>
                  </a:cubicBezTo>
                  <a:cubicBezTo>
                    <a:pt x="40079" y="20779"/>
                    <a:pt x="40073" y="20001"/>
                    <a:pt x="40106" y="19235"/>
                  </a:cubicBezTo>
                  <a:cubicBezTo>
                    <a:pt x="40161" y="17947"/>
                    <a:pt x="40193" y="16654"/>
                    <a:pt x="40239" y="15362"/>
                  </a:cubicBezTo>
                  <a:cubicBezTo>
                    <a:pt x="40271" y="14491"/>
                    <a:pt x="40931" y="14111"/>
                    <a:pt x="41582" y="13772"/>
                  </a:cubicBezTo>
                  <a:cubicBezTo>
                    <a:pt x="41967" y="13574"/>
                    <a:pt x="42402" y="13459"/>
                    <a:pt x="42829" y="13364"/>
                  </a:cubicBezTo>
                  <a:cubicBezTo>
                    <a:pt x="45147" y="12855"/>
                    <a:pt x="47486" y="12405"/>
                    <a:pt x="49796" y="11846"/>
                  </a:cubicBezTo>
                  <a:cubicBezTo>
                    <a:pt x="51230" y="11498"/>
                    <a:pt x="52628" y="10989"/>
                    <a:pt x="54045" y="10554"/>
                  </a:cubicBezTo>
                  <a:cubicBezTo>
                    <a:pt x="54214" y="10503"/>
                    <a:pt x="54384" y="10440"/>
                    <a:pt x="54599" y="10366"/>
                  </a:cubicBezTo>
                  <a:close/>
                  <a:moveTo>
                    <a:pt x="46546" y="29449"/>
                  </a:moveTo>
                  <a:lnTo>
                    <a:pt x="46546" y="29449"/>
                  </a:lnTo>
                  <a:cubicBezTo>
                    <a:pt x="48833" y="29943"/>
                    <a:pt x="50566" y="31199"/>
                    <a:pt x="51931" y="33152"/>
                  </a:cubicBezTo>
                  <a:cubicBezTo>
                    <a:pt x="50877" y="33430"/>
                    <a:pt x="49882" y="33705"/>
                    <a:pt x="48883" y="33945"/>
                  </a:cubicBezTo>
                  <a:cubicBezTo>
                    <a:pt x="48877" y="33946"/>
                    <a:pt x="48871" y="33947"/>
                    <a:pt x="48865" y="33947"/>
                  </a:cubicBezTo>
                  <a:cubicBezTo>
                    <a:pt x="48772" y="33947"/>
                    <a:pt x="48608" y="33799"/>
                    <a:pt x="48549" y="33688"/>
                  </a:cubicBezTo>
                  <a:cubicBezTo>
                    <a:pt x="47966" y="32611"/>
                    <a:pt x="47389" y="31534"/>
                    <a:pt x="46843" y="30438"/>
                  </a:cubicBezTo>
                  <a:cubicBezTo>
                    <a:pt x="46702" y="30154"/>
                    <a:pt x="46655" y="29824"/>
                    <a:pt x="46546" y="29449"/>
                  </a:cubicBezTo>
                  <a:close/>
                  <a:moveTo>
                    <a:pt x="37450" y="29374"/>
                  </a:moveTo>
                  <a:cubicBezTo>
                    <a:pt x="37484" y="29374"/>
                    <a:pt x="37517" y="29377"/>
                    <a:pt x="37549" y="29383"/>
                  </a:cubicBezTo>
                  <a:cubicBezTo>
                    <a:pt x="38212" y="29517"/>
                    <a:pt x="38937" y="29750"/>
                    <a:pt x="39079" y="30611"/>
                  </a:cubicBezTo>
                  <a:cubicBezTo>
                    <a:pt x="39129" y="30937"/>
                    <a:pt x="39194" y="31263"/>
                    <a:pt x="39198" y="31589"/>
                  </a:cubicBezTo>
                  <a:cubicBezTo>
                    <a:pt x="39212" y="32944"/>
                    <a:pt x="39203" y="34297"/>
                    <a:pt x="39203" y="35668"/>
                  </a:cubicBezTo>
                  <a:cubicBezTo>
                    <a:pt x="37324" y="35874"/>
                    <a:pt x="35605" y="36061"/>
                    <a:pt x="33780" y="36263"/>
                  </a:cubicBezTo>
                  <a:cubicBezTo>
                    <a:pt x="33901" y="35484"/>
                    <a:pt x="33941" y="34691"/>
                    <a:pt x="34161" y="33953"/>
                  </a:cubicBezTo>
                  <a:cubicBezTo>
                    <a:pt x="34615" y="32422"/>
                    <a:pt x="35164" y="30910"/>
                    <a:pt x="36457" y="29851"/>
                  </a:cubicBezTo>
                  <a:cubicBezTo>
                    <a:pt x="36731" y="29626"/>
                    <a:pt x="37135" y="29374"/>
                    <a:pt x="37450" y="29374"/>
                  </a:cubicBezTo>
                  <a:close/>
                  <a:moveTo>
                    <a:pt x="52362" y="33881"/>
                  </a:moveTo>
                  <a:cubicBezTo>
                    <a:pt x="52646" y="34792"/>
                    <a:pt x="52916" y="35654"/>
                    <a:pt x="53223" y="36635"/>
                  </a:cubicBezTo>
                  <a:cubicBezTo>
                    <a:pt x="51784" y="35937"/>
                    <a:pt x="50501" y="35136"/>
                    <a:pt x="48993" y="34866"/>
                  </a:cubicBezTo>
                  <a:cubicBezTo>
                    <a:pt x="49016" y="34807"/>
                    <a:pt x="49039" y="34746"/>
                    <a:pt x="49062" y="34687"/>
                  </a:cubicBezTo>
                  <a:cubicBezTo>
                    <a:pt x="50143" y="34422"/>
                    <a:pt x="51220" y="34161"/>
                    <a:pt x="52362" y="33881"/>
                  </a:cubicBezTo>
                  <a:close/>
                  <a:moveTo>
                    <a:pt x="46133" y="30718"/>
                  </a:moveTo>
                  <a:cubicBezTo>
                    <a:pt x="46771" y="32033"/>
                    <a:pt x="47329" y="33371"/>
                    <a:pt x="48054" y="34614"/>
                  </a:cubicBezTo>
                  <a:cubicBezTo>
                    <a:pt x="48746" y="35796"/>
                    <a:pt x="48530" y="37010"/>
                    <a:pt x="48462" y="38234"/>
                  </a:cubicBezTo>
                  <a:cubicBezTo>
                    <a:pt x="48452" y="38394"/>
                    <a:pt x="48315" y="38560"/>
                    <a:pt x="48205" y="38697"/>
                  </a:cubicBezTo>
                  <a:cubicBezTo>
                    <a:pt x="47856" y="39141"/>
                    <a:pt x="47503" y="39585"/>
                    <a:pt x="47128" y="40012"/>
                  </a:cubicBezTo>
                  <a:cubicBezTo>
                    <a:pt x="47022" y="40127"/>
                    <a:pt x="46839" y="40231"/>
                    <a:pt x="46693" y="40237"/>
                  </a:cubicBezTo>
                  <a:cubicBezTo>
                    <a:pt x="46586" y="40241"/>
                    <a:pt x="46480" y="40243"/>
                    <a:pt x="46375" y="40243"/>
                  </a:cubicBezTo>
                  <a:cubicBezTo>
                    <a:pt x="44494" y="40243"/>
                    <a:pt x="42799" y="39622"/>
                    <a:pt x="41361" y="38403"/>
                  </a:cubicBezTo>
                  <a:cubicBezTo>
                    <a:pt x="40582" y="37743"/>
                    <a:pt x="39977" y="36877"/>
                    <a:pt x="39968" y="35759"/>
                  </a:cubicBezTo>
                  <a:cubicBezTo>
                    <a:pt x="39959" y="34168"/>
                    <a:pt x="39968" y="32578"/>
                    <a:pt x="39968" y="30918"/>
                  </a:cubicBezTo>
                  <a:cubicBezTo>
                    <a:pt x="41029" y="31393"/>
                    <a:pt x="42058" y="31672"/>
                    <a:pt x="43072" y="31672"/>
                  </a:cubicBezTo>
                  <a:cubicBezTo>
                    <a:pt x="44103" y="31672"/>
                    <a:pt x="45118" y="31383"/>
                    <a:pt x="46133" y="30718"/>
                  </a:cubicBezTo>
                  <a:close/>
                  <a:moveTo>
                    <a:pt x="60979" y="36192"/>
                  </a:moveTo>
                  <a:cubicBezTo>
                    <a:pt x="61043" y="36192"/>
                    <a:pt x="61116" y="36209"/>
                    <a:pt x="61199" y="36245"/>
                  </a:cubicBezTo>
                  <a:cubicBezTo>
                    <a:pt x="61263" y="36272"/>
                    <a:pt x="61342" y="36276"/>
                    <a:pt x="61410" y="36291"/>
                  </a:cubicBezTo>
                  <a:cubicBezTo>
                    <a:pt x="62785" y="36616"/>
                    <a:pt x="63234" y="37184"/>
                    <a:pt x="63239" y="38784"/>
                  </a:cubicBezTo>
                  <a:cubicBezTo>
                    <a:pt x="63271" y="39623"/>
                    <a:pt x="62968" y="40502"/>
                    <a:pt x="62098" y="41126"/>
                  </a:cubicBezTo>
                  <a:cubicBezTo>
                    <a:pt x="61851" y="41302"/>
                    <a:pt x="61598" y="41389"/>
                    <a:pt x="61358" y="41389"/>
                  </a:cubicBezTo>
                  <a:cubicBezTo>
                    <a:pt x="61008" y="41389"/>
                    <a:pt x="60684" y="41204"/>
                    <a:pt x="60442" y="40837"/>
                  </a:cubicBezTo>
                  <a:cubicBezTo>
                    <a:pt x="60292" y="40618"/>
                    <a:pt x="60145" y="40356"/>
                    <a:pt x="60118" y="40100"/>
                  </a:cubicBezTo>
                  <a:cubicBezTo>
                    <a:pt x="59971" y="38866"/>
                    <a:pt x="60067" y="37661"/>
                    <a:pt x="60599" y="36515"/>
                  </a:cubicBezTo>
                  <a:cubicBezTo>
                    <a:pt x="60695" y="36310"/>
                    <a:pt x="60808" y="36192"/>
                    <a:pt x="60979" y="36192"/>
                  </a:cubicBezTo>
                  <a:close/>
                  <a:moveTo>
                    <a:pt x="8029" y="40135"/>
                  </a:moveTo>
                  <a:cubicBezTo>
                    <a:pt x="8237" y="40135"/>
                    <a:pt x="8399" y="40232"/>
                    <a:pt x="8566" y="40485"/>
                  </a:cubicBezTo>
                  <a:cubicBezTo>
                    <a:pt x="9181" y="41406"/>
                    <a:pt x="9868" y="42281"/>
                    <a:pt x="10432" y="43258"/>
                  </a:cubicBezTo>
                  <a:cubicBezTo>
                    <a:pt x="8049" y="42662"/>
                    <a:pt x="5665" y="42061"/>
                    <a:pt x="3181" y="41438"/>
                  </a:cubicBezTo>
                  <a:cubicBezTo>
                    <a:pt x="3593" y="41310"/>
                    <a:pt x="3945" y="41181"/>
                    <a:pt x="4308" y="41085"/>
                  </a:cubicBezTo>
                  <a:cubicBezTo>
                    <a:pt x="5454" y="40778"/>
                    <a:pt x="6609" y="40485"/>
                    <a:pt x="7755" y="40178"/>
                  </a:cubicBezTo>
                  <a:cubicBezTo>
                    <a:pt x="7855" y="40150"/>
                    <a:pt x="7946" y="40135"/>
                    <a:pt x="8029" y="40135"/>
                  </a:cubicBezTo>
                  <a:close/>
                  <a:moveTo>
                    <a:pt x="38900" y="36603"/>
                  </a:moveTo>
                  <a:cubicBezTo>
                    <a:pt x="39043" y="36603"/>
                    <a:pt x="39265" y="36749"/>
                    <a:pt x="39318" y="36877"/>
                  </a:cubicBezTo>
                  <a:cubicBezTo>
                    <a:pt x="40000" y="38619"/>
                    <a:pt x="41352" y="39664"/>
                    <a:pt x="42998" y="40366"/>
                  </a:cubicBezTo>
                  <a:cubicBezTo>
                    <a:pt x="44049" y="40817"/>
                    <a:pt x="45154" y="41066"/>
                    <a:pt x="46304" y="41066"/>
                  </a:cubicBezTo>
                  <a:cubicBezTo>
                    <a:pt x="46452" y="41066"/>
                    <a:pt x="46602" y="41061"/>
                    <a:pt x="46752" y="41053"/>
                  </a:cubicBezTo>
                  <a:cubicBezTo>
                    <a:pt x="47192" y="41026"/>
                    <a:pt x="47480" y="40847"/>
                    <a:pt x="47741" y="40485"/>
                  </a:cubicBezTo>
                  <a:cubicBezTo>
                    <a:pt x="48319" y="39683"/>
                    <a:pt x="48929" y="38903"/>
                    <a:pt x="49937" y="38509"/>
                  </a:cubicBezTo>
                  <a:lnTo>
                    <a:pt x="49937" y="38509"/>
                  </a:lnTo>
                  <a:cubicBezTo>
                    <a:pt x="49800" y="38844"/>
                    <a:pt x="49630" y="39170"/>
                    <a:pt x="49539" y="39513"/>
                  </a:cubicBezTo>
                  <a:cubicBezTo>
                    <a:pt x="49484" y="39719"/>
                    <a:pt x="49460" y="40054"/>
                    <a:pt x="49580" y="40159"/>
                  </a:cubicBezTo>
                  <a:cubicBezTo>
                    <a:pt x="49682" y="40251"/>
                    <a:pt x="49867" y="40290"/>
                    <a:pt x="50045" y="40290"/>
                  </a:cubicBezTo>
                  <a:cubicBezTo>
                    <a:pt x="50123" y="40290"/>
                    <a:pt x="50200" y="40283"/>
                    <a:pt x="50267" y="40269"/>
                  </a:cubicBezTo>
                  <a:cubicBezTo>
                    <a:pt x="50730" y="40168"/>
                    <a:pt x="51174" y="39898"/>
                    <a:pt x="51633" y="39879"/>
                  </a:cubicBezTo>
                  <a:cubicBezTo>
                    <a:pt x="51691" y="39878"/>
                    <a:pt x="51750" y="39877"/>
                    <a:pt x="51810" y="39877"/>
                  </a:cubicBezTo>
                  <a:cubicBezTo>
                    <a:pt x="52323" y="39877"/>
                    <a:pt x="52864" y="39947"/>
                    <a:pt x="53324" y="40136"/>
                  </a:cubicBezTo>
                  <a:cubicBezTo>
                    <a:pt x="54022" y="40426"/>
                    <a:pt x="54104" y="40920"/>
                    <a:pt x="53715" y="41571"/>
                  </a:cubicBezTo>
                  <a:cubicBezTo>
                    <a:pt x="53014" y="42735"/>
                    <a:pt x="52036" y="43496"/>
                    <a:pt x="50652" y="43661"/>
                  </a:cubicBezTo>
                  <a:cubicBezTo>
                    <a:pt x="50254" y="43706"/>
                    <a:pt x="49850" y="43743"/>
                    <a:pt x="49451" y="43766"/>
                  </a:cubicBezTo>
                  <a:cubicBezTo>
                    <a:pt x="48939" y="43792"/>
                    <a:pt x="48430" y="43805"/>
                    <a:pt x="47922" y="43805"/>
                  </a:cubicBezTo>
                  <a:cubicBezTo>
                    <a:pt x="44337" y="43805"/>
                    <a:pt x="40852" y="43170"/>
                    <a:pt x="37452" y="41942"/>
                  </a:cubicBezTo>
                  <a:cubicBezTo>
                    <a:pt x="36434" y="41575"/>
                    <a:pt x="35485" y="41140"/>
                    <a:pt x="34762" y="40315"/>
                  </a:cubicBezTo>
                  <a:cubicBezTo>
                    <a:pt x="33954" y="39399"/>
                    <a:pt x="33904" y="38267"/>
                    <a:pt x="33813" y="37039"/>
                  </a:cubicBezTo>
                  <a:cubicBezTo>
                    <a:pt x="35545" y="36887"/>
                    <a:pt x="37214" y="36732"/>
                    <a:pt x="38887" y="36603"/>
                  </a:cubicBezTo>
                  <a:cubicBezTo>
                    <a:pt x="38891" y="36603"/>
                    <a:pt x="38896" y="36603"/>
                    <a:pt x="38900" y="36603"/>
                  </a:cubicBezTo>
                  <a:close/>
                  <a:moveTo>
                    <a:pt x="11279" y="39735"/>
                  </a:moveTo>
                  <a:cubicBezTo>
                    <a:pt x="12682" y="39735"/>
                    <a:pt x="14041" y="39970"/>
                    <a:pt x="15336" y="40287"/>
                  </a:cubicBezTo>
                  <a:cubicBezTo>
                    <a:pt x="15895" y="41735"/>
                    <a:pt x="16423" y="43088"/>
                    <a:pt x="16977" y="44518"/>
                  </a:cubicBezTo>
                  <a:cubicBezTo>
                    <a:pt x="16312" y="44404"/>
                    <a:pt x="15676" y="44303"/>
                    <a:pt x="15043" y="44191"/>
                  </a:cubicBezTo>
                  <a:cubicBezTo>
                    <a:pt x="14034" y="44022"/>
                    <a:pt x="13026" y="43852"/>
                    <a:pt x="12018" y="43660"/>
                  </a:cubicBezTo>
                  <a:cubicBezTo>
                    <a:pt x="11844" y="43623"/>
                    <a:pt x="11632" y="43518"/>
                    <a:pt x="11532" y="43376"/>
                  </a:cubicBezTo>
                  <a:cubicBezTo>
                    <a:pt x="10743" y="42303"/>
                    <a:pt x="9978" y="41213"/>
                    <a:pt x="9208" y="40126"/>
                  </a:cubicBezTo>
                  <a:cubicBezTo>
                    <a:pt x="9176" y="40086"/>
                    <a:pt x="9162" y="40031"/>
                    <a:pt x="9126" y="39934"/>
                  </a:cubicBezTo>
                  <a:cubicBezTo>
                    <a:pt x="9853" y="39794"/>
                    <a:pt x="10571" y="39735"/>
                    <a:pt x="11279" y="39735"/>
                  </a:cubicBezTo>
                  <a:close/>
                  <a:moveTo>
                    <a:pt x="60095" y="34348"/>
                  </a:moveTo>
                  <a:lnTo>
                    <a:pt x="60095" y="34348"/>
                  </a:lnTo>
                  <a:cubicBezTo>
                    <a:pt x="60255" y="35095"/>
                    <a:pt x="60200" y="35764"/>
                    <a:pt x="59819" y="36456"/>
                  </a:cubicBezTo>
                  <a:cubicBezTo>
                    <a:pt x="59173" y="37624"/>
                    <a:pt x="59140" y="38945"/>
                    <a:pt x="59251" y="40256"/>
                  </a:cubicBezTo>
                  <a:cubicBezTo>
                    <a:pt x="59274" y="40485"/>
                    <a:pt x="59352" y="40733"/>
                    <a:pt x="59481" y="40925"/>
                  </a:cubicBezTo>
                  <a:cubicBezTo>
                    <a:pt x="60190" y="41997"/>
                    <a:pt x="59723" y="43097"/>
                    <a:pt x="59457" y="44124"/>
                  </a:cubicBezTo>
                  <a:cubicBezTo>
                    <a:pt x="59269" y="44867"/>
                    <a:pt x="58688" y="45514"/>
                    <a:pt x="58147" y="46178"/>
                  </a:cubicBezTo>
                  <a:cubicBezTo>
                    <a:pt x="58137" y="46008"/>
                    <a:pt x="58109" y="45843"/>
                    <a:pt x="58124" y="45678"/>
                  </a:cubicBezTo>
                  <a:cubicBezTo>
                    <a:pt x="58261" y="43836"/>
                    <a:pt x="58467" y="41997"/>
                    <a:pt x="58522" y="40155"/>
                  </a:cubicBezTo>
                  <a:cubicBezTo>
                    <a:pt x="58591" y="38078"/>
                    <a:pt x="59842" y="36360"/>
                    <a:pt x="60095" y="34348"/>
                  </a:cubicBezTo>
                  <a:close/>
                  <a:moveTo>
                    <a:pt x="16179" y="40541"/>
                  </a:moveTo>
                  <a:lnTo>
                    <a:pt x="16179" y="40541"/>
                  </a:lnTo>
                  <a:cubicBezTo>
                    <a:pt x="16445" y="40604"/>
                    <a:pt x="16651" y="40636"/>
                    <a:pt x="16840" y="40705"/>
                  </a:cubicBezTo>
                  <a:cubicBezTo>
                    <a:pt x="17803" y="41053"/>
                    <a:pt x="18774" y="41393"/>
                    <a:pt x="19719" y="41778"/>
                  </a:cubicBezTo>
                  <a:cubicBezTo>
                    <a:pt x="19929" y="41865"/>
                    <a:pt x="20126" y="42112"/>
                    <a:pt x="20213" y="42332"/>
                  </a:cubicBezTo>
                  <a:cubicBezTo>
                    <a:pt x="20447" y="42904"/>
                    <a:pt x="20604" y="43510"/>
                    <a:pt x="20823" y="44087"/>
                  </a:cubicBezTo>
                  <a:cubicBezTo>
                    <a:pt x="20927" y="44361"/>
                    <a:pt x="21079" y="44613"/>
                    <a:pt x="21272" y="44835"/>
                  </a:cubicBezTo>
                  <a:cubicBezTo>
                    <a:pt x="21373" y="44949"/>
                    <a:pt x="21552" y="44991"/>
                    <a:pt x="21712" y="45050"/>
                  </a:cubicBezTo>
                  <a:lnTo>
                    <a:pt x="21781" y="45077"/>
                  </a:lnTo>
                  <a:cubicBezTo>
                    <a:pt x="21808" y="44894"/>
                    <a:pt x="21899" y="44688"/>
                    <a:pt x="21849" y="44532"/>
                  </a:cubicBezTo>
                  <a:cubicBezTo>
                    <a:pt x="21707" y="44101"/>
                    <a:pt x="21496" y="43693"/>
                    <a:pt x="21322" y="43272"/>
                  </a:cubicBezTo>
                  <a:cubicBezTo>
                    <a:pt x="21212" y="42988"/>
                    <a:pt x="21120" y="42698"/>
                    <a:pt x="20973" y="42273"/>
                  </a:cubicBezTo>
                  <a:lnTo>
                    <a:pt x="20973" y="42273"/>
                  </a:lnTo>
                  <a:cubicBezTo>
                    <a:pt x="23546" y="43386"/>
                    <a:pt x="25672" y="44812"/>
                    <a:pt x="27189" y="46998"/>
                  </a:cubicBezTo>
                  <a:cubicBezTo>
                    <a:pt x="25718" y="46636"/>
                    <a:pt x="24242" y="46283"/>
                    <a:pt x="22774" y="45899"/>
                  </a:cubicBezTo>
                  <a:cubicBezTo>
                    <a:pt x="22495" y="45825"/>
                    <a:pt x="22251" y="45633"/>
                    <a:pt x="21986" y="45499"/>
                  </a:cubicBezTo>
                  <a:cubicBezTo>
                    <a:pt x="21931" y="45470"/>
                    <a:pt x="21866" y="45430"/>
                    <a:pt x="21805" y="45430"/>
                  </a:cubicBezTo>
                  <a:cubicBezTo>
                    <a:pt x="21800" y="45430"/>
                    <a:pt x="21794" y="45431"/>
                    <a:pt x="21788" y="45431"/>
                  </a:cubicBezTo>
                  <a:cubicBezTo>
                    <a:pt x="21775" y="45431"/>
                    <a:pt x="21765" y="45436"/>
                    <a:pt x="21752" y="45436"/>
                  </a:cubicBezTo>
                  <a:cubicBezTo>
                    <a:pt x="21623" y="45452"/>
                    <a:pt x="21495" y="45459"/>
                    <a:pt x="21369" y="45459"/>
                  </a:cubicBezTo>
                  <a:cubicBezTo>
                    <a:pt x="20281" y="45459"/>
                    <a:pt x="19292" y="44927"/>
                    <a:pt x="18231" y="44771"/>
                  </a:cubicBezTo>
                  <a:cubicBezTo>
                    <a:pt x="18117" y="44758"/>
                    <a:pt x="17985" y="44615"/>
                    <a:pt x="17934" y="44501"/>
                  </a:cubicBezTo>
                  <a:cubicBezTo>
                    <a:pt x="17357" y="43217"/>
                    <a:pt x="16794" y="41929"/>
                    <a:pt x="16179" y="40541"/>
                  </a:cubicBezTo>
                  <a:close/>
                  <a:moveTo>
                    <a:pt x="49392" y="35701"/>
                  </a:moveTo>
                  <a:cubicBezTo>
                    <a:pt x="52188" y="37066"/>
                    <a:pt x="54800" y="38349"/>
                    <a:pt x="57422" y="39614"/>
                  </a:cubicBezTo>
                  <a:cubicBezTo>
                    <a:pt x="57743" y="39765"/>
                    <a:pt x="57825" y="39940"/>
                    <a:pt x="57794" y="40283"/>
                  </a:cubicBezTo>
                  <a:cubicBezTo>
                    <a:pt x="57601" y="42584"/>
                    <a:pt x="57436" y="44880"/>
                    <a:pt x="57263" y="47182"/>
                  </a:cubicBezTo>
                  <a:cubicBezTo>
                    <a:pt x="57240" y="47485"/>
                    <a:pt x="57225" y="47786"/>
                    <a:pt x="57202" y="48148"/>
                  </a:cubicBezTo>
                  <a:cubicBezTo>
                    <a:pt x="54406" y="47456"/>
                    <a:pt x="52133" y="45821"/>
                    <a:pt x="49566" y="44753"/>
                  </a:cubicBezTo>
                  <a:cubicBezTo>
                    <a:pt x="50166" y="44642"/>
                    <a:pt x="50734" y="44559"/>
                    <a:pt x="51294" y="44437"/>
                  </a:cubicBezTo>
                  <a:cubicBezTo>
                    <a:pt x="52779" y="44097"/>
                    <a:pt x="53760" y="43112"/>
                    <a:pt x="54475" y="41837"/>
                  </a:cubicBezTo>
                  <a:cubicBezTo>
                    <a:pt x="54988" y="40921"/>
                    <a:pt x="54749" y="40091"/>
                    <a:pt x="53869" y="39509"/>
                  </a:cubicBezTo>
                  <a:cubicBezTo>
                    <a:pt x="53338" y="39159"/>
                    <a:pt x="52769" y="39024"/>
                    <a:pt x="52178" y="39024"/>
                  </a:cubicBezTo>
                  <a:cubicBezTo>
                    <a:pt x="51918" y="39024"/>
                    <a:pt x="51653" y="39050"/>
                    <a:pt x="51385" y="39096"/>
                  </a:cubicBezTo>
                  <a:cubicBezTo>
                    <a:pt x="51119" y="39147"/>
                    <a:pt x="50853" y="39233"/>
                    <a:pt x="50523" y="39321"/>
                  </a:cubicBezTo>
                  <a:cubicBezTo>
                    <a:pt x="50619" y="38982"/>
                    <a:pt x="50743" y="38679"/>
                    <a:pt x="50775" y="38368"/>
                  </a:cubicBezTo>
                  <a:cubicBezTo>
                    <a:pt x="50799" y="38116"/>
                    <a:pt x="50789" y="37735"/>
                    <a:pt x="50638" y="37625"/>
                  </a:cubicBezTo>
                  <a:cubicBezTo>
                    <a:pt x="50547" y="37561"/>
                    <a:pt x="50417" y="37542"/>
                    <a:pt x="50277" y="37542"/>
                  </a:cubicBezTo>
                  <a:cubicBezTo>
                    <a:pt x="50129" y="37542"/>
                    <a:pt x="49968" y="37563"/>
                    <a:pt x="49827" y="37575"/>
                  </a:cubicBezTo>
                  <a:cubicBezTo>
                    <a:pt x="49672" y="37588"/>
                    <a:pt x="49525" y="37695"/>
                    <a:pt x="49208" y="37832"/>
                  </a:cubicBezTo>
                  <a:cubicBezTo>
                    <a:pt x="49272" y="37075"/>
                    <a:pt x="49332" y="36410"/>
                    <a:pt x="49392" y="35701"/>
                  </a:cubicBezTo>
                  <a:close/>
                  <a:moveTo>
                    <a:pt x="1082" y="42134"/>
                  </a:moveTo>
                  <a:cubicBezTo>
                    <a:pt x="4409" y="42336"/>
                    <a:pt x="7480" y="43358"/>
                    <a:pt x="10643" y="44229"/>
                  </a:cubicBezTo>
                  <a:cubicBezTo>
                    <a:pt x="9698" y="45214"/>
                    <a:pt x="8905" y="46255"/>
                    <a:pt x="7695" y="46883"/>
                  </a:cubicBezTo>
                  <a:lnTo>
                    <a:pt x="7695" y="46884"/>
                  </a:lnTo>
                  <a:cubicBezTo>
                    <a:pt x="7045" y="47223"/>
                    <a:pt x="6490" y="47745"/>
                    <a:pt x="5866" y="48203"/>
                  </a:cubicBezTo>
                  <a:cubicBezTo>
                    <a:pt x="4226" y="47089"/>
                    <a:pt x="1475" y="43643"/>
                    <a:pt x="1082" y="42134"/>
                  </a:cubicBezTo>
                  <a:close/>
                  <a:moveTo>
                    <a:pt x="11809" y="44486"/>
                  </a:moveTo>
                  <a:cubicBezTo>
                    <a:pt x="11875" y="44486"/>
                    <a:pt x="11946" y="44495"/>
                    <a:pt x="12026" y="44509"/>
                  </a:cubicBezTo>
                  <a:cubicBezTo>
                    <a:pt x="13589" y="44793"/>
                    <a:pt x="15161" y="45044"/>
                    <a:pt x="16889" y="45338"/>
                  </a:cubicBezTo>
                  <a:cubicBezTo>
                    <a:pt x="15418" y="46883"/>
                    <a:pt x="14061" y="48308"/>
                    <a:pt x="12705" y="49743"/>
                  </a:cubicBezTo>
                  <a:cubicBezTo>
                    <a:pt x="12521" y="49940"/>
                    <a:pt x="12320" y="50141"/>
                    <a:pt x="12204" y="50380"/>
                  </a:cubicBezTo>
                  <a:cubicBezTo>
                    <a:pt x="12141" y="50504"/>
                    <a:pt x="12186" y="50770"/>
                    <a:pt x="12287" y="50856"/>
                  </a:cubicBezTo>
                  <a:cubicBezTo>
                    <a:pt x="12302" y="50869"/>
                    <a:pt x="12322" y="50877"/>
                    <a:pt x="12342" y="50879"/>
                  </a:cubicBezTo>
                  <a:cubicBezTo>
                    <a:pt x="12364" y="50886"/>
                    <a:pt x="12391" y="50890"/>
                    <a:pt x="12421" y="50890"/>
                  </a:cubicBezTo>
                  <a:cubicBezTo>
                    <a:pt x="12530" y="50890"/>
                    <a:pt x="12676" y="50846"/>
                    <a:pt x="12759" y="50793"/>
                  </a:cubicBezTo>
                  <a:cubicBezTo>
                    <a:pt x="13900" y="49985"/>
                    <a:pt x="14909" y="49047"/>
                    <a:pt x="15734" y="47896"/>
                  </a:cubicBezTo>
                  <a:cubicBezTo>
                    <a:pt x="16298" y="47112"/>
                    <a:pt x="16985" y="46415"/>
                    <a:pt x="17632" y="45691"/>
                  </a:cubicBezTo>
                  <a:cubicBezTo>
                    <a:pt x="17691" y="45624"/>
                    <a:pt x="17815" y="45567"/>
                    <a:pt x="17906" y="45567"/>
                  </a:cubicBezTo>
                  <a:cubicBezTo>
                    <a:pt x="17921" y="45567"/>
                    <a:pt x="17935" y="45569"/>
                    <a:pt x="17947" y="45572"/>
                  </a:cubicBezTo>
                  <a:cubicBezTo>
                    <a:pt x="18965" y="45797"/>
                    <a:pt x="19979" y="46043"/>
                    <a:pt x="21134" y="46319"/>
                  </a:cubicBezTo>
                  <a:cubicBezTo>
                    <a:pt x="20318" y="47315"/>
                    <a:pt x="19566" y="48226"/>
                    <a:pt x="18818" y="49138"/>
                  </a:cubicBezTo>
                  <a:cubicBezTo>
                    <a:pt x="18448" y="49592"/>
                    <a:pt x="18081" y="50050"/>
                    <a:pt x="17724" y="50513"/>
                  </a:cubicBezTo>
                  <a:cubicBezTo>
                    <a:pt x="17623" y="50641"/>
                    <a:pt x="17513" y="50783"/>
                    <a:pt x="17477" y="50939"/>
                  </a:cubicBezTo>
                  <a:cubicBezTo>
                    <a:pt x="17444" y="51100"/>
                    <a:pt x="17494" y="51279"/>
                    <a:pt x="17509" y="51447"/>
                  </a:cubicBezTo>
                  <a:cubicBezTo>
                    <a:pt x="17692" y="51416"/>
                    <a:pt x="17894" y="51420"/>
                    <a:pt x="18054" y="51342"/>
                  </a:cubicBezTo>
                  <a:cubicBezTo>
                    <a:pt x="18196" y="51279"/>
                    <a:pt x="18297" y="51123"/>
                    <a:pt x="18398" y="50995"/>
                  </a:cubicBezTo>
                  <a:cubicBezTo>
                    <a:pt x="19511" y="49587"/>
                    <a:pt x="20616" y="48171"/>
                    <a:pt x="21739" y="46773"/>
                  </a:cubicBezTo>
                  <a:cubicBezTo>
                    <a:pt x="21810" y="46679"/>
                    <a:pt x="21982" y="46602"/>
                    <a:pt x="22110" y="46602"/>
                  </a:cubicBezTo>
                  <a:cubicBezTo>
                    <a:pt x="22132" y="46602"/>
                    <a:pt x="22152" y="46604"/>
                    <a:pt x="22170" y="46608"/>
                  </a:cubicBezTo>
                  <a:cubicBezTo>
                    <a:pt x="23929" y="47035"/>
                    <a:pt x="25690" y="47475"/>
                    <a:pt x="27441" y="47942"/>
                  </a:cubicBezTo>
                  <a:cubicBezTo>
                    <a:pt x="27716" y="48016"/>
                    <a:pt x="27959" y="48226"/>
                    <a:pt x="28363" y="48460"/>
                  </a:cubicBezTo>
                  <a:cubicBezTo>
                    <a:pt x="27868" y="48855"/>
                    <a:pt x="27528" y="49234"/>
                    <a:pt x="27106" y="49440"/>
                  </a:cubicBezTo>
                  <a:cubicBezTo>
                    <a:pt x="24039" y="50962"/>
                    <a:pt x="20854" y="51778"/>
                    <a:pt x="17503" y="51778"/>
                  </a:cubicBezTo>
                  <a:cubicBezTo>
                    <a:pt x="16670" y="51775"/>
                    <a:pt x="15837" y="51724"/>
                    <a:pt x="15010" y="51622"/>
                  </a:cubicBezTo>
                  <a:cubicBezTo>
                    <a:pt x="14084" y="51512"/>
                    <a:pt x="13172" y="51356"/>
                    <a:pt x="12278" y="51140"/>
                  </a:cubicBezTo>
                  <a:cubicBezTo>
                    <a:pt x="10513" y="50728"/>
                    <a:pt x="8817" y="50101"/>
                    <a:pt x="7208" y="49169"/>
                  </a:cubicBezTo>
                  <a:cubicBezTo>
                    <a:pt x="7067" y="49087"/>
                    <a:pt x="6924" y="49000"/>
                    <a:pt x="6787" y="48908"/>
                  </a:cubicBezTo>
                  <a:cubicBezTo>
                    <a:pt x="6746" y="48881"/>
                    <a:pt x="6718" y="48826"/>
                    <a:pt x="6640" y="48725"/>
                  </a:cubicBezTo>
                  <a:cubicBezTo>
                    <a:pt x="6970" y="48441"/>
                    <a:pt x="7255" y="48056"/>
                    <a:pt x="7635" y="47886"/>
                  </a:cubicBezTo>
                  <a:cubicBezTo>
                    <a:pt x="9184" y="47194"/>
                    <a:pt x="10229" y="45938"/>
                    <a:pt x="11325" y="44733"/>
                  </a:cubicBezTo>
                  <a:cubicBezTo>
                    <a:pt x="11487" y="44551"/>
                    <a:pt x="11627" y="44486"/>
                    <a:pt x="11809" y="44486"/>
                  </a:cubicBezTo>
                  <a:close/>
                  <a:moveTo>
                    <a:pt x="34655" y="41590"/>
                  </a:moveTo>
                  <a:cubicBezTo>
                    <a:pt x="39014" y="44001"/>
                    <a:pt x="43781" y="44551"/>
                    <a:pt x="48603" y="44826"/>
                  </a:cubicBezTo>
                  <a:cubicBezTo>
                    <a:pt x="48722" y="46375"/>
                    <a:pt x="48846" y="47938"/>
                    <a:pt x="48970" y="49547"/>
                  </a:cubicBezTo>
                  <a:cubicBezTo>
                    <a:pt x="46399" y="50376"/>
                    <a:pt x="44001" y="51802"/>
                    <a:pt x="41236" y="52054"/>
                  </a:cubicBezTo>
                  <a:cubicBezTo>
                    <a:pt x="40570" y="52115"/>
                    <a:pt x="39887" y="52174"/>
                    <a:pt x="39213" y="52174"/>
                  </a:cubicBezTo>
                  <a:cubicBezTo>
                    <a:pt x="38714" y="52174"/>
                    <a:pt x="38219" y="52142"/>
                    <a:pt x="37739" y="52054"/>
                  </a:cubicBezTo>
                  <a:cubicBezTo>
                    <a:pt x="36067" y="51743"/>
                    <a:pt x="34443" y="51156"/>
                    <a:pt x="32813" y="50661"/>
                  </a:cubicBezTo>
                  <a:cubicBezTo>
                    <a:pt x="32689" y="50625"/>
                    <a:pt x="32547" y="50318"/>
                    <a:pt x="32579" y="50175"/>
                  </a:cubicBezTo>
                  <a:cubicBezTo>
                    <a:pt x="32776" y="49323"/>
                    <a:pt x="33037" y="48484"/>
                    <a:pt x="33244" y="47632"/>
                  </a:cubicBezTo>
                  <a:cubicBezTo>
                    <a:pt x="33702" y="45711"/>
                    <a:pt x="34146" y="43786"/>
                    <a:pt x="34596" y="41866"/>
                  </a:cubicBezTo>
                  <a:cubicBezTo>
                    <a:pt x="34615" y="41778"/>
                    <a:pt x="34632" y="41691"/>
                    <a:pt x="34655" y="41590"/>
                  </a:cubicBezTo>
                  <a:close/>
                  <a:moveTo>
                    <a:pt x="29405" y="41608"/>
                  </a:moveTo>
                  <a:cubicBezTo>
                    <a:pt x="29662" y="41608"/>
                    <a:pt x="29748" y="41867"/>
                    <a:pt x="29806" y="42098"/>
                  </a:cubicBezTo>
                  <a:cubicBezTo>
                    <a:pt x="30155" y="43520"/>
                    <a:pt x="30498" y="44944"/>
                    <a:pt x="30824" y="46370"/>
                  </a:cubicBezTo>
                  <a:cubicBezTo>
                    <a:pt x="31081" y="47475"/>
                    <a:pt x="31310" y="48588"/>
                    <a:pt x="31535" y="49702"/>
                  </a:cubicBezTo>
                  <a:cubicBezTo>
                    <a:pt x="31594" y="49987"/>
                    <a:pt x="31553" y="50298"/>
                    <a:pt x="31649" y="50563"/>
                  </a:cubicBezTo>
                  <a:cubicBezTo>
                    <a:pt x="31750" y="50853"/>
                    <a:pt x="31902" y="51201"/>
                    <a:pt x="32135" y="51343"/>
                  </a:cubicBezTo>
                  <a:cubicBezTo>
                    <a:pt x="32424" y="51512"/>
                    <a:pt x="32492" y="51673"/>
                    <a:pt x="32497" y="51975"/>
                  </a:cubicBezTo>
                  <a:cubicBezTo>
                    <a:pt x="32530" y="53159"/>
                    <a:pt x="32593" y="54345"/>
                    <a:pt x="32644" y="55582"/>
                  </a:cubicBezTo>
                  <a:cubicBezTo>
                    <a:pt x="32130" y="55285"/>
                    <a:pt x="31567" y="54968"/>
                    <a:pt x="31016" y="54638"/>
                  </a:cubicBezTo>
                  <a:cubicBezTo>
                    <a:pt x="30952" y="54602"/>
                    <a:pt x="30915" y="54492"/>
                    <a:pt x="30906" y="54410"/>
                  </a:cubicBezTo>
                  <a:cubicBezTo>
                    <a:pt x="30631" y="52498"/>
                    <a:pt x="30118" y="50650"/>
                    <a:pt x="29379" y="48868"/>
                  </a:cubicBezTo>
                  <a:cubicBezTo>
                    <a:pt x="29316" y="48716"/>
                    <a:pt x="29389" y="48497"/>
                    <a:pt x="29430" y="48314"/>
                  </a:cubicBezTo>
                  <a:cubicBezTo>
                    <a:pt x="29499" y="47997"/>
                    <a:pt x="29457" y="47786"/>
                    <a:pt x="29091" y="47704"/>
                  </a:cubicBezTo>
                  <a:cubicBezTo>
                    <a:pt x="28940" y="47667"/>
                    <a:pt x="28757" y="47553"/>
                    <a:pt x="28692" y="47420"/>
                  </a:cubicBezTo>
                  <a:cubicBezTo>
                    <a:pt x="27913" y="45830"/>
                    <a:pt x="27152" y="44225"/>
                    <a:pt x="26354" y="42552"/>
                  </a:cubicBezTo>
                  <a:cubicBezTo>
                    <a:pt x="27317" y="42245"/>
                    <a:pt x="28285" y="41925"/>
                    <a:pt x="29261" y="41631"/>
                  </a:cubicBezTo>
                  <a:cubicBezTo>
                    <a:pt x="29314" y="41615"/>
                    <a:pt x="29362" y="41608"/>
                    <a:pt x="29405" y="41608"/>
                  </a:cubicBezTo>
                  <a:close/>
                  <a:moveTo>
                    <a:pt x="55598" y="76300"/>
                  </a:moveTo>
                  <a:cubicBezTo>
                    <a:pt x="57308" y="76378"/>
                    <a:pt x="59068" y="76466"/>
                    <a:pt x="60828" y="76553"/>
                  </a:cubicBezTo>
                  <a:cubicBezTo>
                    <a:pt x="60906" y="76558"/>
                    <a:pt x="61020" y="76580"/>
                    <a:pt x="61062" y="76640"/>
                  </a:cubicBezTo>
                  <a:cubicBezTo>
                    <a:pt x="61845" y="77722"/>
                    <a:pt x="63097" y="78139"/>
                    <a:pt x="64174" y="78799"/>
                  </a:cubicBezTo>
                  <a:cubicBezTo>
                    <a:pt x="64903" y="79243"/>
                    <a:pt x="65678" y="79605"/>
                    <a:pt x="66433" y="80004"/>
                  </a:cubicBezTo>
                  <a:cubicBezTo>
                    <a:pt x="66410" y="80077"/>
                    <a:pt x="66393" y="80150"/>
                    <a:pt x="66370" y="80224"/>
                  </a:cubicBezTo>
                  <a:cubicBezTo>
                    <a:pt x="65081" y="80169"/>
                    <a:pt x="63789" y="80133"/>
                    <a:pt x="62501" y="80046"/>
                  </a:cubicBezTo>
                  <a:cubicBezTo>
                    <a:pt x="60696" y="79931"/>
                    <a:pt x="58889" y="79775"/>
                    <a:pt x="57084" y="79638"/>
                  </a:cubicBezTo>
                  <a:cubicBezTo>
                    <a:pt x="57010" y="79633"/>
                    <a:pt x="56937" y="79638"/>
                    <a:pt x="56863" y="79628"/>
                  </a:cubicBezTo>
                  <a:cubicBezTo>
                    <a:pt x="55173" y="79426"/>
                    <a:pt x="55296" y="79216"/>
                    <a:pt x="55433" y="77854"/>
                  </a:cubicBezTo>
                  <a:cubicBezTo>
                    <a:pt x="55488" y="77299"/>
                    <a:pt x="55553" y="76746"/>
                    <a:pt x="55598" y="76300"/>
                  </a:cubicBezTo>
                  <a:close/>
                  <a:moveTo>
                    <a:pt x="50273" y="50317"/>
                  </a:moveTo>
                  <a:cubicBezTo>
                    <a:pt x="50364" y="50317"/>
                    <a:pt x="50455" y="50320"/>
                    <a:pt x="50547" y="50325"/>
                  </a:cubicBezTo>
                  <a:cubicBezTo>
                    <a:pt x="52701" y="50444"/>
                    <a:pt x="54878" y="50353"/>
                    <a:pt x="57024" y="50545"/>
                  </a:cubicBezTo>
                  <a:cubicBezTo>
                    <a:pt x="59361" y="50757"/>
                    <a:pt x="61524" y="51691"/>
                    <a:pt x="63674" y="52585"/>
                  </a:cubicBezTo>
                  <a:cubicBezTo>
                    <a:pt x="67469" y="54162"/>
                    <a:pt x="71008" y="56165"/>
                    <a:pt x="74084" y="58929"/>
                  </a:cubicBezTo>
                  <a:cubicBezTo>
                    <a:pt x="75598" y="60288"/>
                    <a:pt x="76900" y="61868"/>
                    <a:pt x="77942" y="63618"/>
                  </a:cubicBezTo>
                  <a:cubicBezTo>
                    <a:pt x="76705" y="64617"/>
                    <a:pt x="75472" y="65611"/>
                    <a:pt x="74294" y="66555"/>
                  </a:cubicBezTo>
                  <a:lnTo>
                    <a:pt x="74294" y="66556"/>
                  </a:lnTo>
                  <a:cubicBezTo>
                    <a:pt x="72777" y="65345"/>
                    <a:pt x="71305" y="64016"/>
                    <a:pt x="69682" y="62903"/>
                  </a:cubicBezTo>
                  <a:cubicBezTo>
                    <a:pt x="67862" y="61657"/>
                    <a:pt x="65942" y="60534"/>
                    <a:pt x="63990" y="59498"/>
                  </a:cubicBezTo>
                  <a:cubicBezTo>
                    <a:pt x="63380" y="59172"/>
                    <a:pt x="63081" y="58878"/>
                    <a:pt x="62917" y="58224"/>
                  </a:cubicBezTo>
                  <a:cubicBezTo>
                    <a:pt x="62129" y="55043"/>
                    <a:pt x="59873" y="53374"/>
                    <a:pt x="56854" y="52604"/>
                  </a:cubicBezTo>
                  <a:cubicBezTo>
                    <a:pt x="54717" y="52053"/>
                    <a:pt x="52531" y="51829"/>
                    <a:pt x="50326" y="51820"/>
                  </a:cubicBezTo>
                  <a:cubicBezTo>
                    <a:pt x="50316" y="51820"/>
                    <a:pt x="50306" y="51820"/>
                    <a:pt x="50296" y="51820"/>
                  </a:cubicBezTo>
                  <a:cubicBezTo>
                    <a:pt x="49623" y="51820"/>
                    <a:pt x="48970" y="51966"/>
                    <a:pt x="48374" y="52559"/>
                  </a:cubicBezTo>
                  <a:cubicBezTo>
                    <a:pt x="49226" y="52595"/>
                    <a:pt x="50005" y="52586"/>
                    <a:pt x="50766" y="52673"/>
                  </a:cubicBezTo>
                  <a:cubicBezTo>
                    <a:pt x="52766" y="52911"/>
                    <a:pt x="54782" y="53066"/>
                    <a:pt x="56744" y="53484"/>
                  </a:cubicBezTo>
                  <a:cubicBezTo>
                    <a:pt x="59700" y="54116"/>
                    <a:pt x="61850" y="56221"/>
                    <a:pt x="62340" y="59498"/>
                  </a:cubicBezTo>
                  <a:cubicBezTo>
                    <a:pt x="62785" y="62490"/>
                    <a:pt x="62684" y="65452"/>
                    <a:pt x="62276" y="68422"/>
                  </a:cubicBezTo>
                  <a:cubicBezTo>
                    <a:pt x="61965" y="70690"/>
                    <a:pt x="61639" y="72955"/>
                    <a:pt x="61323" y="75223"/>
                  </a:cubicBezTo>
                  <a:cubicBezTo>
                    <a:pt x="61286" y="75503"/>
                    <a:pt x="61240" y="75692"/>
                    <a:pt x="60878" y="75700"/>
                  </a:cubicBezTo>
                  <a:cubicBezTo>
                    <a:pt x="60677" y="75705"/>
                    <a:pt x="60476" y="75707"/>
                    <a:pt x="60275" y="75707"/>
                  </a:cubicBezTo>
                  <a:cubicBezTo>
                    <a:pt x="58309" y="75707"/>
                    <a:pt x="56372" y="75494"/>
                    <a:pt x="54480" y="74916"/>
                  </a:cubicBezTo>
                  <a:cubicBezTo>
                    <a:pt x="54480" y="73248"/>
                    <a:pt x="54489" y="71588"/>
                    <a:pt x="54475" y="69930"/>
                  </a:cubicBezTo>
                  <a:cubicBezTo>
                    <a:pt x="54461" y="67638"/>
                    <a:pt x="54434" y="65346"/>
                    <a:pt x="54411" y="63054"/>
                  </a:cubicBezTo>
                  <a:cubicBezTo>
                    <a:pt x="54407" y="62908"/>
                    <a:pt x="54429" y="62738"/>
                    <a:pt x="54361" y="62624"/>
                  </a:cubicBezTo>
                  <a:cubicBezTo>
                    <a:pt x="54278" y="62481"/>
                    <a:pt x="54117" y="62298"/>
                    <a:pt x="53989" y="62298"/>
                  </a:cubicBezTo>
                  <a:cubicBezTo>
                    <a:pt x="53951" y="62299"/>
                    <a:pt x="53913" y="62309"/>
                    <a:pt x="53879" y="62326"/>
                  </a:cubicBezTo>
                  <a:cubicBezTo>
                    <a:pt x="53774" y="62385"/>
                    <a:pt x="53660" y="62509"/>
                    <a:pt x="53614" y="62619"/>
                  </a:cubicBezTo>
                  <a:cubicBezTo>
                    <a:pt x="53531" y="62789"/>
                    <a:pt x="53531" y="63008"/>
                    <a:pt x="53531" y="63210"/>
                  </a:cubicBezTo>
                  <a:cubicBezTo>
                    <a:pt x="53572" y="66727"/>
                    <a:pt x="53609" y="70246"/>
                    <a:pt x="53641" y="73766"/>
                  </a:cubicBezTo>
                  <a:cubicBezTo>
                    <a:pt x="53645" y="74211"/>
                    <a:pt x="53568" y="74655"/>
                    <a:pt x="53591" y="75099"/>
                  </a:cubicBezTo>
                  <a:cubicBezTo>
                    <a:pt x="53599" y="75260"/>
                    <a:pt x="53755" y="75475"/>
                    <a:pt x="53902" y="75563"/>
                  </a:cubicBezTo>
                  <a:cubicBezTo>
                    <a:pt x="54214" y="75746"/>
                    <a:pt x="54562" y="75866"/>
                    <a:pt x="54943" y="76030"/>
                  </a:cubicBezTo>
                  <a:cubicBezTo>
                    <a:pt x="54764" y="76576"/>
                    <a:pt x="54838" y="77158"/>
                    <a:pt x="54333" y="77671"/>
                  </a:cubicBezTo>
                  <a:cubicBezTo>
                    <a:pt x="53906" y="78102"/>
                    <a:pt x="53783" y="78817"/>
                    <a:pt x="53458" y="79367"/>
                  </a:cubicBezTo>
                  <a:cubicBezTo>
                    <a:pt x="52545" y="80930"/>
                    <a:pt x="51574" y="82457"/>
                    <a:pt x="50666" y="84024"/>
                  </a:cubicBezTo>
                  <a:cubicBezTo>
                    <a:pt x="49529" y="85981"/>
                    <a:pt x="48393" y="87943"/>
                    <a:pt x="47334" y="89946"/>
                  </a:cubicBezTo>
                  <a:cubicBezTo>
                    <a:pt x="46827" y="90895"/>
                    <a:pt x="46251" y="91560"/>
                    <a:pt x="45109" y="91560"/>
                  </a:cubicBezTo>
                  <a:cubicBezTo>
                    <a:pt x="45083" y="91560"/>
                    <a:pt x="45056" y="91560"/>
                    <a:pt x="45029" y="91559"/>
                  </a:cubicBezTo>
                  <a:cubicBezTo>
                    <a:pt x="43984" y="91532"/>
                    <a:pt x="42989" y="91316"/>
                    <a:pt x="42067" y="90848"/>
                  </a:cubicBezTo>
                  <a:cubicBezTo>
                    <a:pt x="41774" y="90697"/>
                    <a:pt x="41550" y="90390"/>
                    <a:pt x="41321" y="90133"/>
                  </a:cubicBezTo>
                  <a:cubicBezTo>
                    <a:pt x="41127" y="89918"/>
                    <a:pt x="40981" y="89657"/>
                    <a:pt x="40793" y="89432"/>
                  </a:cubicBezTo>
                  <a:cubicBezTo>
                    <a:pt x="40539" y="89134"/>
                    <a:pt x="40276" y="88974"/>
                    <a:pt x="39989" y="88974"/>
                  </a:cubicBezTo>
                  <a:cubicBezTo>
                    <a:pt x="39800" y="88974"/>
                    <a:pt x="39600" y="89043"/>
                    <a:pt x="39386" y="89189"/>
                  </a:cubicBezTo>
                  <a:cubicBezTo>
                    <a:pt x="38942" y="89492"/>
                    <a:pt x="38473" y="89849"/>
                    <a:pt x="38203" y="90299"/>
                  </a:cubicBezTo>
                  <a:cubicBezTo>
                    <a:pt x="37579" y="91340"/>
                    <a:pt x="36744" y="91759"/>
                    <a:pt x="35894" y="91759"/>
                  </a:cubicBezTo>
                  <a:cubicBezTo>
                    <a:pt x="35177" y="91759"/>
                    <a:pt x="34449" y="91461"/>
                    <a:pt x="33830" y="90987"/>
                  </a:cubicBezTo>
                  <a:cubicBezTo>
                    <a:pt x="33441" y="90684"/>
                    <a:pt x="33111" y="90312"/>
                    <a:pt x="32753" y="89969"/>
                  </a:cubicBezTo>
                  <a:cubicBezTo>
                    <a:pt x="32135" y="89373"/>
                    <a:pt x="31520" y="88772"/>
                    <a:pt x="30902" y="88177"/>
                  </a:cubicBezTo>
                  <a:cubicBezTo>
                    <a:pt x="30851" y="88126"/>
                    <a:pt x="30782" y="88094"/>
                    <a:pt x="30727" y="88044"/>
                  </a:cubicBezTo>
                  <a:cubicBezTo>
                    <a:pt x="28138" y="85532"/>
                    <a:pt x="25048" y="83662"/>
                    <a:pt x="22216" y="81457"/>
                  </a:cubicBezTo>
                  <a:cubicBezTo>
                    <a:pt x="19768" y="79550"/>
                    <a:pt x="17472" y="77465"/>
                    <a:pt x="15937" y="74756"/>
                  </a:cubicBezTo>
                  <a:cubicBezTo>
                    <a:pt x="14103" y="71510"/>
                    <a:pt x="13310" y="68041"/>
                    <a:pt x="14654" y="64360"/>
                  </a:cubicBezTo>
                  <a:cubicBezTo>
                    <a:pt x="15020" y="63365"/>
                    <a:pt x="15378" y="62358"/>
                    <a:pt x="15845" y="61409"/>
                  </a:cubicBezTo>
                  <a:cubicBezTo>
                    <a:pt x="17092" y="58884"/>
                    <a:pt x="19131" y="57147"/>
                    <a:pt x="21593" y="55868"/>
                  </a:cubicBezTo>
                  <a:cubicBezTo>
                    <a:pt x="22807" y="55235"/>
                    <a:pt x="24030" y="54588"/>
                    <a:pt x="25443" y="54482"/>
                  </a:cubicBezTo>
                  <a:cubicBezTo>
                    <a:pt x="25809" y="54454"/>
                    <a:pt x="26173" y="54437"/>
                    <a:pt x="26534" y="54437"/>
                  </a:cubicBezTo>
                  <a:cubicBezTo>
                    <a:pt x="27877" y="54437"/>
                    <a:pt x="29179" y="54670"/>
                    <a:pt x="30374" y="55418"/>
                  </a:cubicBezTo>
                  <a:cubicBezTo>
                    <a:pt x="31474" y="56100"/>
                    <a:pt x="32557" y="56821"/>
                    <a:pt x="33643" y="57530"/>
                  </a:cubicBezTo>
                  <a:cubicBezTo>
                    <a:pt x="33721" y="57577"/>
                    <a:pt x="33799" y="57631"/>
                    <a:pt x="33858" y="57700"/>
                  </a:cubicBezTo>
                  <a:cubicBezTo>
                    <a:pt x="36287" y="60368"/>
                    <a:pt x="39441" y="61582"/>
                    <a:pt x="42915" y="61880"/>
                  </a:cubicBezTo>
                  <a:cubicBezTo>
                    <a:pt x="46032" y="62151"/>
                    <a:pt x="49172" y="62141"/>
                    <a:pt x="52302" y="62211"/>
                  </a:cubicBezTo>
                  <a:cubicBezTo>
                    <a:pt x="52335" y="62211"/>
                    <a:pt x="52368" y="62212"/>
                    <a:pt x="52400" y="62212"/>
                  </a:cubicBezTo>
                  <a:cubicBezTo>
                    <a:pt x="52872" y="62212"/>
                    <a:pt x="53344" y="62126"/>
                    <a:pt x="53814" y="62032"/>
                  </a:cubicBezTo>
                  <a:lnTo>
                    <a:pt x="53814" y="62027"/>
                  </a:lnTo>
                  <a:cubicBezTo>
                    <a:pt x="53925" y="62010"/>
                    <a:pt x="54040" y="61987"/>
                    <a:pt x="54150" y="61964"/>
                  </a:cubicBezTo>
                  <a:cubicBezTo>
                    <a:pt x="54323" y="61926"/>
                    <a:pt x="54461" y="61702"/>
                    <a:pt x="54617" y="61565"/>
                  </a:cubicBezTo>
                  <a:cubicBezTo>
                    <a:pt x="54452" y="61450"/>
                    <a:pt x="54296" y="61262"/>
                    <a:pt x="54117" y="61234"/>
                  </a:cubicBezTo>
                  <a:cubicBezTo>
                    <a:pt x="53958" y="61212"/>
                    <a:pt x="53797" y="61205"/>
                    <a:pt x="53635" y="61205"/>
                  </a:cubicBezTo>
                  <a:cubicBezTo>
                    <a:pt x="53433" y="61205"/>
                    <a:pt x="53230" y="61216"/>
                    <a:pt x="53027" y="61221"/>
                  </a:cubicBezTo>
                  <a:cubicBezTo>
                    <a:pt x="51710" y="61261"/>
                    <a:pt x="50393" y="61293"/>
                    <a:pt x="49078" y="61293"/>
                  </a:cubicBezTo>
                  <a:cubicBezTo>
                    <a:pt x="46731" y="61293"/>
                    <a:pt x="44388" y="61190"/>
                    <a:pt x="42053" y="60841"/>
                  </a:cubicBezTo>
                  <a:cubicBezTo>
                    <a:pt x="40257" y="60570"/>
                    <a:pt x="38607" y="59928"/>
                    <a:pt x="37007" y="59057"/>
                  </a:cubicBezTo>
                  <a:cubicBezTo>
                    <a:pt x="35847" y="58425"/>
                    <a:pt x="34807" y="57706"/>
                    <a:pt x="34202" y="56528"/>
                  </a:cubicBezTo>
                  <a:cubicBezTo>
                    <a:pt x="33836" y="55807"/>
                    <a:pt x="33584" y="55006"/>
                    <a:pt x="33414" y="54208"/>
                  </a:cubicBezTo>
                  <a:cubicBezTo>
                    <a:pt x="33253" y="53447"/>
                    <a:pt x="33271" y="52650"/>
                    <a:pt x="33203" y="51829"/>
                  </a:cubicBezTo>
                  <a:lnTo>
                    <a:pt x="33203" y="51829"/>
                  </a:lnTo>
                  <a:cubicBezTo>
                    <a:pt x="34399" y="52141"/>
                    <a:pt x="35517" y="52489"/>
                    <a:pt x="36663" y="52714"/>
                  </a:cubicBezTo>
                  <a:cubicBezTo>
                    <a:pt x="37675" y="52916"/>
                    <a:pt x="38680" y="53020"/>
                    <a:pt x="39676" y="53020"/>
                  </a:cubicBezTo>
                  <a:cubicBezTo>
                    <a:pt x="41487" y="53020"/>
                    <a:pt x="43270" y="52676"/>
                    <a:pt x="45015" y="51949"/>
                  </a:cubicBezTo>
                  <a:cubicBezTo>
                    <a:pt x="45913" y="51577"/>
                    <a:pt x="46824" y="51247"/>
                    <a:pt x="47728" y="50899"/>
                  </a:cubicBezTo>
                  <a:cubicBezTo>
                    <a:pt x="48553" y="50577"/>
                    <a:pt x="49370" y="50317"/>
                    <a:pt x="50273" y="50317"/>
                  </a:cubicBezTo>
                  <a:close/>
                  <a:moveTo>
                    <a:pt x="46986" y="1"/>
                  </a:moveTo>
                  <a:cubicBezTo>
                    <a:pt x="46101" y="1"/>
                    <a:pt x="45423" y="598"/>
                    <a:pt x="44772" y="1205"/>
                  </a:cubicBezTo>
                  <a:cubicBezTo>
                    <a:pt x="44021" y="1901"/>
                    <a:pt x="43292" y="2625"/>
                    <a:pt x="42558" y="3336"/>
                  </a:cubicBezTo>
                  <a:cubicBezTo>
                    <a:pt x="42196" y="3684"/>
                    <a:pt x="41785" y="3858"/>
                    <a:pt x="41297" y="3858"/>
                  </a:cubicBezTo>
                  <a:cubicBezTo>
                    <a:pt x="41234" y="3858"/>
                    <a:pt x="41170" y="3855"/>
                    <a:pt x="41104" y="3849"/>
                  </a:cubicBezTo>
                  <a:cubicBezTo>
                    <a:pt x="40575" y="3802"/>
                    <a:pt x="40039" y="3730"/>
                    <a:pt x="39509" y="3730"/>
                  </a:cubicBezTo>
                  <a:cubicBezTo>
                    <a:pt x="39365" y="3730"/>
                    <a:pt x="39222" y="3735"/>
                    <a:pt x="39079" y="3748"/>
                  </a:cubicBezTo>
                  <a:cubicBezTo>
                    <a:pt x="37021" y="3927"/>
                    <a:pt x="36049" y="4793"/>
                    <a:pt x="35700" y="6594"/>
                  </a:cubicBezTo>
                  <a:cubicBezTo>
                    <a:pt x="35664" y="6773"/>
                    <a:pt x="35609" y="6947"/>
                    <a:pt x="35591" y="7131"/>
                  </a:cubicBezTo>
                  <a:cubicBezTo>
                    <a:pt x="35518" y="7703"/>
                    <a:pt x="35229" y="7947"/>
                    <a:pt x="34633" y="8029"/>
                  </a:cubicBezTo>
                  <a:cubicBezTo>
                    <a:pt x="32296" y="8363"/>
                    <a:pt x="30962" y="10705"/>
                    <a:pt x="31833" y="12897"/>
                  </a:cubicBezTo>
                  <a:cubicBezTo>
                    <a:pt x="31993" y="13305"/>
                    <a:pt x="32185" y="13703"/>
                    <a:pt x="32383" y="14092"/>
                  </a:cubicBezTo>
                  <a:cubicBezTo>
                    <a:pt x="33313" y="15972"/>
                    <a:pt x="34675" y="17649"/>
                    <a:pt x="34922" y="19895"/>
                  </a:cubicBezTo>
                  <a:cubicBezTo>
                    <a:pt x="34170" y="20642"/>
                    <a:pt x="34170" y="21564"/>
                    <a:pt x="34547" y="22641"/>
                  </a:cubicBezTo>
                  <a:cubicBezTo>
                    <a:pt x="35060" y="24117"/>
                    <a:pt x="36082" y="25011"/>
                    <a:pt x="37443" y="25607"/>
                  </a:cubicBezTo>
                  <a:cubicBezTo>
                    <a:pt x="37746" y="25739"/>
                    <a:pt x="37860" y="25891"/>
                    <a:pt x="37824" y="26221"/>
                  </a:cubicBezTo>
                  <a:cubicBezTo>
                    <a:pt x="37750" y="26949"/>
                    <a:pt x="37709" y="27678"/>
                    <a:pt x="37649" y="28430"/>
                  </a:cubicBezTo>
                  <a:cubicBezTo>
                    <a:pt x="36127" y="28567"/>
                    <a:pt x="35279" y="29585"/>
                    <a:pt x="34610" y="30699"/>
                  </a:cubicBezTo>
                  <a:cubicBezTo>
                    <a:pt x="33653" y="32298"/>
                    <a:pt x="33038" y="34044"/>
                    <a:pt x="32979" y="35947"/>
                  </a:cubicBezTo>
                  <a:cubicBezTo>
                    <a:pt x="32929" y="37606"/>
                    <a:pt x="32946" y="39251"/>
                    <a:pt x="33914" y="40718"/>
                  </a:cubicBezTo>
                  <a:cubicBezTo>
                    <a:pt x="33992" y="40841"/>
                    <a:pt x="33978" y="41062"/>
                    <a:pt x="33941" y="41222"/>
                  </a:cubicBezTo>
                  <a:cubicBezTo>
                    <a:pt x="33726" y="42244"/>
                    <a:pt x="33520" y="43266"/>
                    <a:pt x="33258" y="44280"/>
                  </a:cubicBezTo>
                  <a:cubicBezTo>
                    <a:pt x="32923" y="45590"/>
                    <a:pt x="32538" y="46892"/>
                    <a:pt x="32176" y="48194"/>
                  </a:cubicBezTo>
                  <a:cubicBezTo>
                    <a:pt x="32127" y="48189"/>
                    <a:pt x="32077" y="48184"/>
                    <a:pt x="32026" y="48176"/>
                  </a:cubicBezTo>
                  <a:cubicBezTo>
                    <a:pt x="31930" y="47736"/>
                    <a:pt x="31833" y="47291"/>
                    <a:pt x="31728" y="46851"/>
                  </a:cubicBezTo>
                  <a:cubicBezTo>
                    <a:pt x="31330" y="45141"/>
                    <a:pt x="30944" y="43426"/>
                    <a:pt x="30508" y="41726"/>
                  </a:cubicBezTo>
                  <a:cubicBezTo>
                    <a:pt x="30353" y="41124"/>
                    <a:pt x="29950" y="40787"/>
                    <a:pt x="29435" y="40787"/>
                  </a:cubicBezTo>
                  <a:cubicBezTo>
                    <a:pt x="29326" y="40787"/>
                    <a:pt x="29213" y="40802"/>
                    <a:pt x="29097" y="40833"/>
                  </a:cubicBezTo>
                  <a:cubicBezTo>
                    <a:pt x="28087" y="41094"/>
                    <a:pt x="27084" y="41392"/>
                    <a:pt x="26103" y="41749"/>
                  </a:cubicBezTo>
                  <a:cubicBezTo>
                    <a:pt x="25255" y="42061"/>
                    <a:pt x="25173" y="42433"/>
                    <a:pt x="25622" y="43239"/>
                  </a:cubicBezTo>
                  <a:cubicBezTo>
                    <a:pt x="25842" y="43624"/>
                    <a:pt x="26048" y="44023"/>
                    <a:pt x="26301" y="44495"/>
                  </a:cubicBezTo>
                  <a:cubicBezTo>
                    <a:pt x="25269" y="43785"/>
                    <a:pt x="24380" y="43065"/>
                    <a:pt x="23399" y="42515"/>
                  </a:cubicBezTo>
                  <a:cubicBezTo>
                    <a:pt x="20905" y="41121"/>
                    <a:pt x="18238" y="40150"/>
                    <a:pt x="15483" y="39430"/>
                  </a:cubicBezTo>
                  <a:cubicBezTo>
                    <a:pt x="14091" y="39064"/>
                    <a:pt x="12688" y="38851"/>
                    <a:pt x="11282" y="38851"/>
                  </a:cubicBezTo>
                  <a:cubicBezTo>
                    <a:pt x="10219" y="38851"/>
                    <a:pt x="9155" y="38972"/>
                    <a:pt x="8090" y="39242"/>
                  </a:cubicBezTo>
                  <a:cubicBezTo>
                    <a:pt x="6119" y="39741"/>
                    <a:pt x="4162" y="40283"/>
                    <a:pt x="2200" y="40819"/>
                  </a:cubicBezTo>
                  <a:cubicBezTo>
                    <a:pt x="1655" y="40965"/>
                    <a:pt x="1119" y="41154"/>
                    <a:pt x="583" y="41341"/>
                  </a:cubicBezTo>
                  <a:cubicBezTo>
                    <a:pt x="170" y="41493"/>
                    <a:pt x="0" y="41809"/>
                    <a:pt x="156" y="42217"/>
                  </a:cubicBezTo>
                  <a:cubicBezTo>
                    <a:pt x="358" y="42744"/>
                    <a:pt x="523" y="43312"/>
                    <a:pt x="844" y="43761"/>
                  </a:cubicBezTo>
                  <a:cubicBezTo>
                    <a:pt x="1958" y="45320"/>
                    <a:pt x="3021" y="46910"/>
                    <a:pt x="4506" y="48194"/>
                  </a:cubicBezTo>
                  <a:cubicBezTo>
                    <a:pt x="5671" y="49198"/>
                    <a:pt x="6894" y="50073"/>
                    <a:pt x="8288" y="50696"/>
                  </a:cubicBezTo>
                  <a:cubicBezTo>
                    <a:pt x="11208" y="51992"/>
                    <a:pt x="14233" y="52628"/>
                    <a:pt x="17338" y="52628"/>
                  </a:cubicBezTo>
                  <a:cubicBezTo>
                    <a:pt x="18342" y="52628"/>
                    <a:pt x="19355" y="52561"/>
                    <a:pt x="20375" y="52429"/>
                  </a:cubicBezTo>
                  <a:cubicBezTo>
                    <a:pt x="23316" y="52044"/>
                    <a:pt x="26118" y="51159"/>
                    <a:pt x="28730" y="49422"/>
                  </a:cubicBezTo>
                  <a:cubicBezTo>
                    <a:pt x="29174" y="50957"/>
                    <a:pt x="29620" y="52488"/>
                    <a:pt x="30083" y="54083"/>
                  </a:cubicBezTo>
                  <a:cubicBezTo>
                    <a:pt x="28551" y="53652"/>
                    <a:pt x="27328" y="53429"/>
                    <a:pt x="26237" y="53429"/>
                  </a:cubicBezTo>
                  <a:cubicBezTo>
                    <a:pt x="25648" y="53429"/>
                    <a:pt x="25098" y="53494"/>
                    <a:pt x="24559" y="53626"/>
                  </a:cubicBezTo>
                  <a:cubicBezTo>
                    <a:pt x="21204" y="54451"/>
                    <a:pt x="18482" y="56321"/>
                    <a:pt x="16254" y="58896"/>
                  </a:cubicBezTo>
                  <a:cubicBezTo>
                    <a:pt x="14975" y="60372"/>
                    <a:pt x="14361" y="62234"/>
                    <a:pt x="13719" y="64048"/>
                  </a:cubicBezTo>
                  <a:cubicBezTo>
                    <a:pt x="12312" y="68050"/>
                    <a:pt x="13124" y="71813"/>
                    <a:pt x="15158" y="75337"/>
                  </a:cubicBezTo>
                  <a:cubicBezTo>
                    <a:pt x="16749" y="78097"/>
                    <a:pt x="19081" y="80247"/>
                    <a:pt x="21589" y="82199"/>
                  </a:cubicBezTo>
                  <a:cubicBezTo>
                    <a:pt x="24421" y="84399"/>
                    <a:pt x="27506" y="86274"/>
                    <a:pt x="30104" y="88781"/>
                  </a:cubicBezTo>
                  <a:cubicBezTo>
                    <a:pt x="30155" y="88831"/>
                    <a:pt x="30224" y="88868"/>
                    <a:pt x="30274" y="88918"/>
                  </a:cubicBezTo>
                  <a:cubicBezTo>
                    <a:pt x="30866" y="89491"/>
                    <a:pt x="31489" y="90031"/>
                    <a:pt x="32035" y="90641"/>
                  </a:cubicBezTo>
                  <a:cubicBezTo>
                    <a:pt x="32736" y="91421"/>
                    <a:pt x="33514" y="92063"/>
                    <a:pt x="34486" y="92461"/>
                  </a:cubicBezTo>
                  <a:cubicBezTo>
                    <a:pt x="34936" y="92646"/>
                    <a:pt x="35398" y="92735"/>
                    <a:pt x="35850" y="92735"/>
                  </a:cubicBezTo>
                  <a:cubicBezTo>
                    <a:pt x="36912" y="92735"/>
                    <a:pt x="37924" y="92243"/>
                    <a:pt x="38611" y="91333"/>
                  </a:cubicBezTo>
                  <a:cubicBezTo>
                    <a:pt x="38841" y="91030"/>
                    <a:pt x="39042" y="90696"/>
                    <a:pt x="39295" y="90407"/>
                  </a:cubicBezTo>
                  <a:cubicBezTo>
                    <a:pt x="39542" y="90131"/>
                    <a:pt x="39718" y="89990"/>
                    <a:pt x="39880" y="89990"/>
                  </a:cubicBezTo>
                  <a:cubicBezTo>
                    <a:pt x="40050" y="89990"/>
                    <a:pt x="40204" y="90147"/>
                    <a:pt x="40408" y="90467"/>
                  </a:cubicBezTo>
                  <a:cubicBezTo>
                    <a:pt x="40894" y="91224"/>
                    <a:pt x="41531" y="91773"/>
                    <a:pt x="42406" y="92008"/>
                  </a:cubicBezTo>
                  <a:cubicBezTo>
                    <a:pt x="43077" y="92181"/>
                    <a:pt x="43750" y="92387"/>
                    <a:pt x="44438" y="92465"/>
                  </a:cubicBezTo>
                  <a:cubicBezTo>
                    <a:pt x="44684" y="92495"/>
                    <a:pt x="44915" y="92510"/>
                    <a:pt x="45134" y="92510"/>
                  </a:cubicBezTo>
                  <a:cubicBezTo>
                    <a:pt x="46545" y="92510"/>
                    <a:pt x="47416" y="91880"/>
                    <a:pt x="48123" y="90444"/>
                  </a:cubicBezTo>
                  <a:cubicBezTo>
                    <a:pt x="48306" y="90069"/>
                    <a:pt x="48342" y="89619"/>
                    <a:pt x="48553" y="89267"/>
                  </a:cubicBezTo>
                  <a:cubicBezTo>
                    <a:pt x="49562" y="87570"/>
                    <a:pt x="50551" y="85856"/>
                    <a:pt x="51661" y="84220"/>
                  </a:cubicBezTo>
                  <a:cubicBezTo>
                    <a:pt x="52692" y="82703"/>
                    <a:pt x="53723" y="81195"/>
                    <a:pt x="54369" y="79462"/>
                  </a:cubicBezTo>
                  <a:cubicBezTo>
                    <a:pt x="54398" y="79394"/>
                    <a:pt x="54448" y="79335"/>
                    <a:pt x="54516" y="79230"/>
                  </a:cubicBezTo>
                  <a:cubicBezTo>
                    <a:pt x="54924" y="80252"/>
                    <a:pt x="55777" y="80425"/>
                    <a:pt x="56647" y="80499"/>
                  </a:cubicBezTo>
                  <a:cubicBezTo>
                    <a:pt x="58527" y="80664"/>
                    <a:pt x="60411" y="80825"/>
                    <a:pt x="62295" y="80921"/>
                  </a:cubicBezTo>
                  <a:cubicBezTo>
                    <a:pt x="63547" y="80987"/>
                    <a:pt x="64803" y="81012"/>
                    <a:pt x="66058" y="81012"/>
                  </a:cubicBezTo>
                  <a:cubicBezTo>
                    <a:pt x="66359" y="81012"/>
                    <a:pt x="66660" y="81010"/>
                    <a:pt x="66961" y="81008"/>
                  </a:cubicBezTo>
                  <a:cubicBezTo>
                    <a:pt x="67012" y="81008"/>
                    <a:pt x="67065" y="81008"/>
                    <a:pt x="67120" y="81008"/>
                  </a:cubicBezTo>
                  <a:cubicBezTo>
                    <a:pt x="67554" y="81008"/>
                    <a:pt x="68063" y="80975"/>
                    <a:pt x="68153" y="80385"/>
                  </a:cubicBezTo>
                  <a:cubicBezTo>
                    <a:pt x="68253" y="79743"/>
                    <a:pt x="67662" y="79609"/>
                    <a:pt x="67236" y="79386"/>
                  </a:cubicBezTo>
                  <a:cubicBezTo>
                    <a:pt x="65398" y="78418"/>
                    <a:pt x="63560" y="77455"/>
                    <a:pt x="61763" y="76511"/>
                  </a:cubicBezTo>
                  <a:cubicBezTo>
                    <a:pt x="61868" y="76388"/>
                    <a:pt x="62024" y="76286"/>
                    <a:pt x="62043" y="76163"/>
                  </a:cubicBezTo>
                  <a:cubicBezTo>
                    <a:pt x="62849" y="70837"/>
                    <a:pt x="63968" y="65534"/>
                    <a:pt x="63335" y="60088"/>
                  </a:cubicBezTo>
                  <a:cubicBezTo>
                    <a:pt x="63361" y="60088"/>
                    <a:pt x="63385" y="60086"/>
                    <a:pt x="63405" y="60086"/>
                  </a:cubicBezTo>
                  <a:cubicBezTo>
                    <a:pt x="63427" y="60086"/>
                    <a:pt x="63445" y="60088"/>
                    <a:pt x="63459" y="60098"/>
                  </a:cubicBezTo>
                  <a:cubicBezTo>
                    <a:pt x="65617" y="61472"/>
                    <a:pt x="67937" y="62605"/>
                    <a:pt x="69925" y="64241"/>
                  </a:cubicBezTo>
                  <a:cubicBezTo>
                    <a:pt x="70590" y="64791"/>
                    <a:pt x="71301" y="65282"/>
                    <a:pt x="71957" y="65841"/>
                  </a:cubicBezTo>
                  <a:cubicBezTo>
                    <a:pt x="72580" y="66377"/>
                    <a:pt x="73152" y="66963"/>
                    <a:pt x="73749" y="67527"/>
                  </a:cubicBezTo>
                  <a:cubicBezTo>
                    <a:pt x="73866" y="67636"/>
                    <a:pt x="73992" y="67834"/>
                    <a:pt x="74106" y="67834"/>
                  </a:cubicBezTo>
                  <a:cubicBezTo>
                    <a:pt x="74108" y="67834"/>
                    <a:pt x="74109" y="67834"/>
                    <a:pt x="74111" y="67834"/>
                  </a:cubicBezTo>
                  <a:cubicBezTo>
                    <a:pt x="74122" y="67833"/>
                    <a:pt x="74133" y="67833"/>
                    <a:pt x="74144" y="67833"/>
                  </a:cubicBezTo>
                  <a:cubicBezTo>
                    <a:pt x="74575" y="67833"/>
                    <a:pt x="74683" y="68167"/>
                    <a:pt x="74835" y="68458"/>
                  </a:cubicBezTo>
                  <a:cubicBezTo>
                    <a:pt x="75037" y="68847"/>
                    <a:pt x="75215" y="69251"/>
                    <a:pt x="75426" y="69636"/>
                  </a:cubicBezTo>
                  <a:cubicBezTo>
                    <a:pt x="75654" y="70060"/>
                    <a:pt x="75908" y="70264"/>
                    <a:pt x="76226" y="70264"/>
                  </a:cubicBezTo>
                  <a:cubicBezTo>
                    <a:pt x="76427" y="70264"/>
                    <a:pt x="76653" y="70183"/>
                    <a:pt x="76915" y="70025"/>
                  </a:cubicBezTo>
                  <a:cubicBezTo>
                    <a:pt x="78909" y="68824"/>
                    <a:pt x="80922" y="67656"/>
                    <a:pt x="82888" y="66414"/>
                  </a:cubicBezTo>
                  <a:cubicBezTo>
                    <a:pt x="84029" y="65694"/>
                    <a:pt x="85107" y="64874"/>
                    <a:pt x="86184" y="64058"/>
                  </a:cubicBezTo>
                  <a:cubicBezTo>
                    <a:pt x="86358" y="63925"/>
                    <a:pt x="86527" y="63521"/>
                    <a:pt x="86449" y="63374"/>
                  </a:cubicBezTo>
                  <a:cubicBezTo>
                    <a:pt x="86348" y="63174"/>
                    <a:pt x="86009" y="63077"/>
                    <a:pt x="85758" y="62975"/>
                  </a:cubicBezTo>
                  <a:cubicBezTo>
                    <a:pt x="85722" y="62959"/>
                    <a:pt x="85682" y="62954"/>
                    <a:pt x="85639" y="62954"/>
                  </a:cubicBezTo>
                  <a:cubicBezTo>
                    <a:pt x="85555" y="62954"/>
                    <a:pt x="85462" y="62975"/>
                    <a:pt x="85377" y="62984"/>
                  </a:cubicBezTo>
                  <a:cubicBezTo>
                    <a:pt x="83219" y="63250"/>
                    <a:pt x="81160" y="63905"/>
                    <a:pt x="79134" y="64653"/>
                  </a:cubicBezTo>
                  <a:cubicBezTo>
                    <a:pt x="78832" y="64763"/>
                    <a:pt x="78575" y="64996"/>
                    <a:pt x="78295" y="65171"/>
                  </a:cubicBezTo>
                  <a:cubicBezTo>
                    <a:pt x="78328" y="65236"/>
                    <a:pt x="78356" y="65295"/>
                    <a:pt x="78383" y="65358"/>
                  </a:cubicBezTo>
                  <a:cubicBezTo>
                    <a:pt x="80697" y="65198"/>
                    <a:pt x="82815" y="64098"/>
                    <a:pt x="85144" y="63888"/>
                  </a:cubicBezTo>
                  <a:lnTo>
                    <a:pt x="85144" y="63888"/>
                  </a:lnTo>
                  <a:cubicBezTo>
                    <a:pt x="82289" y="65918"/>
                    <a:pt x="79245" y="67641"/>
                    <a:pt x="76215" y="69433"/>
                  </a:cubicBezTo>
                  <a:cubicBezTo>
                    <a:pt x="75770" y="68714"/>
                    <a:pt x="75348" y="68036"/>
                    <a:pt x="74862" y="67256"/>
                  </a:cubicBezTo>
                  <a:cubicBezTo>
                    <a:pt x="74954" y="67188"/>
                    <a:pt x="75106" y="67087"/>
                    <a:pt x="75247" y="66972"/>
                  </a:cubicBezTo>
                  <a:cubicBezTo>
                    <a:pt x="76151" y="66234"/>
                    <a:pt x="77049" y="65496"/>
                    <a:pt x="77948" y="64749"/>
                  </a:cubicBezTo>
                  <a:cubicBezTo>
                    <a:pt x="78035" y="64675"/>
                    <a:pt x="78126" y="64603"/>
                    <a:pt x="78213" y="64529"/>
                  </a:cubicBezTo>
                  <a:cubicBezTo>
                    <a:pt x="78951" y="63915"/>
                    <a:pt x="78983" y="63690"/>
                    <a:pt x="78493" y="62861"/>
                  </a:cubicBezTo>
                  <a:cubicBezTo>
                    <a:pt x="78465" y="62815"/>
                    <a:pt x="78433" y="62769"/>
                    <a:pt x="78406" y="62724"/>
                  </a:cubicBezTo>
                  <a:cubicBezTo>
                    <a:pt x="76719" y="59941"/>
                    <a:pt x="74391" y="57755"/>
                    <a:pt x="71746" y="55949"/>
                  </a:cubicBezTo>
                  <a:cubicBezTo>
                    <a:pt x="68450" y="53704"/>
                    <a:pt x="64880" y="51976"/>
                    <a:pt x="61103" y="50646"/>
                  </a:cubicBezTo>
                  <a:cubicBezTo>
                    <a:pt x="59842" y="50202"/>
                    <a:pt x="58568" y="49917"/>
                    <a:pt x="57285" y="49743"/>
                  </a:cubicBezTo>
                  <a:cubicBezTo>
                    <a:pt x="55936" y="49555"/>
                    <a:pt x="54578" y="49489"/>
                    <a:pt x="53213" y="49489"/>
                  </a:cubicBezTo>
                  <a:cubicBezTo>
                    <a:pt x="52282" y="49489"/>
                    <a:pt x="51347" y="49520"/>
                    <a:pt x="50410" y="49564"/>
                  </a:cubicBezTo>
                  <a:cubicBezTo>
                    <a:pt x="50379" y="49565"/>
                    <a:pt x="50350" y="49566"/>
                    <a:pt x="50323" y="49566"/>
                  </a:cubicBezTo>
                  <a:cubicBezTo>
                    <a:pt x="50007" y="49566"/>
                    <a:pt x="49860" y="49484"/>
                    <a:pt x="49823" y="49143"/>
                  </a:cubicBezTo>
                  <a:cubicBezTo>
                    <a:pt x="49790" y="48800"/>
                    <a:pt x="49722" y="48455"/>
                    <a:pt x="49695" y="48107"/>
                  </a:cubicBezTo>
                  <a:cubicBezTo>
                    <a:pt x="49631" y="47282"/>
                    <a:pt x="49585" y="46457"/>
                    <a:pt x="49530" y="45554"/>
                  </a:cubicBezTo>
                  <a:lnTo>
                    <a:pt x="49530" y="45554"/>
                  </a:lnTo>
                  <a:cubicBezTo>
                    <a:pt x="49764" y="45674"/>
                    <a:pt x="49892" y="45737"/>
                    <a:pt x="50020" y="45807"/>
                  </a:cubicBezTo>
                  <a:cubicBezTo>
                    <a:pt x="51281" y="46476"/>
                    <a:pt x="52519" y="47200"/>
                    <a:pt x="53807" y="47805"/>
                  </a:cubicBezTo>
                  <a:cubicBezTo>
                    <a:pt x="54833" y="48285"/>
                    <a:pt x="55910" y="48662"/>
                    <a:pt x="56987" y="49010"/>
                  </a:cubicBezTo>
                  <a:cubicBezTo>
                    <a:pt x="57139" y="49055"/>
                    <a:pt x="57263" y="49093"/>
                    <a:pt x="57372" y="49106"/>
                  </a:cubicBezTo>
                  <a:cubicBezTo>
                    <a:pt x="57407" y="49110"/>
                    <a:pt x="57440" y="49112"/>
                    <a:pt x="57471" y="49112"/>
                  </a:cubicBezTo>
                  <a:cubicBezTo>
                    <a:pt x="57785" y="49112"/>
                    <a:pt x="57902" y="48897"/>
                    <a:pt x="58027" y="48401"/>
                  </a:cubicBezTo>
                  <a:cubicBezTo>
                    <a:pt x="58069" y="48243"/>
                    <a:pt x="58128" y="48090"/>
                    <a:pt x="58206" y="47946"/>
                  </a:cubicBezTo>
                  <a:cubicBezTo>
                    <a:pt x="58637" y="47181"/>
                    <a:pt x="59096" y="46434"/>
                    <a:pt x="59508" y="45660"/>
                  </a:cubicBezTo>
                  <a:cubicBezTo>
                    <a:pt x="60030" y="44697"/>
                    <a:pt x="60562" y="43729"/>
                    <a:pt x="60566" y="42589"/>
                  </a:cubicBezTo>
                  <a:cubicBezTo>
                    <a:pt x="60566" y="42465"/>
                    <a:pt x="60621" y="42345"/>
                    <a:pt x="60649" y="42227"/>
                  </a:cubicBezTo>
                  <a:cubicBezTo>
                    <a:pt x="60699" y="42228"/>
                    <a:pt x="60749" y="42228"/>
                    <a:pt x="60799" y="42228"/>
                  </a:cubicBezTo>
                  <a:cubicBezTo>
                    <a:pt x="62580" y="42228"/>
                    <a:pt x="63675" y="41442"/>
                    <a:pt x="64050" y="39815"/>
                  </a:cubicBezTo>
                  <a:cubicBezTo>
                    <a:pt x="64183" y="39233"/>
                    <a:pt x="64169" y="38615"/>
                    <a:pt x="64169" y="38014"/>
                  </a:cubicBezTo>
                  <a:cubicBezTo>
                    <a:pt x="64178" y="36955"/>
                    <a:pt x="63656" y="36194"/>
                    <a:pt x="62720" y="35736"/>
                  </a:cubicBezTo>
                  <a:cubicBezTo>
                    <a:pt x="62331" y="35543"/>
                    <a:pt x="61900" y="35401"/>
                    <a:pt x="61473" y="35351"/>
                  </a:cubicBezTo>
                  <a:cubicBezTo>
                    <a:pt x="61061" y="35305"/>
                    <a:pt x="60956" y="35140"/>
                    <a:pt x="60933" y="34768"/>
                  </a:cubicBezTo>
                  <a:cubicBezTo>
                    <a:pt x="60910" y="34315"/>
                    <a:pt x="60896" y="33838"/>
                    <a:pt x="60745" y="33417"/>
                  </a:cubicBezTo>
                  <a:cubicBezTo>
                    <a:pt x="60653" y="33155"/>
                    <a:pt x="60346" y="32930"/>
                    <a:pt x="60080" y="32793"/>
                  </a:cubicBezTo>
                  <a:cubicBezTo>
                    <a:pt x="60078" y="32791"/>
                    <a:pt x="60074" y="32791"/>
                    <a:pt x="60070" y="32791"/>
                  </a:cubicBezTo>
                  <a:cubicBezTo>
                    <a:pt x="59985" y="32791"/>
                    <a:pt x="59651" y="33101"/>
                    <a:pt x="59581" y="33312"/>
                  </a:cubicBezTo>
                  <a:cubicBezTo>
                    <a:pt x="59279" y="34154"/>
                    <a:pt x="59045" y="35020"/>
                    <a:pt x="58779" y="35878"/>
                  </a:cubicBezTo>
                  <a:cubicBezTo>
                    <a:pt x="58476" y="36868"/>
                    <a:pt x="58164" y="37858"/>
                    <a:pt x="57834" y="38912"/>
                  </a:cubicBezTo>
                  <a:cubicBezTo>
                    <a:pt x="56845" y="38426"/>
                    <a:pt x="55960" y="37940"/>
                    <a:pt x="55038" y="37560"/>
                  </a:cubicBezTo>
                  <a:cubicBezTo>
                    <a:pt x="54222" y="37226"/>
                    <a:pt x="53792" y="36795"/>
                    <a:pt x="53719" y="35819"/>
                  </a:cubicBezTo>
                  <a:cubicBezTo>
                    <a:pt x="53581" y="33945"/>
                    <a:pt x="52661" y="32373"/>
                    <a:pt x="51289" y="31088"/>
                  </a:cubicBezTo>
                  <a:cubicBezTo>
                    <a:pt x="49878" y="29773"/>
                    <a:pt x="48278" y="28829"/>
                    <a:pt x="46266" y="28719"/>
                  </a:cubicBezTo>
                  <a:cubicBezTo>
                    <a:pt x="46224" y="28545"/>
                    <a:pt x="46178" y="28375"/>
                    <a:pt x="46119" y="28132"/>
                  </a:cubicBezTo>
                  <a:cubicBezTo>
                    <a:pt x="46620" y="28132"/>
                    <a:pt x="47100" y="28155"/>
                    <a:pt x="47568" y="28155"/>
                  </a:cubicBezTo>
                  <a:cubicBezTo>
                    <a:pt x="47858" y="28155"/>
                    <a:pt x="48145" y="28146"/>
                    <a:pt x="48429" y="28118"/>
                  </a:cubicBezTo>
                  <a:cubicBezTo>
                    <a:pt x="51412" y="27825"/>
                    <a:pt x="54177" y="27051"/>
                    <a:pt x="55924" y="24323"/>
                  </a:cubicBezTo>
                  <a:cubicBezTo>
                    <a:pt x="56973" y="22687"/>
                    <a:pt x="57748" y="20964"/>
                    <a:pt x="57060" y="18942"/>
                  </a:cubicBezTo>
                  <a:cubicBezTo>
                    <a:pt x="57037" y="18874"/>
                    <a:pt x="57041" y="18801"/>
                    <a:pt x="57028" y="18727"/>
                  </a:cubicBezTo>
                  <a:cubicBezTo>
                    <a:pt x="56625" y="15812"/>
                    <a:pt x="56213" y="12897"/>
                    <a:pt x="55273" y="10055"/>
                  </a:cubicBezTo>
                  <a:cubicBezTo>
                    <a:pt x="56455" y="9396"/>
                    <a:pt x="57409" y="8570"/>
                    <a:pt x="57648" y="7071"/>
                  </a:cubicBezTo>
                  <a:cubicBezTo>
                    <a:pt x="57955" y="5151"/>
                    <a:pt x="57848" y="3294"/>
                    <a:pt x="57024" y="1539"/>
                  </a:cubicBezTo>
                  <a:cubicBezTo>
                    <a:pt x="56628" y="690"/>
                    <a:pt x="56122" y="261"/>
                    <a:pt x="55408" y="261"/>
                  </a:cubicBezTo>
                  <a:cubicBezTo>
                    <a:pt x="55105" y="261"/>
                    <a:pt x="54764" y="338"/>
                    <a:pt x="54379" y="494"/>
                  </a:cubicBezTo>
                  <a:cubicBezTo>
                    <a:pt x="53531" y="833"/>
                    <a:pt x="52651" y="1099"/>
                    <a:pt x="51771" y="1342"/>
                  </a:cubicBezTo>
                  <a:cubicBezTo>
                    <a:pt x="51427" y="1436"/>
                    <a:pt x="51091" y="1486"/>
                    <a:pt x="50764" y="1486"/>
                  </a:cubicBezTo>
                  <a:cubicBezTo>
                    <a:pt x="50057" y="1486"/>
                    <a:pt x="49392" y="1254"/>
                    <a:pt x="48778" y="737"/>
                  </a:cubicBezTo>
                  <a:cubicBezTo>
                    <a:pt x="48448" y="462"/>
                    <a:pt x="48045" y="227"/>
                    <a:pt x="47637" y="104"/>
                  </a:cubicBezTo>
                  <a:cubicBezTo>
                    <a:pt x="47407" y="33"/>
                    <a:pt x="47191" y="1"/>
                    <a:pt x="469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3"/>
            <p:cNvSpPr/>
            <p:nvPr/>
          </p:nvSpPr>
          <p:spPr>
            <a:xfrm>
              <a:off x="6086867" y="2875459"/>
              <a:ext cx="1798172" cy="1020447"/>
            </a:xfrm>
            <a:custGeom>
              <a:avLst/>
              <a:gdLst/>
              <a:ahLst/>
              <a:cxnLst/>
              <a:rect l="l" t="t" r="r" b="b"/>
              <a:pathLst>
                <a:path w="44739" h="25389" extrusionOk="0">
                  <a:moveTo>
                    <a:pt x="17070" y="0"/>
                  </a:moveTo>
                  <a:cubicBezTo>
                    <a:pt x="16167" y="0"/>
                    <a:pt x="15350" y="260"/>
                    <a:pt x="14525" y="581"/>
                  </a:cubicBezTo>
                  <a:cubicBezTo>
                    <a:pt x="13621" y="930"/>
                    <a:pt x="12710" y="1260"/>
                    <a:pt x="11812" y="1631"/>
                  </a:cubicBezTo>
                  <a:cubicBezTo>
                    <a:pt x="10067" y="2358"/>
                    <a:pt x="8284" y="2702"/>
                    <a:pt x="6473" y="2702"/>
                  </a:cubicBezTo>
                  <a:cubicBezTo>
                    <a:pt x="5477" y="2702"/>
                    <a:pt x="4472" y="2598"/>
                    <a:pt x="3461" y="2396"/>
                  </a:cubicBezTo>
                  <a:cubicBezTo>
                    <a:pt x="2314" y="2171"/>
                    <a:pt x="1196" y="1824"/>
                    <a:pt x="0" y="1512"/>
                  </a:cubicBezTo>
                  <a:lnTo>
                    <a:pt x="0" y="1512"/>
                  </a:lnTo>
                  <a:cubicBezTo>
                    <a:pt x="68" y="2333"/>
                    <a:pt x="51" y="3130"/>
                    <a:pt x="211" y="3890"/>
                  </a:cubicBezTo>
                  <a:cubicBezTo>
                    <a:pt x="380" y="4687"/>
                    <a:pt x="632" y="5490"/>
                    <a:pt x="999" y="6210"/>
                  </a:cubicBezTo>
                  <a:cubicBezTo>
                    <a:pt x="1604" y="7388"/>
                    <a:pt x="2645" y="8107"/>
                    <a:pt x="3804" y="8740"/>
                  </a:cubicBezTo>
                  <a:cubicBezTo>
                    <a:pt x="5404" y="9611"/>
                    <a:pt x="7055" y="10253"/>
                    <a:pt x="8850" y="10523"/>
                  </a:cubicBezTo>
                  <a:cubicBezTo>
                    <a:pt x="11185" y="10872"/>
                    <a:pt x="13528" y="10975"/>
                    <a:pt x="15875" y="10975"/>
                  </a:cubicBezTo>
                  <a:cubicBezTo>
                    <a:pt x="17190" y="10975"/>
                    <a:pt x="18506" y="10943"/>
                    <a:pt x="19823" y="10903"/>
                  </a:cubicBezTo>
                  <a:cubicBezTo>
                    <a:pt x="20025" y="10898"/>
                    <a:pt x="20228" y="10888"/>
                    <a:pt x="20428" y="10888"/>
                  </a:cubicBezTo>
                  <a:cubicBezTo>
                    <a:pt x="20592" y="10888"/>
                    <a:pt x="20754" y="10895"/>
                    <a:pt x="20914" y="10917"/>
                  </a:cubicBezTo>
                  <a:cubicBezTo>
                    <a:pt x="21093" y="10945"/>
                    <a:pt x="21250" y="11132"/>
                    <a:pt x="21414" y="11248"/>
                  </a:cubicBezTo>
                  <a:cubicBezTo>
                    <a:pt x="21257" y="11385"/>
                    <a:pt x="21120" y="11609"/>
                    <a:pt x="20946" y="11646"/>
                  </a:cubicBezTo>
                  <a:cubicBezTo>
                    <a:pt x="20836" y="11669"/>
                    <a:pt x="20721" y="11692"/>
                    <a:pt x="20611" y="11710"/>
                  </a:cubicBezTo>
                  <a:lnTo>
                    <a:pt x="20611" y="11715"/>
                  </a:lnTo>
                  <a:lnTo>
                    <a:pt x="20676" y="12008"/>
                  </a:lnTo>
                  <a:cubicBezTo>
                    <a:pt x="20710" y="11991"/>
                    <a:pt x="20747" y="11982"/>
                    <a:pt x="20786" y="11980"/>
                  </a:cubicBezTo>
                  <a:cubicBezTo>
                    <a:pt x="20914" y="11980"/>
                    <a:pt x="21074" y="12163"/>
                    <a:pt x="21157" y="12306"/>
                  </a:cubicBezTo>
                  <a:cubicBezTo>
                    <a:pt x="21226" y="12421"/>
                    <a:pt x="21203" y="12590"/>
                    <a:pt x="21207" y="12737"/>
                  </a:cubicBezTo>
                  <a:cubicBezTo>
                    <a:pt x="21230" y="15028"/>
                    <a:pt x="21257" y="17321"/>
                    <a:pt x="21272" y="19612"/>
                  </a:cubicBezTo>
                  <a:cubicBezTo>
                    <a:pt x="21285" y="21271"/>
                    <a:pt x="21276" y="22931"/>
                    <a:pt x="21276" y="24599"/>
                  </a:cubicBezTo>
                  <a:cubicBezTo>
                    <a:pt x="23167" y="25177"/>
                    <a:pt x="25104" y="25389"/>
                    <a:pt x="27070" y="25389"/>
                  </a:cubicBezTo>
                  <a:cubicBezTo>
                    <a:pt x="27271" y="25389"/>
                    <a:pt x="27473" y="25386"/>
                    <a:pt x="27675" y="25382"/>
                  </a:cubicBezTo>
                  <a:cubicBezTo>
                    <a:pt x="28037" y="25373"/>
                    <a:pt x="28083" y="25186"/>
                    <a:pt x="28119" y="24906"/>
                  </a:cubicBezTo>
                  <a:cubicBezTo>
                    <a:pt x="28435" y="22637"/>
                    <a:pt x="28761" y="20373"/>
                    <a:pt x="29072" y="18104"/>
                  </a:cubicBezTo>
                  <a:cubicBezTo>
                    <a:pt x="29480" y="15134"/>
                    <a:pt x="29581" y="12173"/>
                    <a:pt x="29137" y="9180"/>
                  </a:cubicBezTo>
                  <a:cubicBezTo>
                    <a:pt x="28647" y="5903"/>
                    <a:pt x="26497" y="3799"/>
                    <a:pt x="23540" y="3166"/>
                  </a:cubicBezTo>
                  <a:cubicBezTo>
                    <a:pt x="21578" y="2749"/>
                    <a:pt x="19561" y="2594"/>
                    <a:pt x="17562" y="2355"/>
                  </a:cubicBezTo>
                  <a:cubicBezTo>
                    <a:pt x="16802" y="2268"/>
                    <a:pt x="16022" y="2277"/>
                    <a:pt x="15170" y="2240"/>
                  </a:cubicBezTo>
                  <a:cubicBezTo>
                    <a:pt x="15767" y="1648"/>
                    <a:pt x="16421" y="1502"/>
                    <a:pt x="17092" y="1502"/>
                  </a:cubicBezTo>
                  <a:cubicBezTo>
                    <a:pt x="17102" y="1502"/>
                    <a:pt x="17112" y="1502"/>
                    <a:pt x="17122" y="1502"/>
                  </a:cubicBezTo>
                  <a:cubicBezTo>
                    <a:pt x="19327" y="1512"/>
                    <a:pt x="21514" y="1736"/>
                    <a:pt x="23650" y="2287"/>
                  </a:cubicBezTo>
                  <a:cubicBezTo>
                    <a:pt x="26670" y="3057"/>
                    <a:pt x="28925" y="4725"/>
                    <a:pt x="29714" y="7906"/>
                  </a:cubicBezTo>
                  <a:cubicBezTo>
                    <a:pt x="29878" y="8561"/>
                    <a:pt x="30177" y="8854"/>
                    <a:pt x="30787" y="9180"/>
                  </a:cubicBezTo>
                  <a:cubicBezTo>
                    <a:pt x="32739" y="10215"/>
                    <a:pt x="34659" y="11339"/>
                    <a:pt x="36479" y="12586"/>
                  </a:cubicBezTo>
                  <a:cubicBezTo>
                    <a:pt x="38101" y="13699"/>
                    <a:pt x="39573" y="15028"/>
                    <a:pt x="41090" y="16239"/>
                  </a:cubicBezTo>
                  <a:cubicBezTo>
                    <a:pt x="42268" y="15295"/>
                    <a:pt x="43501" y="14300"/>
                    <a:pt x="44738" y="13301"/>
                  </a:cubicBezTo>
                  <a:cubicBezTo>
                    <a:pt x="43696" y="11551"/>
                    <a:pt x="42395" y="9971"/>
                    <a:pt x="40880" y="8611"/>
                  </a:cubicBezTo>
                  <a:cubicBezTo>
                    <a:pt x="37804" y="5847"/>
                    <a:pt x="34266" y="3844"/>
                    <a:pt x="30471" y="2267"/>
                  </a:cubicBezTo>
                  <a:cubicBezTo>
                    <a:pt x="28321" y="1374"/>
                    <a:pt x="26158" y="438"/>
                    <a:pt x="23820" y="228"/>
                  </a:cubicBezTo>
                  <a:cubicBezTo>
                    <a:pt x="21675" y="36"/>
                    <a:pt x="19498" y="127"/>
                    <a:pt x="17344" y="8"/>
                  </a:cubicBezTo>
                  <a:cubicBezTo>
                    <a:pt x="17252" y="3"/>
                    <a:pt x="17161" y="0"/>
                    <a:pt x="1707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3"/>
            <p:cNvSpPr/>
            <p:nvPr/>
          </p:nvSpPr>
          <p:spPr>
            <a:xfrm>
              <a:off x="6334777" y="1096523"/>
              <a:ext cx="705378" cy="310085"/>
            </a:xfrm>
            <a:custGeom>
              <a:avLst/>
              <a:gdLst/>
              <a:ahLst/>
              <a:cxnLst/>
              <a:rect l="l" t="t" r="r" b="b"/>
              <a:pathLst>
                <a:path w="17550" h="7715" extrusionOk="0">
                  <a:moveTo>
                    <a:pt x="17385" y="1"/>
                  </a:moveTo>
                  <a:lnTo>
                    <a:pt x="17385" y="1"/>
                  </a:lnTo>
                  <a:cubicBezTo>
                    <a:pt x="17267" y="138"/>
                    <a:pt x="17183" y="249"/>
                    <a:pt x="17092" y="349"/>
                  </a:cubicBezTo>
                  <a:cubicBezTo>
                    <a:pt x="16246" y="1284"/>
                    <a:pt x="15088" y="2000"/>
                    <a:pt x="13745" y="2000"/>
                  </a:cubicBezTo>
                  <a:cubicBezTo>
                    <a:pt x="13220" y="2000"/>
                    <a:pt x="12666" y="1890"/>
                    <a:pt x="12092" y="1642"/>
                  </a:cubicBezTo>
                  <a:cubicBezTo>
                    <a:pt x="11679" y="1459"/>
                    <a:pt x="11221" y="1371"/>
                    <a:pt x="10780" y="1261"/>
                  </a:cubicBezTo>
                  <a:cubicBezTo>
                    <a:pt x="10666" y="1233"/>
                    <a:pt x="10557" y="1219"/>
                    <a:pt x="10452" y="1219"/>
                  </a:cubicBezTo>
                  <a:cubicBezTo>
                    <a:pt x="10086" y="1219"/>
                    <a:pt x="9781" y="1393"/>
                    <a:pt x="9524" y="1724"/>
                  </a:cubicBezTo>
                  <a:cubicBezTo>
                    <a:pt x="9288" y="2027"/>
                    <a:pt x="9032" y="2311"/>
                    <a:pt x="8754" y="2576"/>
                  </a:cubicBezTo>
                  <a:cubicBezTo>
                    <a:pt x="7891" y="3401"/>
                    <a:pt x="6926" y="3878"/>
                    <a:pt x="5808" y="3878"/>
                  </a:cubicBezTo>
                  <a:cubicBezTo>
                    <a:pt x="5496" y="3878"/>
                    <a:pt x="5172" y="3841"/>
                    <a:pt x="4835" y="3764"/>
                  </a:cubicBezTo>
                  <a:cubicBezTo>
                    <a:pt x="4359" y="3653"/>
                    <a:pt x="3855" y="3636"/>
                    <a:pt x="3365" y="3617"/>
                  </a:cubicBezTo>
                  <a:cubicBezTo>
                    <a:pt x="3339" y="3616"/>
                    <a:pt x="3314" y="3616"/>
                    <a:pt x="3289" y="3616"/>
                  </a:cubicBezTo>
                  <a:cubicBezTo>
                    <a:pt x="2668" y="3616"/>
                    <a:pt x="2160" y="3891"/>
                    <a:pt x="1848" y="4438"/>
                  </a:cubicBezTo>
                  <a:cubicBezTo>
                    <a:pt x="1486" y="5070"/>
                    <a:pt x="1146" y="5725"/>
                    <a:pt x="862" y="6395"/>
                  </a:cubicBezTo>
                  <a:cubicBezTo>
                    <a:pt x="647" y="6917"/>
                    <a:pt x="358" y="7325"/>
                    <a:pt x="1" y="7637"/>
                  </a:cubicBezTo>
                  <a:lnTo>
                    <a:pt x="693" y="7715"/>
                  </a:lnTo>
                  <a:cubicBezTo>
                    <a:pt x="1141" y="7284"/>
                    <a:pt x="1705" y="6867"/>
                    <a:pt x="2292" y="6707"/>
                  </a:cubicBezTo>
                  <a:cubicBezTo>
                    <a:pt x="4387" y="6124"/>
                    <a:pt x="6495" y="5542"/>
                    <a:pt x="8631" y="5176"/>
                  </a:cubicBezTo>
                  <a:cubicBezTo>
                    <a:pt x="11037" y="4763"/>
                    <a:pt x="13348" y="4122"/>
                    <a:pt x="15552" y="3108"/>
                  </a:cubicBezTo>
                  <a:cubicBezTo>
                    <a:pt x="16996" y="2444"/>
                    <a:pt x="17550" y="1472"/>
                    <a:pt x="1738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3"/>
            <p:cNvSpPr/>
            <p:nvPr/>
          </p:nvSpPr>
          <p:spPr>
            <a:xfrm>
              <a:off x="6089921" y="969031"/>
              <a:ext cx="950472" cy="535244"/>
            </a:xfrm>
            <a:custGeom>
              <a:avLst/>
              <a:gdLst/>
              <a:ahLst/>
              <a:cxnLst/>
              <a:rect l="l" t="t" r="r" b="b"/>
              <a:pathLst>
                <a:path w="23648" h="13317" extrusionOk="0">
                  <a:moveTo>
                    <a:pt x="23290" y="1"/>
                  </a:moveTo>
                  <a:cubicBezTo>
                    <a:pt x="22680" y="432"/>
                    <a:pt x="22166" y="908"/>
                    <a:pt x="21557" y="1202"/>
                  </a:cubicBezTo>
                  <a:cubicBezTo>
                    <a:pt x="20921" y="1509"/>
                    <a:pt x="20238" y="1631"/>
                    <a:pt x="19544" y="1631"/>
                  </a:cubicBezTo>
                  <a:cubicBezTo>
                    <a:pt x="19213" y="1631"/>
                    <a:pt x="18879" y="1604"/>
                    <a:pt x="18546" y="1555"/>
                  </a:cubicBezTo>
                  <a:cubicBezTo>
                    <a:pt x="17730" y="1431"/>
                    <a:pt x="16923" y="1248"/>
                    <a:pt x="16112" y="1115"/>
                  </a:cubicBezTo>
                  <a:cubicBezTo>
                    <a:pt x="15800" y="1065"/>
                    <a:pt x="15496" y="1033"/>
                    <a:pt x="15203" y="1033"/>
                  </a:cubicBezTo>
                  <a:cubicBezTo>
                    <a:pt x="14377" y="1033"/>
                    <a:pt x="13631" y="1284"/>
                    <a:pt x="12995" y="2073"/>
                  </a:cubicBezTo>
                  <a:cubicBezTo>
                    <a:pt x="12477" y="2710"/>
                    <a:pt x="11758" y="3219"/>
                    <a:pt x="11051" y="3659"/>
                  </a:cubicBezTo>
                  <a:cubicBezTo>
                    <a:pt x="10358" y="4087"/>
                    <a:pt x="9578" y="4179"/>
                    <a:pt x="8785" y="4179"/>
                  </a:cubicBezTo>
                  <a:cubicBezTo>
                    <a:pt x="8525" y="4179"/>
                    <a:pt x="8264" y="4169"/>
                    <a:pt x="8003" y="4158"/>
                  </a:cubicBezTo>
                  <a:cubicBezTo>
                    <a:pt x="7675" y="4145"/>
                    <a:pt x="7403" y="4134"/>
                    <a:pt x="7175" y="4134"/>
                  </a:cubicBezTo>
                  <a:cubicBezTo>
                    <a:pt x="6100" y="4134"/>
                    <a:pt x="5994" y="4381"/>
                    <a:pt x="5620" y="5858"/>
                  </a:cubicBezTo>
                  <a:cubicBezTo>
                    <a:pt x="5308" y="7092"/>
                    <a:pt x="4530" y="7807"/>
                    <a:pt x="3470" y="8320"/>
                  </a:cubicBezTo>
                  <a:cubicBezTo>
                    <a:pt x="3173" y="8463"/>
                    <a:pt x="2856" y="8558"/>
                    <a:pt x="2549" y="8682"/>
                  </a:cubicBezTo>
                  <a:cubicBezTo>
                    <a:pt x="2141" y="8847"/>
                    <a:pt x="1720" y="8989"/>
                    <a:pt x="1335" y="9191"/>
                  </a:cubicBezTo>
                  <a:cubicBezTo>
                    <a:pt x="523" y="9617"/>
                    <a:pt x="1" y="11056"/>
                    <a:pt x="395" y="11863"/>
                  </a:cubicBezTo>
                  <a:cubicBezTo>
                    <a:pt x="634" y="12349"/>
                    <a:pt x="981" y="12780"/>
                    <a:pt x="1330" y="13316"/>
                  </a:cubicBezTo>
                  <a:cubicBezTo>
                    <a:pt x="1839" y="11877"/>
                    <a:pt x="2658" y="10937"/>
                    <a:pt x="4167" y="10786"/>
                  </a:cubicBezTo>
                  <a:cubicBezTo>
                    <a:pt x="5212" y="10685"/>
                    <a:pt x="5849" y="10104"/>
                    <a:pt x="6253" y="9155"/>
                  </a:cubicBezTo>
                  <a:cubicBezTo>
                    <a:pt x="6560" y="8431"/>
                    <a:pt x="6922" y="7732"/>
                    <a:pt x="7334" y="7064"/>
                  </a:cubicBezTo>
                  <a:cubicBezTo>
                    <a:pt x="7762" y="6373"/>
                    <a:pt x="8429" y="6006"/>
                    <a:pt x="9255" y="6006"/>
                  </a:cubicBezTo>
                  <a:cubicBezTo>
                    <a:pt x="9261" y="6006"/>
                    <a:pt x="9267" y="6006"/>
                    <a:pt x="9273" y="6006"/>
                  </a:cubicBezTo>
                  <a:cubicBezTo>
                    <a:pt x="9337" y="6007"/>
                    <a:pt x="9401" y="6007"/>
                    <a:pt x="9464" y="6007"/>
                  </a:cubicBezTo>
                  <a:cubicBezTo>
                    <a:pt x="9496" y="6007"/>
                    <a:pt x="9528" y="6007"/>
                    <a:pt x="9560" y="6007"/>
                  </a:cubicBezTo>
                  <a:cubicBezTo>
                    <a:pt x="9944" y="6007"/>
                    <a:pt x="10331" y="6010"/>
                    <a:pt x="10694" y="6101"/>
                  </a:cubicBezTo>
                  <a:cubicBezTo>
                    <a:pt x="11071" y="6199"/>
                    <a:pt x="11429" y="6246"/>
                    <a:pt x="11768" y="6246"/>
                  </a:cubicBezTo>
                  <a:cubicBezTo>
                    <a:pt x="13032" y="6246"/>
                    <a:pt x="14043" y="5595"/>
                    <a:pt x="14874" y="4511"/>
                  </a:cubicBezTo>
                  <a:cubicBezTo>
                    <a:pt x="15361" y="3872"/>
                    <a:pt x="15930" y="3585"/>
                    <a:pt x="16597" y="3585"/>
                  </a:cubicBezTo>
                  <a:cubicBezTo>
                    <a:pt x="16834" y="3585"/>
                    <a:pt x="17083" y="3621"/>
                    <a:pt x="17345" y="3691"/>
                  </a:cubicBezTo>
                  <a:cubicBezTo>
                    <a:pt x="17665" y="3778"/>
                    <a:pt x="17986" y="3856"/>
                    <a:pt x="18289" y="3989"/>
                  </a:cubicBezTo>
                  <a:cubicBezTo>
                    <a:pt x="18849" y="4240"/>
                    <a:pt x="19372" y="4367"/>
                    <a:pt x="19875" y="4367"/>
                  </a:cubicBezTo>
                  <a:cubicBezTo>
                    <a:pt x="20850" y="4367"/>
                    <a:pt x="21745" y="3887"/>
                    <a:pt x="22661" y="2898"/>
                  </a:cubicBezTo>
                  <a:cubicBezTo>
                    <a:pt x="22928" y="2614"/>
                    <a:pt x="23248" y="2376"/>
                    <a:pt x="23647" y="2027"/>
                  </a:cubicBezTo>
                  <a:cubicBezTo>
                    <a:pt x="23537" y="1404"/>
                    <a:pt x="23404" y="651"/>
                    <a:pt x="23290"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3"/>
            <p:cNvSpPr/>
            <p:nvPr/>
          </p:nvSpPr>
          <p:spPr>
            <a:xfrm>
              <a:off x="6025090" y="887279"/>
              <a:ext cx="981220" cy="488942"/>
            </a:xfrm>
            <a:custGeom>
              <a:avLst/>
              <a:gdLst/>
              <a:ahLst/>
              <a:cxnLst/>
              <a:rect l="l" t="t" r="r" b="b"/>
              <a:pathLst>
                <a:path w="24413" h="12165" extrusionOk="0">
                  <a:moveTo>
                    <a:pt x="15355" y="1"/>
                  </a:moveTo>
                  <a:cubicBezTo>
                    <a:pt x="15061" y="1"/>
                    <a:pt x="14768" y="145"/>
                    <a:pt x="14393" y="443"/>
                  </a:cubicBezTo>
                  <a:cubicBezTo>
                    <a:pt x="13695" y="1003"/>
                    <a:pt x="13123" y="1709"/>
                    <a:pt x="12445" y="2291"/>
                  </a:cubicBezTo>
                  <a:cubicBezTo>
                    <a:pt x="10953" y="3586"/>
                    <a:pt x="10725" y="3893"/>
                    <a:pt x="9645" y="3893"/>
                  </a:cubicBezTo>
                  <a:cubicBezTo>
                    <a:pt x="9264" y="3893"/>
                    <a:pt x="8779" y="3855"/>
                    <a:pt x="8095" y="3809"/>
                  </a:cubicBezTo>
                  <a:cubicBezTo>
                    <a:pt x="7926" y="3798"/>
                    <a:pt x="7766" y="3792"/>
                    <a:pt x="7614" y="3792"/>
                  </a:cubicBezTo>
                  <a:cubicBezTo>
                    <a:pt x="5784" y="3792"/>
                    <a:pt x="5087" y="4585"/>
                    <a:pt x="4799" y="6261"/>
                  </a:cubicBezTo>
                  <a:cubicBezTo>
                    <a:pt x="4557" y="7654"/>
                    <a:pt x="4378" y="7764"/>
                    <a:pt x="3002" y="8052"/>
                  </a:cubicBezTo>
                  <a:cubicBezTo>
                    <a:pt x="1224" y="8428"/>
                    <a:pt x="0" y="10486"/>
                    <a:pt x="1229" y="12164"/>
                  </a:cubicBezTo>
                  <a:cubicBezTo>
                    <a:pt x="1476" y="11228"/>
                    <a:pt x="2118" y="10665"/>
                    <a:pt x="2961" y="10303"/>
                  </a:cubicBezTo>
                  <a:cubicBezTo>
                    <a:pt x="3465" y="10088"/>
                    <a:pt x="3988" y="9909"/>
                    <a:pt x="4492" y="9693"/>
                  </a:cubicBezTo>
                  <a:cubicBezTo>
                    <a:pt x="5495" y="9267"/>
                    <a:pt x="6307" y="8672"/>
                    <a:pt x="6495" y="7494"/>
                  </a:cubicBezTo>
                  <a:cubicBezTo>
                    <a:pt x="6545" y="7191"/>
                    <a:pt x="6698" y="6902"/>
                    <a:pt x="6793" y="6609"/>
                  </a:cubicBezTo>
                  <a:cubicBezTo>
                    <a:pt x="7074" y="5749"/>
                    <a:pt x="7680" y="5367"/>
                    <a:pt x="8552" y="5367"/>
                  </a:cubicBezTo>
                  <a:cubicBezTo>
                    <a:pt x="8563" y="5367"/>
                    <a:pt x="8574" y="5367"/>
                    <a:pt x="8585" y="5367"/>
                  </a:cubicBezTo>
                  <a:cubicBezTo>
                    <a:pt x="8767" y="5370"/>
                    <a:pt x="8949" y="5392"/>
                    <a:pt x="9128" y="5392"/>
                  </a:cubicBezTo>
                  <a:cubicBezTo>
                    <a:pt x="9184" y="5392"/>
                    <a:pt x="9240" y="5390"/>
                    <a:pt x="9296" y="5385"/>
                  </a:cubicBezTo>
                  <a:cubicBezTo>
                    <a:pt x="10184" y="5307"/>
                    <a:pt x="11088" y="5297"/>
                    <a:pt x="11949" y="5105"/>
                  </a:cubicBezTo>
                  <a:cubicBezTo>
                    <a:pt x="12940" y="4881"/>
                    <a:pt x="13590" y="4075"/>
                    <a:pt x="14223" y="3350"/>
                  </a:cubicBezTo>
                  <a:cubicBezTo>
                    <a:pt x="14920" y="2559"/>
                    <a:pt x="15745" y="2245"/>
                    <a:pt x="16674" y="2245"/>
                  </a:cubicBezTo>
                  <a:cubicBezTo>
                    <a:pt x="16874" y="2245"/>
                    <a:pt x="17080" y="2260"/>
                    <a:pt x="17290" y="2287"/>
                  </a:cubicBezTo>
                  <a:cubicBezTo>
                    <a:pt x="18435" y="2434"/>
                    <a:pt x="19563" y="2718"/>
                    <a:pt x="20708" y="2801"/>
                  </a:cubicBezTo>
                  <a:cubicBezTo>
                    <a:pt x="20901" y="2815"/>
                    <a:pt x="21093" y="2823"/>
                    <a:pt x="21283" y="2823"/>
                  </a:cubicBezTo>
                  <a:cubicBezTo>
                    <a:pt x="22421" y="2823"/>
                    <a:pt x="23484" y="2524"/>
                    <a:pt x="24210" y="1448"/>
                  </a:cubicBezTo>
                  <a:cubicBezTo>
                    <a:pt x="24330" y="1279"/>
                    <a:pt x="24412" y="967"/>
                    <a:pt x="24339" y="798"/>
                  </a:cubicBezTo>
                  <a:cubicBezTo>
                    <a:pt x="24222" y="534"/>
                    <a:pt x="24006" y="326"/>
                    <a:pt x="23704" y="326"/>
                  </a:cubicBezTo>
                  <a:cubicBezTo>
                    <a:pt x="23638" y="326"/>
                    <a:pt x="23569" y="336"/>
                    <a:pt x="23495" y="357"/>
                  </a:cubicBezTo>
                  <a:cubicBezTo>
                    <a:pt x="23234" y="430"/>
                    <a:pt x="22982" y="544"/>
                    <a:pt x="22716" y="622"/>
                  </a:cubicBezTo>
                  <a:cubicBezTo>
                    <a:pt x="21661" y="925"/>
                    <a:pt x="20617" y="1265"/>
                    <a:pt x="19549" y="1498"/>
                  </a:cubicBezTo>
                  <a:cubicBezTo>
                    <a:pt x="19337" y="1545"/>
                    <a:pt x="19132" y="1566"/>
                    <a:pt x="18933" y="1566"/>
                  </a:cubicBezTo>
                  <a:cubicBezTo>
                    <a:pt x="17972" y="1566"/>
                    <a:pt x="17154" y="1058"/>
                    <a:pt x="16368" y="462"/>
                  </a:cubicBezTo>
                  <a:cubicBezTo>
                    <a:pt x="15968" y="158"/>
                    <a:pt x="15661" y="1"/>
                    <a:pt x="1535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3"/>
            <p:cNvSpPr/>
            <p:nvPr/>
          </p:nvSpPr>
          <p:spPr>
            <a:xfrm>
              <a:off x="6866610" y="1580767"/>
              <a:ext cx="121462" cy="137941"/>
            </a:xfrm>
            <a:custGeom>
              <a:avLst/>
              <a:gdLst/>
              <a:ahLst/>
              <a:cxnLst/>
              <a:rect l="l" t="t" r="r" b="b"/>
              <a:pathLst>
                <a:path w="3022" h="3432" extrusionOk="0">
                  <a:moveTo>
                    <a:pt x="1470" y="0"/>
                  </a:moveTo>
                  <a:cubicBezTo>
                    <a:pt x="1271" y="0"/>
                    <a:pt x="1075" y="62"/>
                    <a:pt x="894" y="236"/>
                  </a:cubicBezTo>
                  <a:cubicBezTo>
                    <a:pt x="345" y="778"/>
                    <a:pt x="1" y="1437"/>
                    <a:pt x="28" y="2235"/>
                  </a:cubicBezTo>
                  <a:cubicBezTo>
                    <a:pt x="52" y="2950"/>
                    <a:pt x="571" y="3432"/>
                    <a:pt x="1235" y="3432"/>
                  </a:cubicBezTo>
                  <a:cubicBezTo>
                    <a:pt x="1332" y="3432"/>
                    <a:pt x="1433" y="3421"/>
                    <a:pt x="1536" y="3399"/>
                  </a:cubicBezTo>
                  <a:cubicBezTo>
                    <a:pt x="2380" y="3225"/>
                    <a:pt x="3012" y="2419"/>
                    <a:pt x="3012" y="1529"/>
                  </a:cubicBezTo>
                  <a:cubicBezTo>
                    <a:pt x="3021" y="934"/>
                    <a:pt x="2811" y="438"/>
                    <a:pt x="2237" y="204"/>
                  </a:cubicBezTo>
                  <a:cubicBezTo>
                    <a:pt x="1992" y="104"/>
                    <a:pt x="1728" y="0"/>
                    <a:pt x="1470"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3"/>
            <p:cNvSpPr/>
            <p:nvPr/>
          </p:nvSpPr>
          <p:spPr>
            <a:xfrm>
              <a:off x="5287268" y="3041054"/>
              <a:ext cx="1673294" cy="1500064"/>
            </a:xfrm>
            <a:custGeom>
              <a:avLst/>
              <a:gdLst/>
              <a:ahLst/>
              <a:cxnLst/>
              <a:rect l="l" t="t" r="r" b="b"/>
              <a:pathLst>
                <a:path w="41632" h="37322" extrusionOk="0">
                  <a:moveTo>
                    <a:pt x="6770" y="5302"/>
                  </a:moveTo>
                  <a:cubicBezTo>
                    <a:pt x="6864" y="5302"/>
                    <a:pt x="7000" y="5364"/>
                    <a:pt x="7045" y="5431"/>
                  </a:cubicBezTo>
                  <a:cubicBezTo>
                    <a:pt x="7095" y="5513"/>
                    <a:pt x="7085" y="5697"/>
                    <a:pt x="7026" y="5784"/>
                  </a:cubicBezTo>
                  <a:lnTo>
                    <a:pt x="7027" y="5784"/>
                  </a:lnTo>
                  <a:cubicBezTo>
                    <a:pt x="6158" y="6984"/>
                    <a:pt x="5285" y="8177"/>
                    <a:pt x="4408" y="9364"/>
                  </a:cubicBezTo>
                  <a:cubicBezTo>
                    <a:pt x="4363" y="9428"/>
                    <a:pt x="4275" y="9465"/>
                    <a:pt x="4207" y="9515"/>
                  </a:cubicBezTo>
                  <a:lnTo>
                    <a:pt x="4056" y="9460"/>
                  </a:lnTo>
                  <a:cubicBezTo>
                    <a:pt x="4144" y="9066"/>
                    <a:pt x="4148" y="8630"/>
                    <a:pt x="4336" y="8296"/>
                  </a:cubicBezTo>
                  <a:cubicBezTo>
                    <a:pt x="4817" y="7420"/>
                    <a:pt x="5347" y="6574"/>
                    <a:pt x="5922" y="5757"/>
                  </a:cubicBezTo>
                  <a:cubicBezTo>
                    <a:pt x="6078" y="5527"/>
                    <a:pt x="6435" y="5426"/>
                    <a:pt x="6715" y="5312"/>
                  </a:cubicBezTo>
                  <a:cubicBezTo>
                    <a:pt x="6730" y="5305"/>
                    <a:pt x="6749" y="5302"/>
                    <a:pt x="6770" y="5302"/>
                  </a:cubicBezTo>
                  <a:close/>
                  <a:moveTo>
                    <a:pt x="6657" y="8539"/>
                  </a:moveTo>
                  <a:cubicBezTo>
                    <a:pt x="6676" y="8539"/>
                    <a:pt x="6694" y="8542"/>
                    <a:pt x="6710" y="8548"/>
                  </a:cubicBezTo>
                  <a:cubicBezTo>
                    <a:pt x="6797" y="8580"/>
                    <a:pt x="6885" y="8787"/>
                    <a:pt x="6866" y="8897"/>
                  </a:cubicBezTo>
                  <a:cubicBezTo>
                    <a:pt x="6779" y="9343"/>
                    <a:pt x="6669" y="9785"/>
                    <a:pt x="6536" y="10221"/>
                  </a:cubicBezTo>
                  <a:cubicBezTo>
                    <a:pt x="6138" y="11504"/>
                    <a:pt x="5821" y="12787"/>
                    <a:pt x="6073" y="14148"/>
                  </a:cubicBezTo>
                  <a:cubicBezTo>
                    <a:pt x="6092" y="14236"/>
                    <a:pt x="6023" y="14341"/>
                    <a:pt x="5995" y="14437"/>
                  </a:cubicBezTo>
                  <a:cubicBezTo>
                    <a:pt x="5922" y="14451"/>
                    <a:pt x="5849" y="14470"/>
                    <a:pt x="5776" y="14483"/>
                  </a:cubicBezTo>
                  <a:cubicBezTo>
                    <a:pt x="5593" y="13969"/>
                    <a:pt x="5312" y="13466"/>
                    <a:pt x="5244" y="12938"/>
                  </a:cubicBezTo>
                  <a:cubicBezTo>
                    <a:pt x="5056" y="11508"/>
                    <a:pt x="5514" y="10198"/>
                    <a:pt x="6138" y="8937"/>
                  </a:cubicBezTo>
                  <a:cubicBezTo>
                    <a:pt x="6187" y="8841"/>
                    <a:pt x="6242" y="8726"/>
                    <a:pt x="6330" y="8671"/>
                  </a:cubicBezTo>
                  <a:cubicBezTo>
                    <a:pt x="6425" y="8610"/>
                    <a:pt x="6557" y="8539"/>
                    <a:pt x="6657" y="8539"/>
                  </a:cubicBezTo>
                  <a:close/>
                  <a:moveTo>
                    <a:pt x="3915" y="11449"/>
                  </a:moveTo>
                  <a:cubicBezTo>
                    <a:pt x="3974" y="11683"/>
                    <a:pt x="4098" y="11921"/>
                    <a:pt x="4079" y="12145"/>
                  </a:cubicBezTo>
                  <a:lnTo>
                    <a:pt x="4080" y="12147"/>
                  </a:lnTo>
                  <a:cubicBezTo>
                    <a:pt x="3997" y="13489"/>
                    <a:pt x="3883" y="14832"/>
                    <a:pt x="3776" y="16174"/>
                  </a:cubicBezTo>
                  <a:cubicBezTo>
                    <a:pt x="3754" y="16445"/>
                    <a:pt x="3713" y="16710"/>
                    <a:pt x="3681" y="16981"/>
                  </a:cubicBezTo>
                  <a:cubicBezTo>
                    <a:pt x="3616" y="17009"/>
                    <a:pt x="3557" y="17036"/>
                    <a:pt x="3493" y="17064"/>
                  </a:cubicBezTo>
                  <a:cubicBezTo>
                    <a:pt x="3342" y="16839"/>
                    <a:pt x="3107" y="16637"/>
                    <a:pt x="3052" y="16390"/>
                  </a:cubicBezTo>
                  <a:cubicBezTo>
                    <a:pt x="2714" y="14813"/>
                    <a:pt x="2888" y="13269"/>
                    <a:pt x="3479" y="11775"/>
                  </a:cubicBezTo>
                  <a:cubicBezTo>
                    <a:pt x="3534" y="11632"/>
                    <a:pt x="3764" y="11554"/>
                    <a:pt x="3915" y="11449"/>
                  </a:cubicBezTo>
                  <a:close/>
                  <a:moveTo>
                    <a:pt x="34652" y="22871"/>
                  </a:moveTo>
                  <a:lnTo>
                    <a:pt x="34858" y="22953"/>
                  </a:lnTo>
                  <a:lnTo>
                    <a:pt x="34858" y="22955"/>
                  </a:lnTo>
                  <a:cubicBezTo>
                    <a:pt x="34546" y="23866"/>
                    <a:pt x="34248" y="24787"/>
                    <a:pt x="33904" y="25690"/>
                  </a:cubicBezTo>
                  <a:cubicBezTo>
                    <a:pt x="33853" y="25818"/>
                    <a:pt x="33592" y="25911"/>
                    <a:pt x="33418" y="25934"/>
                  </a:cubicBezTo>
                  <a:cubicBezTo>
                    <a:pt x="33417" y="25934"/>
                    <a:pt x="33415" y="25934"/>
                    <a:pt x="33414" y="25934"/>
                  </a:cubicBezTo>
                  <a:cubicBezTo>
                    <a:pt x="33339" y="25934"/>
                    <a:pt x="33153" y="25693"/>
                    <a:pt x="33171" y="25599"/>
                  </a:cubicBezTo>
                  <a:cubicBezTo>
                    <a:pt x="33377" y="24531"/>
                    <a:pt x="33776" y="23563"/>
                    <a:pt x="34652" y="22871"/>
                  </a:cubicBezTo>
                  <a:close/>
                  <a:moveTo>
                    <a:pt x="37801" y="22793"/>
                  </a:moveTo>
                  <a:lnTo>
                    <a:pt x="37801" y="22793"/>
                  </a:lnTo>
                  <a:cubicBezTo>
                    <a:pt x="37641" y="23976"/>
                    <a:pt x="37374" y="25094"/>
                    <a:pt x="36540" y="25975"/>
                  </a:cubicBezTo>
                  <a:cubicBezTo>
                    <a:pt x="36430" y="26089"/>
                    <a:pt x="36192" y="26089"/>
                    <a:pt x="36013" y="26140"/>
                  </a:cubicBezTo>
                  <a:cubicBezTo>
                    <a:pt x="35985" y="25988"/>
                    <a:pt x="35880" y="25791"/>
                    <a:pt x="35939" y="25690"/>
                  </a:cubicBezTo>
                  <a:cubicBezTo>
                    <a:pt x="36457" y="24777"/>
                    <a:pt x="37003" y="23879"/>
                    <a:pt x="37548" y="22981"/>
                  </a:cubicBezTo>
                  <a:cubicBezTo>
                    <a:pt x="37599" y="22899"/>
                    <a:pt x="37713" y="22858"/>
                    <a:pt x="37801" y="22793"/>
                  </a:cubicBezTo>
                  <a:close/>
                  <a:moveTo>
                    <a:pt x="34776" y="28921"/>
                  </a:moveTo>
                  <a:cubicBezTo>
                    <a:pt x="34804" y="28921"/>
                    <a:pt x="34847" y="28933"/>
                    <a:pt x="34923" y="28940"/>
                  </a:cubicBezTo>
                  <a:cubicBezTo>
                    <a:pt x="34894" y="29096"/>
                    <a:pt x="34908" y="29270"/>
                    <a:pt x="34835" y="29394"/>
                  </a:cubicBezTo>
                  <a:cubicBezTo>
                    <a:pt x="34418" y="30141"/>
                    <a:pt x="34001" y="30883"/>
                    <a:pt x="33543" y="31603"/>
                  </a:cubicBezTo>
                  <a:cubicBezTo>
                    <a:pt x="33432" y="31777"/>
                    <a:pt x="33171" y="31906"/>
                    <a:pt x="32956" y="31956"/>
                  </a:cubicBezTo>
                  <a:cubicBezTo>
                    <a:pt x="32928" y="31963"/>
                    <a:pt x="32900" y="31966"/>
                    <a:pt x="32873" y="31966"/>
                  </a:cubicBezTo>
                  <a:cubicBezTo>
                    <a:pt x="32651" y="31966"/>
                    <a:pt x="32473" y="31763"/>
                    <a:pt x="32617" y="31571"/>
                  </a:cubicBezTo>
                  <a:cubicBezTo>
                    <a:pt x="33299" y="30667"/>
                    <a:pt x="33676" y="29508"/>
                    <a:pt x="34753" y="28926"/>
                  </a:cubicBezTo>
                  <a:cubicBezTo>
                    <a:pt x="34759" y="28922"/>
                    <a:pt x="34767" y="28921"/>
                    <a:pt x="34776" y="28921"/>
                  </a:cubicBezTo>
                  <a:close/>
                  <a:moveTo>
                    <a:pt x="13226" y="0"/>
                  </a:moveTo>
                  <a:cubicBezTo>
                    <a:pt x="12865" y="0"/>
                    <a:pt x="12500" y="17"/>
                    <a:pt x="12133" y="45"/>
                  </a:cubicBezTo>
                  <a:cubicBezTo>
                    <a:pt x="10721" y="151"/>
                    <a:pt x="9497" y="798"/>
                    <a:pt x="8282" y="1430"/>
                  </a:cubicBezTo>
                  <a:cubicBezTo>
                    <a:pt x="5821" y="2708"/>
                    <a:pt x="3782" y="4446"/>
                    <a:pt x="2535" y="6972"/>
                  </a:cubicBezTo>
                  <a:cubicBezTo>
                    <a:pt x="2068" y="7921"/>
                    <a:pt x="1710" y="8928"/>
                    <a:pt x="1343" y="9923"/>
                  </a:cubicBezTo>
                  <a:cubicBezTo>
                    <a:pt x="0" y="13604"/>
                    <a:pt x="793" y="17073"/>
                    <a:pt x="2627" y="20319"/>
                  </a:cubicBezTo>
                  <a:cubicBezTo>
                    <a:pt x="4162" y="23027"/>
                    <a:pt x="6458" y="25113"/>
                    <a:pt x="8906" y="27019"/>
                  </a:cubicBezTo>
                  <a:cubicBezTo>
                    <a:pt x="11738" y="29224"/>
                    <a:pt x="14828" y="31094"/>
                    <a:pt x="17417" y="33606"/>
                  </a:cubicBezTo>
                  <a:cubicBezTo>
                    <a:pt x="17472" y="33657"/>
                    <a:pt x="17541" y="33689"/>
                    <a:pt x="17592" y="33740"/>
                  </a:cubicBezTo>
                  <a:cubicBezTo>
                    <a:pt x="18210" y="34335"/>
                    <a:pt x="18825" y="34935"/>
                    <a:pt x="19443" y="35532"/>
                  </a:cubicBezTo>
                  <a:cubicBezTo>
                    <a:pt x="19801" y="35875"/>
                    <a:pt x="20131" y="36246"/>
                    <a:pt x="20520" y="36549"/>
                  </a:cubicBezTo>
                  <a:cubicBezTo>
                    <a:pt x="21139" y="37023"/>
                    <a:pt x="21867" y="37321"/>
                    <a:pt x="22584" y="37321"/>
                  </a:cubicBezTo>
                  <a:cubicBezTo>
                    <a:pt x="23434" y="37321"/>
                    <a:pt x="24269" y="36902"/>
                    <a:pt x="24893" y="35861"/>
                  </a:cubicBezTo>
                  <a:cubicBezTo>
                    <a:pt x="25163" y="35412"/>
                    <a:pt x="25630" y="35055"/>
                    <a:pt x="26076" y="34752"/>
                  </a:cubicBezTo>
                  <a:cubicBezTo>
                    <a:pt x="26291" y="34606"/>
                    <a:pt x="26490" y="34537"/>
                    <a:pt x="26680" y="34537"/>
                  </a:cubicBezTo>
                  <a:cubicBezTo>
                    <a:pt x="26966" y="34537"/>
                    <a:pt x="27229" y="34697"/>
                    <a:pt x="27483" y="34995"/>
                  </a:cubicBezTo>
                  <a:cubicBezTo>
                    <a:pt x="27671" y="35219"/>
                    <a:pt x="27817" y="35481"/>
                    <a:pt x="28009" y="35696"/>
                  </a:cubicBezTo>
                  <a:cubicBezTo>
                    <a:pt x="28239" y="35953"/>
                    <a:pt x="28464" y="36260"/>
                    <a:pt x="28756" y="36411"/>
                  </a:cubicBezTo>
                  <a:cubicBezTo>
                    <a:pt x="29679" y="36879"/>
                    <a:pt x="30674" y="37095"/>
                    <a:pt x="31718" y="37122"/>
                  </a:cubicBezTo>
                  <a:cubicBezTo>
                    <a:pt x="31745" y="37123"/>
                    <a:pt x="31772" y="37123"/>
                    <a:pt x="31798" y="37123"/>
                  </a:cubicBezTo>
                  <a:cubicBezTo>
                    <a:pt x="32941" y="37123"/>
                    <a:pt x="33517" y="36458"/>
                    <a:pt x="34023" y="35509"/>
                  </a:cubicBezTo>
                  <a:cubicBezTo>
                    <a:pt x="35083" y="33505"/>
                    <a:pt x="36219" y="31544"/>
                    <a:pt x="37356" y="29586"/>
                  </a:cubicBezTo>
                  <a:cubicBezTo>
                    <a:pt x="38264" y="28019"/>
                    <a:pt x="39235" y="26493"/>
                    <a:pt x="40147" y="24930"/>
                  </a:cubicBezTo>
                  <a:cubicBezTo>
                    <a:pt x="40473" y="24379"/>
                    <a:pt x="40596" y="23664"/>
                    <a:pt x="41023" y="23233"/>
                  </a:cubicBezTo>
                  <a:cubicBezTo>
                    <a:pt x="41527" y="22720"/>
                    <a:pt x="41454" y="22139"/>
                    <a:pt x="41632" y="21592"/>
                  </a:cubicBezTo>
                  <a:cubicBezTo>
                    <a:pt x="41252" y="21428"/>
                    <a:pt x="40904" y="21308"/>
                    <a:pt x="40591" y="21125"/>
                  </a:cubicBezTo>
                  <a:cubicBezTo>
                    <a:pt x="40444" y="21038"/>
                    <a:pt x="40289" y="20822"/>
                    <a:pt x="40280" y="20662"/>
                  </a:cubicBezTo>
                  <a:cubicBezTo>
                    <a:pt x="40256" y="20218"/>
                    <a:pt x="40334" y="19773"/>
                    <a:pt x="40330" y="19329"/>
                  </a:cubicBezTo>
                  <a:cubicBezTo>
                    <a:pt x="40294" y="15807"/>
                    <a:pt x="40258" y="12288"/>
                    <a:pt x="40220" y="8773"/>
                  </a:cubicBezTo>
                  <a:cubicBezTo>
                    <a:pt x="40220" y="8571"/>
                    <a:pt x="40220" y="8350"/>
                    <a:pt x="40303" y="8182"/>
                  </a:cubicBezTo>
                  <a:cubicBezTo>
                    <a:pt x="40350" y="8072"/>
                    <a:pt x="40464" y="7948"/>
                    <a:pt x="40569" y="7888"/>
                  </a:cubicBezTo>
                  <a:lnTo>
                    <a:pt x="40504" y="7595"/>
                  </a:lnTo>
                  <a:cubicBezTo>
                    <a:pt x="40036" y="7688"/>
                    <a:pt x="39566" y="7774"/>
                    <a:pt x="39097" y="7774"/>
                  </a:cubicBezTo>
                  <a:cubicBezTo>
                    <a:pt x="39062" y="7774"/>
                    <a:pt x="39027" y="7773"/>
                    <a:pt x="38992" y="7772"/>
                  </a:cubicBezTo>
                  <a:cubicBezTo>
                    <a:pt x="35862" y="7704"/>
                    <a:pt x="32721" y="7713"/>
                    <a:pt x="29605" y="7443"/>
                  </a:cubicBezTo>
                  <a:cubicBezTo>
                    <a:pt x="26131" y="7145"/>
                    <a:pt x="22977" y="5931"/>
                    <a:pt x="20548" y="3262"/>
                  </a:cubicBezTo>
                  <a:cubicBezTo>
                    <a:pt x="20489" y="3194"/>
                    <a:pt x="20411" y="3140"/>
                    <a:pt x="20333" y="3093"/>
                  </a:cubicBezTo>
                  <a:cubicBezTo>
                    <a:pt x="19246" y="2383"/>
                    <a:pt x="18164" y="1663"/>
                    <a:pt x="17064" y="980"/>
                  </a:cubicBezTo>
                  <a:cubicBezTo>
                    <a:pt x="15869" y="233"/>
                    <a:pt x="14569" y="0"/>
                    <a:pt x="132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3"/>
            <p:cNvSpPr/>
            <p:nvPr/>
          </p:nvSpPr>
          <p:spPr>
            <a:xfrm>
              <a:off x="6794785" y="1424939"/>
              <a:ext cx="81832" cy="122105"/>
            </a:xfrm>
            <a:custGeom>
              <a:avLst/>
              <a:gdLst/>
              <a:ahLst/>
              <a:cxnLst/>
              <a:rect l="l" t="t" r="r" b="b"/>
              <a:pathLst>
                <a:path w="2036" h="3038" extrusionOk="0">
                  <a:moveTo>
                    <a:pt x="720" y="0"/>
                  </a:moveTo>
                  <a:cubicBezTo>
                    <a:pt x="420" y="0"/>
                    <a:pt x="152" y="197"/>
                    <a:pt x="92" y="557"/>
                  </a:cubicBezTo>
                  <a:cubicBezTo>
                    <a:pt x="1" y="1079"/>
                    <a:pt x="18" y="1648"/>
                    <a:pt x="111" y="2171"/>
                  </a:cubicBezTo>
                  <a:cubicBezTo>
                    <a:pt x="213" y="2763"/>
                    <a:pt x="534" y="3038"/>
                    <a:pt x="1003" y="3038"/>
                  </a:cubicBezTo>
                  <a:cubicBezTo>
                    <a:pt x="1075" y="3038"/>
                    <a:pt x="1150" y="3031"/>
                    <a:pt x="1228" y="3019"/>
                  </a:cubicBezTo>
                  <a:cubicBezTo>
                    <a:pt x="1765" y="2931"/>
                    <a:pt x="2035" y="2550"/>
                    <a:pt x="2027" y="1735"/>
                  </a:cubicBezTo>
                  <a:cubicBezTo>
                    <a:pt x="2008" y="1217"/>
                    <a:pt x="1760" y="640"/>
                    <a:pt x="1242" y="204"/>
                  </a:cubicBezTo>
                  <a:cubicBezTo>
                    <a:pt x="1080" y="66"/>
                    <a:pt x="894" y="0"/>
                    <a:pt x="7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3"/>
            <p:cNvSpPr/>
            <p:nvPr/>
          </p:nvSpPr>
          <p:spPr>
            <a:xfrm>
              <a:off x="6647558" y="1750461"/>
              <a:ext cx="175239" cy="120055"/>
            </a:xfrm>
            <a:custGeom>
              <a:avLst/>
              <a:gdLst/>
              <a:ahLst/>
              <a:cxnLst/>
              <a:rect l="l" t="t" r="r" b="b"/>
              <a:pathLst>
                <a:path w="4360" h="2987" extrusionOk="0">
                  <a:moveTo>
                    <a:pt x="3768" y="1"/>
                  </a:moveTo>
                  <a:cubicBezTo>
                    <a:pt x="3629" y="1"/>
                    <a:pt x="3428" y="148"/>
                    <a:pt x="3333" y="278"/>
                  </a:cubicBezTo>
                  <a:cubicBezTo>
                    <a:pt x="3223" y="429"/>
                    <a:pt x="3242" y="677"/>
                    <a:pt x="3141" y="841"/>
                  </a:cubicBezTo>
                  <a:cubicBezTo>
                    <a:pt x="2716" y="1542"/>
                    <a:pt x="2329" y="2027"/>
                    <a:pt x="1856" y="2027"/>
                  </a:cubicBezTo>
                  <a:cubicBezTo>
                    <a:pt x="1552" y="2027"/>
                    <a:pt x="1214" y="1828"/>
                    <a:pt x="808" y="1359"/>
                  </a:cubicBezTo>
                  <a:cubicBezTo>
                    <a:pt x="770" y="1317"/>
                    <a:pt x="739" y="1254"/>
                    <a:pt x="693" y="1239"/>
                  </a:cubicBezTo>
                  <a:cubicBezTo>
                    <a:pt x="501" y="1189"/>
                    <a:pt x="308" y="1153"/>
                    <a:pt x="110" y="1111"/>
                  </a:cubicBezTo>
                  <a:cubicBezTo>
                    <a:pt x="88" y="1294"/>
                    <a:pt x="0" y="1500"/>
                    <a:pt x="55" y="1657"/>
                  </a:cubicBezTo>
                  <a:cubicBezTo>
                    <a:pt x="294" y="2340"/>
                    <a:pt x="1262" y="2987"/>
                    <a:pt x="1990" y="2987"/>
                  </a:cubicBezTo>
                  <a:cubicBezTo>
                    <a:pt x="2958" y="2987"/>
                    <a:pt x="4359" y="1327"/>
                    <a:pt x="4159" y="396"/>
                  </a:cubicBezTo>
                  <a:cubicBezTo>
                    <a:pt x="4121" y="241"/>
                    <a:pt x="3934" y="25"/>
                    <a:pt x="3791" y="2"/>
                  </a:cubicBezTo>
                  <a:cubicBezTo>
                    <a:pt x="3784" y="1"/>
                    <a:pt x="3776" y="1"/>
                    <a:pt x="3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3"/>
            <p:cNvSpPr/>
            <p:nvPr/>
          </p:nvSpPr>
          <p:spPr>
            <a:xfrm>
              <a:off x="6729391" y="3957170"/>
              <a:ext cx="77210" cy="134484"/>
            </a:xfrm>
            <a:custGeom>
              <a:avLst/>
              <a:gdLst/>
              <a:ahLst/>
              <a:cxnLst/>
              <a:rect l="l" t="t" r="r" b="b"/>
              <a:pathLst>
                <a:path w="1921" h="3346" extrusionOk="0">
                  <a:moveTo>
                    <a:pt x="1921" y="0"/>
                  </a:moveTo>
                  <a:lnTo>
                    <a:pt x="1921" y="0"/>
                  </a:lnTo>
                  <a:cubicBezTo>
                    <a:pt x="1833" y="65"/>
                    <a:pt x="1719" y="107"/>
                    <a:pt x="1668" y="189"/>
                  </a:cubicBezTo>
                  <a:cubicBezTo>
                    <a:pt x="1123" y="1087"/>
                    <a:pt x="577" y="1986"/>
                    <a:pt x="59" y="2897"/>
                  </a:cubicBezTo>
                  <a:cubicBezTo>
                    <a:pt x="0" y="2998"/>
                    <a:pt x="105" y="3195"/>
                    <a:pt x="133" y="3346"/>
                  </a:cubicBezTo>
                  <a:cubicBezTo>
                    <a:pt x="312" y="3296"/>
                    <a:pt x="551" y="3296"/>
                    <a:pt x="660" y="3181"/>
                  </a:cubicBezTo>
                  <a:cubicBezTo>
                    <a:pt x="1494" y="2301"/>
                    <a:pt x="1761" y="1183"/>
                    <a:pt x="192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3"/>
            <p:cNvSpPr/>
            <p:nvPr/>
          </p:nvSpPr>
          <p:spPr>
            <a:xfrm>
              <a:off x="6685500" y="1586755"/>
              <a:ext cx="93448" cy="122105"/>
            </a:xfrm>
            <a:custGeom>
              <a:avLst/>
              <a:gdLst/>
              <a:ahLst/>
              <a:cxnLst/>
              <a:rect l="l" t="t" r="r" b="b"/>
              <a:pathLst>
                <a:path w="2325" h="3038" extrusionOk="0">
                  <a:moveTo>
                    <a:pt x="391" y="0"/>
                  </a:moveTo>
                  <a:cubicBezTo>
                    <a:pt x="369" y="0"/>
                    <a:pt x="349" y="2"/>
                    <a:pt x="331" y="5"/>
                  </a:cubicBezTo>
                  <a:cubicBezTo>
                    <a:pt x="211" y="28"/>
                    <a:pt x="47" y="146"/>
                    <a:pt x="24" y="247"/>
                  </a:cubicBezTo>
                  <a:cubicBezTo>
                    <a:pt x="1" y="353"/>
                    <a:pt x="89" y="541"/>
                    <a:pt x="184" y="605"/>
                  </a:cubicBezTo>
                  <a:cubicBezTo>
                    <a:pt x="455" y="794"/>
                    <a:pt x="748" y="945"/>
                    <a:pt x="1042" y="1095"/>
                  </a:cubicBezTo>
                  <a:cubicBezTo>
                    <a:pt x="1339" y="1247"/>
                    <a:pt x="1362" y="1440"/>
                    <a:pt x="1197" y="1715"/>
                  </a:cubicBezTo>
                  <a:cubicBezTo>
                    <a:pt x="1046" y="1962"/>
                    <a:pt x="886" y="2223"/>
                    <a:pt x="821" y="2498"/>
                  </a:cubicBezTo>
                  <a:cubicBezTo>
                    <a:pt x="780" y="2654"/>
                    <a:pt x="872" y="2933"/>
                    <a:pt x="996" y="3007"/>
                  </a:cubicBezTo>
                  <a:cubicBezTo>
                    <a:pt x="1032" y="3028"/>
                    <a:pt x="1089" y="3038"/>
                    <a:pt x="1151" y="3038"/>
                  </a:cubicBezTo>
                  <a:cubicBezTo>
                    <a:pt x="1293" y="3038"/>
                    <a:pt x="1466" y="2989"/>
                    <a:pt x="1513" y="2915"/>
                  </a:cubicBezTo>
                  <a:cubicBezTo>
                    <a:pt x="1816" y="2448"/>
                    <a:pt x="2058" y="1943"/>
                    <a:pt x="2325" y="1453"/>
                  </a:cubicBezTo>
                  <a:cubicBezTo>
                    <a:pt x="2292" y="1435"/>
                    <a:pt x="2259" y="1415"/>
                    <a:pt x="2228" y="1394"/>
                  </a:cubicBezTo>
                  <a:cubicBezTo>
                    <a:pt x="2205" y="1288"/>
                    <a:pt x="2197" y="1179"/>
                    <a:pt x="2159" y="1078"/>
                  </a:cubicBezTo>
                  <a:cubicBezTo>
                    <a:pt x="2010" y="700"/>
                    <a:pt x="859" y="0"/>
                    <a:pt x="3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3"/>
            <p:cNvSpPr/>
            <p:nvPr/>
          </p:nvSpPr>
          <p:spPr>
            <a:xfrm>
              <a:off x="6592454" y="4203471"/>
              <a:ext cx="98472" cy="122386"/>
            </a:xfrm>
            <a:custGeom>
              <a:avLst/>
              <a:gdLst/>
              <a:ahLst/>
              <a:cxnLst/>
              <a:rect l="l" t="t" r="r" b="b"/>
              <a:pathLst>
                <a:path w="2450" h="3045" extrusionOk="0">
                  <a:moveTo>
                    <a:pt x="2305" y="1"/>
                  </a:moveTo>
                  <a:cubicBezTo>
                    <a:pt x="2295" y="1"/>
                    <a:pt x="2287" y="2"/>
                    <a:pt x="2280" y="6"/>
                  </a:cubicBezTo>
                  <a:cubicBezTo>
                    <a:pt x="1203" y="587"/>
                    <a:pt x="826" y="1747"/>
                    <a:pt x="144" y="2650"/>
                  </a:cubicBezTo>
                  <a:cubicBezTo>
                    <a:pt x="0" y="2842"/>
                    <a:pt x="178" y="3045"/>
                    <a:pt x="400" y="3045"/>
                  </a:cubicBezTo>
                  <a:cubicBezTo>
                    <a:pt x="427" y="3045"/>
                    <a:pt x="455" y="3042"/>
                    <a:pt x="483" y="3035"/>
                  </a:cubicBezTo>
                  <a:cubicBezTo>
                    <a:pt x="698" y="2985"/>
                    <a:pt x="960" y="2856"/>
                    <a:pt x="1070" y="2682"/>
                  </a:cubicBezTo>
                  <a:cubicBezTo>
                    <a:pt x="1528" y="1962"/>
                    <a:pt x="1945" y="1220"/>
                    <a:pt x="2362" y="473"/>
                  </a:cubicBezTo>
                  <a:cubicBezTo>
                    <a:pt x="2435" y="349"/>
                    <a:pt x="2422" y="175"/>
                    <a:pt x="2450" y="19"/>
                  </a:cubicBezTo>
                  <a:cubicBezTo>
                    <a:pt x="2375" y="12"/>
                    <a:pt x="2333" y="1"/>
                    <a:pt x="2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3"/>
            <p:cNvSpPr/>
            <p:nvPr/>
          </p:nvSpPr>
          <p:spPr>
            <a:xfrm>
              <a:off x="6619745" y="3960305"/>
              <a:ext cx="68568" cy="123110"/>
            </a:xfrm>
            <a:custGeom>
              <a:avLst/>
              <a:gdLst/>
              <a:ahLst/>
              <a:cxnLst/>
              <a:rect l="l" t="t" r="r" b="b"/>
              <a:pathLst>
                <a:path w="1706" h="3063" extrusionOk="0">
                  <a:moveTo>
                    <a:pt x="1500" y="0"/>
                  </a:moveTo>
                  <a:cubicBezTo>
                    <a:pt x="624" y="692"/>
                    <a:pt x="225" y="1660"/>
                    <a:pt x="20" y="2728"/>
                  </a:cubicBezTo>
                  <a:cubicBezTo>
                    <a:pt x="1" y="2822"/>
                    <a:pt x="187" y="3063"/>
                    <a:pt x="263" y="3063"/>
                  </a:cubicBezTo>
                  <a:cubicBezTo>
                    <a:pt x="264" y="3063"/>
                    <a:pt x="266" y="3063"/>
                    <a:pt x="267" y="3063"/>
                  </a:cubicBezTo>
                  <a:cubicBezTo>
                    <a:pt x="441" y="3040"/>
                    <a:pt x="702" y="2947"/>
                    <a:pt x="753" y="2819"/>
                  </a:cubicBezTo>
                  <a:cubicBezTo>
                    <a:pt x="1096" y="1916"/>
                    <a:pt x="1394" y="995"/>
                    <a:pt x="1706" y="82"/>
                  </a:cubicBezTo>
                  <a:lnTo>
                    <a:pt x="15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3"/>
            <p:cNvSpPr/>
            <p:nvPr/>
          </p:nvSpPr>
          <p:spPr>
            <a:xfrm>
              <a:off x="6610339" y="2287518"/>
              <a:ext cx="43006" cy="80666"/>
            </a:xfrm>
            <a:custGeom>
              <a:avLst/>
              <a:gdLst/>
              <a:ahLst/>
              <a:cxnLst/>
              <a:rect l="l" t="t" r="r" b="b"/>
              <a:pathLst>
                <a:path w="1070" h="2007" extrusionOk="0">
                  <a:moveTo>
                    <a:pt x="568" y="1"/>
                  </a:moveTo>
                  <a:cubicBezTo>
                    <a:pt x="564" y="1"/>
                    <a:pt x="560" y="1"/>
                    <a:pt x="556" y="2"/>
                  </a:cubicBezTo>
                  <a:cubicBezTo>
                    <a:pt x="377" y="33"/>
                    <a:pt x="148" y="235"/>
                    <a:pt x="89" y="414"/>
                  </a:cubicBezTo>
                  <a:cubicBezTo>
                    <a:pt x="1" y="679"/>
                    <a:pt x="24" y="991"/>
                    <a:pt x="47" y="1281"/>
                  </a:cubicBezTo>
                  <a:cubicBezTo>
                    <a:pt x="77" y="1618"/>
                    <a:pt x="155" y="2007"/>
                    <a:pt x="560" y="2007"/>
                  </a:cubicBezTo>
                  <a:cubicBezTo>
                    <a:pt x="578" y="2007"/>
                    <a:pt x="596" y="2006"/>
                    <a:pt x="615" y="2004"/>
                  </a:cubicBezTo>
                  <a:cubicBezTo>
                    <a:pt x="1069" y="1973"/>
                    <a:pt x="1005" y="1559"/>
                    <a:pt x="1010" y="1230"/>
                  </a:cubicBezTo>
                  <a:cubicBezTo>
                    <a:pt x="1014" y="1174"/>
                    <a:pt x="1010" y="1119"/>
                    <a:pt x="1010" y="995"/>
                  </a:cubicBezTo>
                  <a:cubicBezTo>
                    <a:pt x="1000" y="849"/>
                    <a:pt x="1037" y="610"/>
                    <a:pt x="959" y="418"/>
                  </a:cubicBezTo>
                  <a:cubicBezTo>
                    <a:pt x="888" y="246"/>
                    <a:pt x="685" y="1"/>
                    <a:pt x="5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3"/>
            <p:cNvSpPr/>
            <p:nvPr/>
          </p:nvSpPr>
          <p:spPr>
            <a:xfrm>
              <a:off x="6562992" y="2685467"/>
              <a:ext cx="44573" cy="81470"/>
            </a:xfrm>
            <a:custGeom>
              <a:avLst/>
              <a:gdLst/>
              <a:ahLst/>
              <a:cxnLst/>
              <a:rect l="l" t="t" r="r" b="b"/>
              <a:pathLst>
                <a:path w="1109" h="2027" extrusionOk="0">
                  <a:moveTo>
                    <a:pt x="523" y="0"/>
                  </a:moveTo>
                  <a:cubicBezTo>
                    <a:pt x="386" y="0"/>
                    <a:pt x="180" y="198"/>
                    <a:pt x="120" y="354"/>
                  </a:cubicBezTo>
                  <a:cubicBezTo>
                    <a:pt x="28" y="583"/>
                    <a:pt x="10" y="854"/>
                    <a:pt x="15" y="1105"/>
                  </a:cubicBezTo>
                  <a:cubicBezTo>
                    <a:pt x="28" y="1495"/>
                    <a:pt x="1" y="2022"/>
                    <a:pt x="537" y="2026"/>
                  </a:cubicBezTo>
                  <a:cubicBezTo>
                    <a:pt x="540" y="2026"/>
                    <a:pt x="543" y="2026"/>
                    <a:pt x="545" y="2026"/>
                  </a:cubicBezTo>
                  <a:cubicBezTo>
                    <a:pt x="1108" y="2026"/>
                    <a:pt x="969" y="1466"/>
                    <a:pt x="1059" y="1087"/>
                  </a:cubicBezTo>
                  <a:cubicBezTo>
                    <a:pt x="1023" y="848"/>
                    <a:pt x="1032" y="579"/>
                    <a:pt x="936" y="354"/>
                  </a:cubicBezTo>
                  <a:cubicBezTo>
                    <a:pt x="872" y="198"/>
                    <a:pt x="670" y="5"/>
                    <a:pt x="5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3"/>
            <p:cNvSpPr/>
            <p:nvPr/>
          </p:nvSpPr>
          <p:spPr>
            <a:xfrm>
              <a:off x="6548643" y="2372245"/>
              <a:ext cx="47186" cy="69935"/>
            </a:xfrm>
            <a:custGeom>
              <a:avLst/>
              <a:gdLst/>
              <a:ahLst/>
              <a:cxnLst/>
              <a:rect l="l" t="t" r="r" b="b"/>
              <a:pathLst>
                <a:path w="1174" h="1740" extrusionOk="0">
                  <a:moveTo>
                    <a:pt x="589" y="1"/>
                  </a:moveTo>
                  <a:cubicBezTo>
                    <a:pt x="579" y="1"/>
                    <a:pt x="570" y="1"/>
                    <a:pt x="560" y="2"/>
                  </a:cubicBezTo>
                  <a:cubicBezTo>
                    <a:pt x="362" y="10"/>
                    <a:pt x="184" y="492"/>
                    <a:pt x="0" y="757"/>
                  </a:cubicBezTo>
                  <a:cubicBezTo>
                    <a:pt x="146" y="1218"/>
                    <a:pt x="52" y="1739"/>
                    <a:pt x="574" y="1739"/>
                  </a:cubicBezTo>
                  <a:cubicBezTo>
                    <a:pt x="578" y="1739"/>
                    <a:pt x="583" y="1739"/>
                    <a:pt x="587" y="1739"/>
                  </a:cubicBezTo>
                  <a:cubicBezTo>
                    <a:pt x="1174" y="1729"/>
                    <a:pt x="1050" y="1188"/>
                    <a:pt x="1014" y="799"/>
                  </a:cubicBezTo>
                  <a:cubicBezTo>
                    <a:pt x="983" y="476"/>
                    <a:pt x="999" y="1"/>
                    <a:pt x="5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3"/>
            <p:cNvSpPr/>
            <p:nvPr/>
          </p:nvSpPr>
          <p:spPr>
            <a:xfrm>
              <a:off x="6519021" y="2166658"/>
              <a:ext cx="49397" cy="79862"/>
            </a:xfrm>
            <a:custGeom>
              <a:avLst/>
              <a:gdLst/>
              <a:ahLst/>
              <a:cxnLst/>
              <a:rect l="l" t="t" r="r" b="b"/>
              <a:pathLst>
                <a:path w="1229" h="1987" extrusionOk="0">
                  <a:moveTo>
                    <a:pt x="301" y="1"/>
                  </a:moveTo>
                  <a:cubicBezTo>
                    <a:pt x="205" y="1"/>
                    <a:pt x="0" y="182"/>
                    <a:pt x="14" y="249"/>
                  </a:cubicBezTo>
                  <a:cubicBezTo>
                    <a:pt x="115" y="790"/>
                    <a:pt x="234" y="1335"/>
                    <a:pt x="408" y="1858"/>
                  </a:cubicBezTo>
                  <a:cubicBezTo>
                    <a:pt x="433" y="1929"/>
                    <a:pt x="640" y="1987"/>
                    <a:pt x="805" y="1987"/>
                  </a:cubicBezTo>
                  <a:cubicBezTo>
                    <a:pt x="852" y="1987"/>
                    <a:pt x="895" y="1982"/>
                    <a:pt x="930" y="1972"/>
                  </a:cubicBezTo>
                  <a:cubicBezTo>
                    <a:pt x="1054" y="1936"/>
                    <a:pt x="1128" y="1711"/>
                    <a:pt x="1229" y="1564"/>
                  </a:cubicBezTo>
                  <a:cubicBezTo>
                    <a:pt x="1063" y="1092"/>
                    <a:pt x="939" y="653"/>
                    <a:pt x="751" y="240"/>
                  </a:cubicBezTo>
                  <a:cubicBezTo>
                    <a:pt x="697" y="111"/>
                    <a:pt x="467" y="20"/>
                    <a:pt x="307" y="1"/>
                  </a:cubicBezTo>
                  <a:cubicBezTo>
                    <a:pt x="305" y="1"/>
                    <a:pt x="303" y="1"/>
                    <a:pt x="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3"/>
            <p:cNvSpPr/>
            <p:nvPr/>
          </p:nvSpPr>
          <p:spPr>
            <a:xfrm>
              <a:off x="6449166" y="1511112"/>
              <a:ext cx="111494" cy="137338"/>
            </a:xfrm>
            <a:custGeom>
              <a:avLst/>
              <a:gdLst/>
              <a:ahLst/>
              <a:cxnLst/>
              <a:rect l="l" t="t" r="r" b="b"/>
              <a:pathLst>
                <a:path w="2774" h="3417" extrusionOk="0">
                  <a:moveTo>
                    <a:pt x="998" y="1"/>
                  </a:moveTo>
                  <a:cubicBezTo>
                    <a:pt x="630" y="1"/>
                    <a:pt x="327" y="249"/>
                    <a:pt x="184" y="722"/>
                  </a:cubicBezTo>
                  <a:cubicBezTo>
                    <a:pt x="102" y="979"/>
                    <a:pt x="74" y="1254"/>
                    <a:pt x="24" y="1525"/>
                  </a:cubicBezTo>
                  <a:cubicBezTo>
                    <a:pt x="1" y="2190"/>
                    <a:pt x="317" y="2674"/>
                    <a:pt x="761" y="3124"/>
                  </a:cubicBezTo>
                  <a:cubicBezTo>
                    <a:pt x="955" y="3325"/>
                    <a:pt x="1144" y="3417"/>
                    <a:pt x="1340" y="3417"/>
                  </a:cubicBezTo>
                  <a:cubicBezTo>
                    <a:pt x="1512" y="3417"/>
                    <a:pt x="1689" y="3346"/>
                    <a:pt x="1880" y="3216"/>
                  </a:cubicBezTo>
                  <a:cubicBezTo>
                    <a:pt x="2774" y="2598"/>
                    <a:pt x="2604" y="819"/>
                    <a:pt x="1591" y="191"/>
                  </a:cubicBezTo>
                  <a:cubicBezTo>
                    <a:pt x="1385" y="63"/>
                    <a:pt x="1183" y="1"/>
                    <a:pt x="9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3"/>
            <p:cNvSpPr/>
            <p:nvPr/>
          </p:nvSpPr>
          <p:spPr>
            <a:xfrm>
              <a:off x="6407526" y="1701667"/>
              <a:ext cx="132675" cy="129983"/>
            </a:xfrm>
            <a:custGeom>
              <a:avLst/>
              <a:gdLst/>
              <a:ahLst/>
              <a:cxnLst/>
              <a:rect l="l" t="t" r="r" b="b"/>
              <a:pathLst>
                <a:path w="3301" h="3234" extrusionOk="0">
                  <a:moveTo>
                    <a:pt x="1563" y="1"/>
                  </a:moveTo>
                  <a:cubicBezTo>
                    <a:pt x="652" y="1"/>
                    <a:pt x="0" y="644"/>
                    <a:pt x="15" y="1536"/>
                  </a:cubicBezTo>
                  <a:cubicBezTo>
                    <a:pt x="28" y="2573"/>
                    <a:pt x="629" y="3233"/>
                    <a:pt x="1555" y="3233"/>
                  </a:cubicBezTo>
                  <a:cubicBezTo>
                    <a:pt x="2567" y="3229"/>
                    <a:pt x="3301" y="2476"/>
                    <a:pt x="3301" y="1437"/>
                  </a:cubicBezTo>
                  <a:cubicBezTo>
                    <a:pt x="3301" y="661"/>
                    <a:pt x="2518" y="11"/>
                    <a:pt x="1582" y="1"/>
                  </a:cubicBezTo>
                  <a:cubicBezTo>
                    <a:pt x="1576" y="1"/>
                    <a:pt x="1570" y="1"/>
                    <a:pt x="1563"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3"/>
            <p:cNvSpPr/>
            <p:nvPr/>
          </p:nvSpPr>
          <p:spPr>
            <a:xfrm>
              <a:off x="6479029" y="2283659"/>
              <a:ext cx="46463" cy="84806"/>
            </a:xfrm>
            <a:custGeom>
              <a:avLst/>
              <a:gdLst/>
              <a:ahLst/>
              <a:cxnLst/>
              <a:rect l="l" t="t" r="r" b="b"/>
              <a:pathLst>
                <a:path w="1156" h="2110" extrusionOk="0">
                  <a:moveTo>
                    <a:pt x="471" y="0"/>
                  </a:moveTo>
                  <a:cubicBezTo>
                    <a:pt x="349" y="0"/>
                    <a:pt x="144" y="209"/>
                    <a:pt x="97" y="363"/>
                  </a:cubicBezTo>
                  <a:cubicBezTo>
                    <a:pt x="9" y="611"/>
                    <a:pt x="0" y="895"/>
                    <a:pt x="9" y="1165"/>
                  </a:cubicBezTo>
                  <a:cubicBezTo>
                    <a:pt x="14" y="1581"/>
                    <a:pt x="5" y="2109"/>
                    <a:pt x="566" y="2109"/>
                  </a:cubicBezTo>
                  <a:cubicBezTo>
                    <a:pt x="568" y="2109"/>
                    <a:pt x="571" y="2109"/>
                    <a:pt x="573" y="2109"/>
                  </a:cubicBezTo>
                  <a:cubicBezTo>
                    <a:pt x="1155" y="2100"/>
                    <a:pt x="990" y="1545"/>
                    <a:pt x="1050" y="1188"/>
                  </a:cubicBezTo>
                  <a:cubicBezTo>
                    <a:pt x="1017" y="905"/>
                    <a:pt x="1036" y="611"/>
                    <a:pt x="939" y="367"/>
                  </a:cubicBezTo>
                  <a:cubicBezTo>
                    <a:pt x="871" y="203"/>
                    <a:pt x="655" y="20"/>
                    <a:pt x="486" y="1"/>
                  </a:cubicBezTo>
                  <a:cubicBezTo>
                    <a:pt x="481" y="0"/>
                    <a:pt x="477" y="0"/>
                    <a:pt x="4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3"/>
            <p:cNvSpPr/>
            <p:nvPr/>
          </p:nvSpPr>
          <p:spPr>
            <a:xfrm>
              <a:off x="6468700" y="2775339"/>
              <a:ext cx="42765" cy="114669"/>
            </a:xfrm>
            <a:custGeom>
              <a:avLst/>
              <a:gdLst/>
              <a:ahLst/>
              <a:cxnLst/>
              <a:rect l="l" t="t" r="r" b="b"/>
              <a:pathLst>
                <a:path w="1064" h="2853" extrusionOk="0">
                  <a:moveTo>
                    <a:pt x="454" y="1"/>
                  </a:moveTo>
                  <a:cubicBezTo>
                    <a:pt x="449" y="1"/>
                    <a:pt x="445" y="1"/>
                    <a:pt x="441" y="1"/>
                  </a:cubicBezTo>
                  <a:cubicBezTo>
                    <a:pt x="308" y="15"/>
                    <a:pt x="92" y="204"/>
                    <a:pt x="79" y="327"/>
                  </a:cubicBezTo>
                  <a:cubicBezTo>
                    <a:pt x="28" y="1033"/>
                    <a:pt x="1" y="1743"/>
                    <a:pt x="18" y="2453"/>
                  </a:cubicBezTo>
                  <a:cubicBezTo>
                    <a:pt x="24" y="2594"/>
                    <a:pt x="250" y="2853"/>
                    <a:pt x="357" y="2853"/>
                  </a:cubicBezTo>
                  <a:cubicBezTo>
                    <a:pt x="359" y="2853"/>
                    <a:pt x="361" y="2853"/>
                    <a:pt x="363" y="2853"/>
                  </a:cubicBezTo>
                  <a:cubicBezTo>
                    <a:pt x="537" y="2838"/>
                    <a:pt x="779" y="2664"/>
                    <a:pt x="830" y="2508"/>
                  </a:cubicBezTo>
                  <a:cubicBezTo>
                    <a:pt x="958" y="2114"/>
                    <a:pt x="990" y="1688"/>
                    <a:pt x="1064" y="1262"/>
                  </a:cubicBezTo>
                  <a:cubicBezTo>
                    <a:pt x="1004" y="922"/>
                    <a:pt x="977" y="575"/>
                    <a:pt x="867" y="253"/>
                  </a:cubicBezTo>
                  <a:cubicBezTo>
                    <a:pt x="823" y="133"/>
                    <a:pt x="596" y="1"/>
                    <a:pt x="4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3"/>
            <p:cNvSpPr/>
            <p:nvPr/>
          </p:nvSpPr>
          <p:spPr>
            <a:xfrm>
              <a:off x="6410701" y="2177470"/>
              <a:ext cx="39268" cy="77692"/>
            </a:xfrm>
            <a:custGeom>
              <a:avLst/>
              <a:gdLst/>
              <a:ahLst/>
              <a:cxnLst/>
              <a:rect l="l" t="t" r="r" b="b"/>
              <a:pathLst>
                <a:path w="977" h="1933" extrusionOk="0">
                  <a:moveTo>
                    <a:pt x="478" y="1"/>
                  </a:moveTo>
                  <a:cubicBezTo>
                    <a:pt x="460" y="1"/>
                    <a:pt x="441" y="1"/>
                    <a:pt x="421" y="3"/>
                  </a:cubicBezTo>
                  <a:cubicBezTo>
                    <a:pt x="0" y="35"/>
                    <a:pt x="78" y="443"/>
                    <a:pt x="60" y="741"/>
                  </a:cubicBezTo>
                  <a:cubicBezTo>
                    <a:pt x="55" y="796"/>
                    <a:pt x="60" y="851"/>
                    <a:pt x="60" y="906"/>
                  </a:cubicBezTo>
                  <a:lnTo>
                    <a:pt x="46" y="906"/>
                  </a:lnTo>
                  <a:cubicBezTo>
                    <a:pt x="60" y="1103"/>
                    <a:pt x="19" y="1332"/>
                    <a:pt x="101" y="1497"/>
                  </a:cubicBezTo>
                  <a:cubicBezTo>
                    <a:pt x="197" y="1671"/>
                    <a:pt x="403" y="1791"/>
                    <a:pt x="564" y="1932"/>
                  </a:cubicBezTo>
                  <a:cubicBezTo>
                    <a:pt x="687" y="1777"/>
                    <a:pt x="871" y="1634"/>
                    <a:pt x="916" y="1456"/>
                  </a:cubicBezTo>
                  <a:cubicBezTo>
                    <a:pt x="976" y="1217"/>
                    <a:pt x="944" y="952"/>
                    <a:pt x="922" y="700"/>
                  </a:cubicBezTo>
                  <a:cubicBezTo>
                    <a:pt x="895" y="384"/>
                    <a:pt x="872" y="1"/>
                    <a:pt x="4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3"/>
            <p:cNvSpPr/>
            <p:nvPr/>
          </p:nvSpPr>
          <p:spPr>
            <a:xfrm>
              <a:off x="6364640" y="2643627"/>
              <a:ext cx="41479" cy="104742"/>
            </a:xfrm>
            <a:custGeom>
              <a:avLst/>
              <a:gdLst/>
              <a:ahLst/>
              <a:cxnLst/>
              <a:rect l="l" t="t" r="r" b="b"/>
              <a:pathLst>
                <a:path w="1032" h="2606" extrusionOk="0">
                  <a:moveTo>
                    <a:pt x="515" y="0"/>
                  </a:moveTo>
                  <a:cubicBezTo>
                    <a:pt x="390" y="0"/>
                    <a:pt x="173" y="140"/>
                    <a:pt x="160" y="235"/>
                  </a:cubicBezTo>
                  <a:cubicBezTo>
                    <a:pt x="73" y="909"/>
                    <a:pt x="13" y="1592"/>
                    <a:pt x="0" y="2274"/>
                  </a:cubicBezTo>
                  <a:cubicBezTo>
                    <a:pt x="0" y="2389"/>
                    <a:pt x="261" y="2586"/>
                    <a:pt x="417" y="2604"/>
                  </a:cubicBezTo>
                  <a:cubicBezTo>
                    <a:pt x="422" y="2605"/>
                    <a:pt x="427" y="2606"/>
                    <a:pt x="433" y="2606"/>
                  </a:cubicBezTo>
                  <a:cubicBezTo>
                    <a:pt x="551" y="2606"/>
                    <a:pt x="753" y="2424"/>
                    <a:pt x="792" y="2293"/>
                  </a:cubicBezTo>
                  <a:cubicBezTo>
                    <a:pt x="912" y="1912"/>
                    <a:pt x="962" y="1514"/>
                    <a:pt x="1031" y="1161"/>
                  </a:cubicBezTo>
                  <a:cubicBezTo>
                    <a:pt x="999" y="840"/>
                    <a:pt x="1008" y="556"/>
                    <a:pt x="926" y="303"/>
                  </a:cubicBezTo>
                  <a:cubicBezTo>
                    <a:pt x="880" y="166"/>
                    <a:pt x="682" y="24"/>
                    <a:pt x="536" y="2"/>
                  </a:cubicBezTo>
                  <a:cubicBezTo>
                    <a:pt x="530" y="1"/>
                    <a:pt x="522" y="0"/>
                    <a:pt x="5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a:off x="6161224" y="1403436"/>
              <a:ext cx="201405" cy="323389"/>
            </a:xfrm>
            <a:custGeom>
              <a:avLst/>
              <a:gdLst/>
              <a:ahLst/>
              <a:cxnLst/>
              <a:rect l="l" t="t" r="r" b="b"/>
              <a:pathLst>
                <a:path w="5011" h="8046" extrusionOk="0">
                  <a:moveTo>
                    <a:pt x="4319" y="1"/>
                  </a:moveTo>
                  <a:cubicBezTo>
                    <a:pt x="3851" y="405"/>
                    <a:pt x="3269" y="638"/>
                    <a:pt x="2558" y="716"/>
                  </a:cubicBezTo>
                  <a:cubicBezTo>
                    <a:pt x="1990" y="785"/>
                    <a:pt x="1462" y="927"/>
                    <a:pt x="1041" y="1385"/>
                  </a:cubicBezTo>
                  <a:cubicBezTo>
                    <a:pt x="166" y="2330"/>
                    <a:pt x="0" y="3384"/>
                    <a:pt x="505" y="4539"/>
                  </a:cubicBezTo>
                  <a:cubicBezTo>
                    <a:pt x="743" y="5084"/>
                    <a:pt x="986" y="5666"/>
                    <a:pt x="1380" y="6097"/>
                  </a:cubicBezTo>
                  <a:cubicBezTo>
                    <a:pt x="1917" y="6684"/>
                    <a:pt x="2595" y="7147"/>
                    <a:pt x="3227" y="7641"/>
                  </a:cubicBezTo>
                  <a:cubicBezTo>
                    <a:pt x="3402" y="7780"/>
                    <a:pt x="3631" y="7853"/>
                    <a:pt x="4003" y="8045"/>
                  </a:cubicBezTo>
                  <a:cubicBezTo>
                    <a:pt x="4052" y="7147"/>
                    <a:pt x="4157" y="6386"/>
                    <a:pt x="4126" y="5634"/>
                  </a:cubicBezTo>
                  <a:cubicBezTo>
                    <a:pt x="4066" y="4195"/>
                    <a:pt x="3928" y="2761"/>
                    <a:pt x="4359" y="1358"/>
                  </a:cubicBezTo>
                  <a:cubicBezTo>
                    <a:pt x="4497" y="904"/>
                    <a:pt x="4681" y="395"/>
                    <a:pt x="5011" y="79"/>
                  </a:cubicBezTo>
                  <a:lnTo>
                    <a:pt x="4319" y="1"/>
                  </a:ln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a:off x="6253265" y="2785829"/>
              <a:ext cx="42082" cy="97909"/>
            </a:xfrm>
            <a:custGeom>
              <a:avLst/>
              <a:gdLst/>
              <a:ahLst/>
              <a:cxnLst/>
              <a:rect l="l" t="t" r="r" b="b"/>
              <a:pathLst>
                <a:path w="1047" h="2436" extrusionOk="0">
                  <a:moveTo>
                    <a:pt x="593" y="1"/>
                  </a:moveTo>
                  <a:cubicBezTo>
                    <a:pt x="437" y="157"/>
                    <a:pt x="190" y="291"/>
                    <a:pt x="153" y="468"/>
                  </a:cubicBezTo>
                  <a:cubicBezTo>
                    <a:pt x="49" y="932"/>
                    <a:pt x="1" y="1406"/>
                    <a:pt x="12" y="1881"/>
                  </a:cubicBezTo>
                  <a:cubicBezTo>
                    <a:pt x="16" y="2068"/>
                    <a:pt x="222" y="2252"/>
                    <a:pt x="337" y="2436"/>
                  </a:cubicBezTo>
                  <a:cubicBezTo>
                    <a:pt x="520" y="2289"/>
                    <a:pt x="773" y="2174"/>
                    <a:pt x="859" y="1986"/>
                  </a:cubicBezTo>
                  <a:cubicBezTo>
                    <a:pt x="983" y="1711"/>
                    <a:pt x="983" y="1385"/>
                    <a:pt x="1020" y="1166"/>
                  </a:cubicBezTo>
                  <a:cubicBezTo>
                    <a:pt x="1011" y="890"/>
                    <a:pt x="1047" y="690"/>
                    <a:pt x="979" y="533"/>
                  </a:cubicBezTo>
                  <a:cubicBezTo>
                    <a:pt x="896" y="337"/>
                    <a:pt x="727" y="175"/>
                    <a:pt x="5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3"/>
            <p:cNvSpPr/>
            <p:nvPr/>
          </p:nvSpPr>
          <p:spPr>
            <a:xfrm>
              <a:off x="6188675" y="2600178"/>
              <a:ext cx="54742" cy="117764"/>
            </a:xfrm>
            <a:custGeom>
              <a:avLst/>
              <a:gdLst/>
              <a:ahLst/>
              <a:cxnLst/>
              <a:rect l="l" t="t" r="r" b="b"/>
              <a:pathLst>
                <a:path w="1362" h="2930" extrusionOk="0">
                  <a:moveTo>
                    <a:pt x="918" y="0"/>
                  </a:moveTo>
                  <a:cubicBezTo>
                    <a:pt x="752" y="193"/>
                    <a:pt x="509" y="358"/>
                    <a:pt x="441" y="578"/>
                  </a:cubicBezTo>
                  <a:cubicBezTo>
                    <a:pt x="257" y="1153"/>
                    <a:pt x="119" y="1742"/>
                    <a:pt x="28" y="2339"/>
                  </a:cubicBezTo>
                  <a:cubicBezTo>
                    <a:pt x="1" y="2516"/>
                    <a:pt x="193" y="2732"/>
                    <a:pt x="285" y="2930"/>
                  </a:cubicBezTo>
                  <a:cubicBezTo>
                    <a:pt x="468" y="2810"/>
                    <a:pt x="756" y="2732"/>
                    <a:pt x="811" y="2572"/>
                  </a:cubicBezTo>
                  <a:cubicBezTo>
                    <a:pt x="1027" y="1971"/>
                    <a:pt x="1164" y="1348"/>
                    <a:pt x="1362" y="623"/>
                  </a:cubicBezTo>
                  <a:cubicBezTo>
                    <a:pt x="1219" y="427"/>
                    <a:pt x="1068" y="216"/>
                    <a:pt x="9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3"/>
            <p:cNvSpPr/>
            <p:nvPr/>
          </p:nvSpPr>
          <p:spPr>
            <a:xfrm>
              <a:off x="6111505" y="2794109"/>
              <a:ext cx="57274" cy="76768"/>
            </a:xfrm>
            <a:custGeom>
              <a:avLst/>
              <a:gdLst/>
              <a:ahLst/>
              <a:cxnLst/>
              <a:rect l="l" t="t" r="r" b="b"/>
              <a:pathLst>
                <a:path w="1425" h="1910" extrusionOk="0">
                  <a:moveTo>
                    <a:pt x="1075" y="1"/>
                  </a:moveTo>
                  <a:cubicBezTo>
                    <a:pt x="986" y="1"/>
                    <a:pt x="871" y="30"/>
                    <a:pt x="844" y="76"/>
                  </a:cubicBezTo>
                  <a:cubicBezTo>
                    <a:pt x="554" y="547"/>
                    <a:pt x="280" y="1038"/>
                    <a:pt x="36" y="1538"/>
                  </a:cubicBezTo>
                  <a:cubicBezTo>
                    <a:pt x="0" y="1611"/>
                    <a:pt x="114" y="1836"/>
                    <a:pt x="211" y="1885"/>
                  </a:cubicBezTo>
                  <a:cubicBezTo>
                    <a:pt x="243" y="1902"/>
                    <a:pt x="290" y="1910"/>
                    <a:pt x="340" y="1910"/>
                  </a:cubicBezTo>
                  <a:cubicBezTo>
                    <a:pt x="443" y="1910"/>
                    <a:pt x="561" y="1878"/>
                    <a:pt x="600" y="1826"/>
                  </a:cubicBezTo>
                  <a:cubicBezTo>
                    <a:pt x="903" y="1409"/>
                    <a:pt x="1168" y="964"/>
                    <a:pt x="1425" y="566"/>
                  </a:cubicBezTo>
                  <a:cubicBezTo>
                    <a:pt x="1311" y="299"/>
                    <a:pt x="1275" y="131"/>
                    <a:pt x="1174" y="25"/>
                  </a:cubicBezTo>
                  <a:cubicBezTo>
                    <a:pt x="1158" y="8"/>
                    <a:pt x="1120" y="1"/>
                    <a:pt x="10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3"/>
            <p:cNvSpPr/>
            <p:nvPr/>
          </p:nvSpPr>
          <p:spPr>
            <a:xfrm>
              <a:off x="5450331" y="3254156"/>
              <a:ext cx="122145" cy="169371"/>
            </a:xfrm>
            <a:custGeom>
              <a:avLst/>
              <a:gdLst/>
              <a:ahLst/>
              <a:cxnLst/>
              <a:rect l="l" t="t" r="r" b="b"/>
              <a:pathLst>
                <a:path w="3039" h="4214" extrusionOk="0">
                  <a:moveTo>
                    <a:pt x="2714" y="0"/>
                  </a:moveTo>
                  <a:cubicBezTo>
                    <a:pt x="2693" y="0"/>
                    <a:pt x="2674" y="3"/>
                    <a:pt x="2659" y="10"/>
                  </a:cubicBezTo>
                  <a:cubicBezTo>
                    <a:pt x="2379" y="124"/>
                    <a:pt x="2022" y="225"/>
                    <a:pt x="1866" y="455"/>
                  </a:cubicBezTo>
                  <a:cubicBezTo>
                    <a:pt x="1291" y="1272"/>
                    <a:pt x="762" y="2118"/>
                    <a:pt x="280" y="2994"/>
                  </a:cubicBezTo>
                  <a:cubicBezTo>
                    <a:pt x="92" y="3328"/>
                    <a:pt x="88" y="3764"/>
                    <a:pt x="0" y="4158"/>
                  </a:cubicBezTo>
                  <a:lnTo>
                    <a:pt x="152" y="4213"/>
                  </a:lnTo>
                  <a:cubicBezTo>
                    <a:pt x="221" y="4163"/>
                    <a:pt x="307" y="4127"/>
                    <a:pt x="353" y="4062"/>
                  </a:cubicBezTo>
                  <a:cubicBezTo>
                    <a:pt x="1232" y="2876"/>
                    <a:pt x="2104" y="1683"/>
                    <a:pt x="2970" y="482"/>
                  </a:cubicBezTo>
                  <a:cubicBezTo>
                    <a:pt x="3030" y="395"/>
                    <a:pt x="3038" y="212"/>
                    <a:pt x="2989" y="130"/>
                  </a:cubicBezTo>
                  <a:cubicBezTo>
                    <a:pt x="2944" y="62"/>
                    <a:pt x="2807" y="0"/>
                    <a:pt x="27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3"/>
            <p:cNvSpPr/>
            <p:nvPr/>
          </p:nvSpPr>
          <p:spPr>
            <a:xfrm>
              <a:off x="5490484" y="3384301"/>
              <a:ext cx="73512" cy="238904"/>
            </a:xfrm>
            <a:custGeom>
              <a:avLst/>
              <a:gdLst/>
              <a:ahLst/>
              <a:cxnLst/>
              <a:rect l="l" t="t" r="r" b="b"/>
              <a:pathLst>
                <a:path w="1829" h="5944" extrusionOk="0">
                  <a:moveTo>
                    <a:pt x="1600" y="0"/>
                  </a:moveTo>
                  <a:cubicBezTo>
                    <a:pt x="1500" y="0"/>
                    <a:pt x="1370" y="71"/>
                    <a:pt x="1274" y="132"/>
                  </a:cubicBezTo>
                  <a:cubicBezTo>
                    <a:pt x="1187" y="188"/>
                    <a:pt x="1132" y="302"/>
                    <a:pt x="1082" y="398"/>
                  </a:cubicBezTo>
                  <a:cubicBezTo>
                    <a:pt x="458" y="1659"/>
                    <a:pt x="0" y="2969"/>
                    <a:pt x="188" y="4400"/>
                  </a:cubicBezTo>
                  <a:cubicBezTo>
                    <a:pt x="257" y="4927"/>
                    <a:pt x="537" y="5431"/>
                    <a:pt x="720" y="5944"/>
                  </a:cubicBezTo>
                  <a:cubicBezTo>
                    <a:pt x="792" y="5931"/>
                    <a:pt x="866" y="5912"/>
                    <a:pt x="939" y="5898"/>
                  </a:cubicBezTo>
                  <a:cubicBezTo>
                    <a:pt x="967" y="5801"/>
                    <a:pt x="1036" y="5697"/>
                    <a:pt x="1017" y="5609"/>
                  </a:cubicBezTo>
                  <a:cubicBezTo>
                    <a:pt x="765" y="4248"/>
                    <a:pt x="1082" y="2965"/>
                    <a:pt x="1480" y="1682"/>
                  </a:cubicBezTo>
                  <a:cubicBezTo>
                    <a:pt x="1613" y="1246"/>
                    <a:pt x="1723" y="804"/>
                    <a:pt x="1810" y="357"/>
                  </a:cubicBezTo>
                  <a:cubicBezTo>
                    <a:pt x="1829" y="247"/>
                    <a:pt x="1742" y="41"/>
                    <a:pt x="1654" y="9"/>
                  </a:cubicBezTo>
                  <a:cubicBezTo>
                    <a:pt x="1638" y="3"/>
                    <a:pt x="1619" y="0"/>
                    <a:pt x="1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3"/>
            <p:cNvSpPr/>
            <p:nvPr/>
          </p:nvSpPr>
          <p:spPr>
            <a:xfrm>
              <a:off x="5396312" y="3501182"/>
              <a:ext cx="55667" cy="225721"/>
            </a:xfrm>
            <a:custGeom>
              <a:avLst/>
              <a:gdLst/>
              <a:ahLst/>
              <a:cxnLst/>
              <a:rect l="l" t="t" r="r" b="b"/>
              <a:pathLst>
                <a:path w="1385" h="5616" extrusionOk="0">
                  <a:moveTo>
                    <a:pt x="1202" y="1"/>
                  </a:moveTo>
                  <a:cubicBezTo>
                    <a:pt x="1050" y="107"/>
                    <a:pt x="821" y="185"/>
                    <a:pt x="766" y="327"/>
                  </a:cubicBezTo>
                  <a:cubicBezTo>
                    <a:pt x="175" y="1821"/>
                    <a:pt x="1" y="3366"/>
                    <a:pt x="339" y="4942"/>
                  </a:cubicBezTo>
                  <a:cubicBezTo>
                    <a:pt x="394" y="5190"/>
                    <a:pt x="629" y="5392"/>
                    <a:pt x="779" y="5616"/>
                  </a:cubicBezTo>
                  <a:cubicBezTo>
                    <a:pt x="844" y="5588"/>
                    <a:pt x="903" y="5561"/>
                    <a:pt x="968" y="5533"/>
                  </a:cubicBezTo>
                  <a:cubicBezTo>
                    <a:pt x="1000" y="5264"/>
                    <a:pt x="1040" y="4997"/>
                    <a:pt x="1063" y="4727"/>
                  </a:cubicBezTo>
                  <a:cubicBezTo>
                    <a:pt x="1169" y="3384"/>
                    <a:pt x="1284" y="2042"/>
                    <a:pt x="1366" y="699"/>
                  </a:cubicBezTo>
                  <a:cubicBezTo>
                    <a:pt x="1385" y="474"/>
                    <a:pt x="1261" y="235"/>
                    <a:pt x="1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43"/>
          <p:cNvGrpSpPr/>
          <p:nvPr/>
        </p:nvGrpSpPr>
        <p:grpSpPr>
          <a:xfrm>
            <a:off x="1032584" y="2963973"/>
            <a:ext cx="253306" cy="258487"/>
            <a:chOff x="2308999" y="4492297"/>
            <a:chExt cx="355119" cy="362382"/>
          </a:xfrm>
        </p:grpSpPr>
        <p:sp>
          <p:nvSpPr>
            <p:cNvPr id="1402" name="Google Shape;1402;p43"/>
            <p:cNvSpPr/>
            <p:nvPr/>
          </p:nvSpPr>
          <p:spPr>
            <a:xfrm>
              <a:off x="2576583" y="4556803"/>
              <a:ext cx="15620" cy="49482"/>
            </a:xfrm>
            <a:custGeom>
              <a:avLst/>
              <a:gdLst/>
              <a:ahLst/>
              <a:cxnLst/>
              <a:rect l="l" t="t" r="r" b="b"/>
              <a:pathLst>
                <a:path w="3224" h="10213" extrusionOk="0">
                  <a:moveTo>
                    <a:pt x="1006" y="1"/>
                  </a:moveTo>
                  <a:cubicBezTo>
                    <a:pt x="501" y="1"/>
                    <a:pt x="0" y="531"/>
                    <a:pt x="351" y="1092"/>
                  </a:cubicBezTo>
                  <a:cubicBezTo>
                    <a:pt x="1762" y="3357"/>
                    <a:pt x="358" y="7020"/>
                    <a:pt x="251" y="9497"/>
                  </a:cubicBezTo>
                  <a:cubicBezTo>
                    <a:pt x="231" y="9974"/>
                    <a:pt x="582" y="10212"/>
                    <a:pt x="944" y="10212"/>
                  </a:cubicBezTo>
                  <a:cubicBezTo>
                    <a:pt x="1306" y="10212"/>
                    <a:pt x="1678" y="9973"/>
                    <a:pt x="1698" y="9497"/>
                  </a:cubicBezTo>
                  <a:cubicBezTo>
                    <a:pt x="1819" y="6668"/>
                    <a:pt x="3223" y="2952"/>
                    <a:pt x="1600" y="345"/>
                  </a:cubicBezTo>
                  <a:cubicBezTo>
                    <a:pt x="1448" y="102"/>
                    <a:pt x="1227" y="1"/>
                    <a:pt x="1006"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3"/>
            <p:cNvSpPr/>
            <p:nvPr/>
          </p:nvSpPr>
          <p:spPr>
            <a:xfrm>
              <a:off x="2524771" y="4600597"/>
              <a:ext cx="61057" cy="58838"/>
            </a:xfrm>
            <a:custGeom>
              <a:avLst/>
              <a:gdLst/>
              <a:ahLst/>
              <a:cxnLst/>
              <a:rect l="l" t="t" r="r" b="b"/>
              <a:pathLst>
                <a:path w="12602" h="12144" extrusionOk="0">
                  <a:moveTo>
                    <a:pt x="6223" y="0"/>
                  </a:moveTo>
                  <a:cubicBezTo>
                    <a:pt x="4473" y="0"/>
                    <a:pt x="2840" y="461"/>
                    <a:pt x="1728" y="2187"/>
                  </a:cubicBezTo>
                  <a:cubicBezTo>
                    <a:pt x="1" y="4867"/>
                    <a:pt x="1306" y="8449"/>
                    <a:pt x="1088" y="11431"/>
                  </a:cubicBezTo>
                  <a:cubicBezTo>
                    <a:pt x="1053" y="11907"/>
                    <a:pt x="1396" y="12143"/>
                    <a:pt x="1757" y="12143"/>
                  </a:cubicBezTo>
                  <a:cubicBezTo>
                    <a:pt x="2119" y="12143"/>
                    <a:pt x="2500" y="11905"/>
                    <a:pt x="2534" y="11431"/>
                  </a:cubicBezTo>
                  <a:cubicBezTo>
                    <a:pt x="2717" y="8923"/>
                    <a:pt x="1874" y="6253"/>
                    <a:pt x="2532" y="3802"/>
                  </a:cubicBezTo>
                  <a:cubicBezTo>
                    <a:pt x="3033" y="1931"/>
                    <a:pt x="4578" y="1432"/>
                    <a:pt x="6332" y="1432"/>
                  </a:cubicBezTo>
                  <a:cubicBezTo>
                    <a:pt x="8215" y="1432"/>
                    <a:pt x="10339" y="2007"/>
                    <a:pt x="11669" y="2076"/>
                  </a:cubicBezTo>
                  <a:cubicBezTo>
                    <a:pt x="11684" y="2077"/>
                    <a:pt x="11699" y="2078"/>
                    <a:pt x="11713" y="2078"/>
                  </a:cubicBezTo>
                  <a:cubicBezTo>
                    <a:pt x="12601" y="2078"/>
                    <a:pt x="12583" y="643"/>
                    <a:pt x="11669" y="595"/>
                  </a:cubicBezTo>
                  <a:cubicBezTo>
                    <a:pt x="10036" y="510"/>
                    <a:pt x="8064" y="0"/>
                    <a:pt x="6223"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3"/>
            <p:cNvSpPr/>
            <p:nvPr/>
          </p:nvSpPr>
          <p:spPr>
            <a:xfrm>
              <a:off x="2531098" y="4652574"/>
              <a:ext cx="53082" cy="11342"/>
            </a:xfrm>
            <a:custGeom>
              <a:avLst/>
              <a:gdLst/>
              <a:ahLst/>
              <a:cxnLst/>
              <a:rect l="l" t="t" r="r" b="b"/>
              <a:pathLst>
                <a:path w="10956" h="2341" extrusionOk="0">
                  <a:moveTo>
                    <a:pt x="6428" y="0"/>
                  </a:moveTo>
                  <a:cubicBezTo>
                    <a:pt x="4553" y="0"/>
                    <a:pt x="2578" y="376"/>
                    <a:pt x="933" y="401"/>
                  </a:cubicBezTo>
                  <a:cubicBezTo>
                    <a:pt x="7" y="415"/>
                    <a:pt x="1" y="1882"/>
                    <a:pt x="919" y="1882"/>
                  </a:cubicBezTo>
                  <a:cubicBezTo>
                    <a:pt x="924" y="1882"/>
                    <a:pt x="928" y="1882"/>
                    <a:pt x="933" y="1882"/>
                  </a:cubicBezTo>
                  <a:cubicBezTo>
                    <a:pt x="2465" y="1860"/>
                    <a:pt x="4459" y="1446"/>
                    <a:pt x="6300" y="1446"/>
                  </a:cubicBezTo>
                  <a:cubicBezTo>
                    <a:pt x="7515" y="1446"/>
                    <a:pt x="8664" y="1626"/>
                    <a:pt x="9569" y="2219"/>
                  </a:cubicBezTo>
                  <a:cubicBezTo>
                    <a:pt x="9698" y="2304"/>
                    <a:pt x="9824" y="2341"/>
                    <a:pt x="9943" y="2341"/>
                  </a:cubicBezTo>
                  <a:cubicBezTo>
                    <a:pt x="10553" y="2341"/>
                    <a:pt x="10955" y="1371"/>
                    <a:pt x="10299" y="942"/>
                  </a:cubicBezTo>
                  <a:cubicBezTo>
                    <a:pt x="9185" y="212"/>
                    <a:pt x="7835" y="0"/>
                    <a:pt x="6428"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3"/>
            <p:cNvSpPr/>
            <p:nvPr/>
          </p:nvSpPr>
          <p:spPr>
            <a:xfrm>
              <a:off x="2571472" y="4658945"/>
              <a:ext cx="12965" cy="45160"/>
            </a:xfrm>
            <a:custGeom>
              <a:avLst/>
              <a:gdLst/>
              <a:ahLst/>
              <a:cxnLst/>
              <a:rect l="l" t="t" r="r" b="b"/>
              <a:pathLst>
                <a:path w="2676" h="9321" extrusionOk="0">
                  <a:moveTo>
                    <a:pt x="1508" y="0"/>
                  </a:moveTo>
                  <a:cubicBezTo>
                    <a:pt x="1147" y="0"/>
                    <a:pt x="818" y="233"/>
                    <a:pt x="878" y="704"/>
                  </a:cubicBezTo>
                  <a:cubicBezTo>
                    <a:pt x="1227" y="3430"/>
                    <a:pt x="135" y="5930"/>
                    <a:pt x="20" y="8604"/>
                  </a:cubicBezTo>
                  <a:cubicBezTo>
                    <a:pt x="0" y="9082"/>
                    <a:pt x="351" y="9320"/>
                    <a:pt x="712" y="9320"/>
                  </a:cubicBezTo>
                  <a:cubicBezTo>
                    <a:pt x="1074" y="9320"/>
                    <a:pt x="1447" y="9081"/>
                    <a:pt x="1467" y="8604"/>
                  </a:cubicBezTo>
                  <a:cubicBezTo>
                    <a:pt x="1582" y="5926"/>
                    <a:pt x="2675" y="3438"/>
                    <a:pt x="2325" y="704"/>
                  </a:cubicBezTo>
                  <a:cubicBezTo>
                    <a:pt x="2264" y="236"/>
                    <a:pt x="1870" y="0"/>
                    <a:pt x="1508"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3"/>
            <p:cNvSpPr/>
            <p:nvPr/>
          </p:nvSpPr>
          <p:spPr>
            <a:xfrm>
              <a:off x="2468564" y="4554860"/>
              <a:ext cx="119342" cy="100335"/>
            </a:xfrm>
            <a:custGeom>
              <a:avLst/>
              <a:gdLst/>
              <a:ahLst/>
              <a:cxnLst/>
              <a:rect l="l" t="t" r="r" b="b"/>
              <a:pathLst>
                <a:path w="24632" h="20709" extrusionOk="0">
                  <a:moveTo>
                    <a:pt x="14705" y="0"/>
                  </a:moveTo>
                  <a:cubicBezTo>
                    <a:pt x="13795" y="0"/>
                    <a:pt x="12883" y="49"/>
                    <a:pt x="11968" y="183"/>
                  </a:cubicBezTo>
                  <a:cubicBezTo>
                    <a:pt x="8596" y="673"/>
                    <a:pt x="5146" y="3050"/>
                    <a:pt x="3048" y="5714"/>
                  </a:cubicBezTo>
                  <a:cubicBezTo>
                    <a:pt x="1390" y="7821"/>
                    <a:pt x="745" y="10476"/>
                    <a:pt x="662" y="13123"/>
                  </a:cubicBezTo>
                  <a:cubicBezTo>
                    <a:pt x="597" y="15259"/>
                    <a:pt x="0" y="18455"/>
                    <a:pt x="1215" y="20366"/>
                  </a:cubicBezTo>
                  <a:cubicBezTo>
                    <a:pt x="1369" y="20608"/>
                    <a:pt x="1591" y="20709"/>
                    <a:pt x="1812" y="20709"/>
                  </a:cubicBezTo>
                  <a:cubicBezTo>
                    <a:pt x="2320" y="20709"/>
                    <a:pt x="2820" y="20179"/>
                    <a:pt x="2464" y="19619"/>
                  </a:cubicBezTo>
                  <a:cubicBezTo>
                    <a:pt x="1549" y="18179"/>
                    <a:pt x="2031" y="15406"/>
                    <a:pt x="2085" y="13773"/>
                  </a:cubicBezTo>
                  <a:cubicBezTo>
                    <a:pt x="2198" y="10529"/>
                    <a:pt x="2976" y="7861"/>
                    <a:pt x="5194" y="5443"/>
                  </a:cubicBezTo>
                  <a:cubicBezTo>
                    <a:pt x="8106" y="2267"/>
                    <a:pt x="11615" y="1654"/>
                    <a:pt x="15285" y="1654"/>
                  </a:cubicBezTo>
                  <a:cubicBezTo>
                    <a:pt x="17589" y="1654"/>
                    <a:pt x="19958" y="1896"/>
                    <a:pt x="22283" y="1896"/>
                  </a:cubicBezTo>
                  <a:cubicBezTo>
                    <a:pt x="22757" y="1896"/>
                    <a:pt x="23230" y="1886"/>
                    <a:pt x="23700" y="1862"/>
                  </a:cubicBezTo>
                  <a:cubicBezTo>
                    <a:pt x="24612" y="1815"/>
                    <a:pt x="24631" y="379"/>
                    <a:pt x="23744" y="379"/>
                  </a:cubicBezTo>
                  <a:cubicBezTo>
                    <a:pt x="23729" y="379"/>
                    <a:pt x="23715" y="379"/>
                    <a:pt x="23700" y="380"/>
                  </a:cubicBezTo>
                  <a:lnTo>
                    <a:pt x="23698" y="379"/>
                  </a:lnTo>
                  <a:cubicBezTo>
                    <a:pt x="23316" y="399"/>
                    <a:pt x="22933" y="407"/>
                    <a:pt x="22552" y="407"/>
                  </a:cubicBezTo>
                  <a:cubicBezTo>
                    <a:pt x="19925" y="407"/>
                    <a:pt x="17321" y="0"/>
                    <a:pt x="14705"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3"/>
            <p:cNvSpPr/>
            <p:nvPr/>
          </p:nvSpPr>
          <p:spPr>
            <a:xfrm>
              <a:off x="2445235" y="4645956"/>
              <a:ext cx="36769" cy="9361"/>
            </a:xfrm>
            <a:custGeom>
              <a:avLst/>
              <a:gdLst/>
              <a:ahLst/>
              <a:cxnLst/>
              <a:rect l="l" t="t" r="r" b="b"/>
              <a:pathLst>
                <a:path w="7589" h="1932" extrusionOk="0">
                  <a:moveTo>
                    <a:pt x="2738" y="0"/>
                  </a:moveTo>
                  <a:cubicBezTo>
                    <a:pt x="1931" y="0"/>
                    <a:pt x="1175" y="159"/>
                    <a:pt x="572" y="667"/>
                  </a:cubicBezTo>
                  <a:cubicBezTo>
                    <a:pt x="1" y="1146"/>
                    <a:pt x="522" y="1895"/>
                    <a:pt x="1119" y="1895"/>
                  </a:cubicBezTo>
                  <a:cubicBezTo>
                    <a:pt x="1278" y="1895"/>
                    <a:pt x="1443" y="1841"/>
                    <a:pt x="1595" y="1715"/>
                  </a:cubicBezTo>
                  <a:cubicBezTo>
                    <a:pt x="1799" y="1542"/>
                    <a:pt x="2120" y="1488"/>
                    <a:pt x="2467" y="1488"/>
                  </a:cubicBezTo>
                  <a:cubicBezTo>
                    <a:pt x="2960" y="1488"/>
                    <a:pt x="3506" y="1598"/>
                    <a:pt x="3841" y="1634"/>
                  </a:cubicBezTo>
                  <a:cubicBezTo>
                    <a:pt x="4780" y="1738"/>
                    <a:pt x="5709" y="1911"/>
                    <a:pt x="6654" y="1931"/>
                  </a:cubicBezTo>
                  <a:cubicBezTo>
                    <a:pt x="6661" y="1931"/>
                    <a:pt x="6667" y="1931"/>
                    <a:pt x="6673" y="1931"/>
                  </a:cubicBezTo>
                  <a:cubicBezTo>
                    <a:pt x="7588" y="1931"/>
                    <a:pt x="7580" y="470"/>
                    <a:pt x="6654" y="450"/>
                  </a:cubicBezTo>
                  <a:cubicBezTo>
                    <a:pt x="5512" y="426"/>
                    <a:pt x="4057" y="0"/>
                    <a:pt x="2738"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3"/>
            <p:cNvSpPr/>
            <p:nvPr/>
          </p:nvSpPr>
          <p:spPr>
            <a:xfrm>
              <a:off x="2442924" y="4648247"/>
              <a:ext cx="12718" cy="53823"/>
            </a:xfrm>
            <a:custGeom>
              <a:avLst/>
              <a:gdLst/>
              <a:ahLst/>
              <a:cxnLst/>
              <a:rect l="l" t="t" r="r" b="b"/>
              <a:pathLst>
                <a:path w="2625" h="11109" extrusionOk="0">
                  <a:moveTo>
                    <a:pt x="1140" y="1"/>
                  </a:moveTo>
                  <a:cubicBezTo>
                    <a:pt x="779" y="1"/>
                    <a:pt x="414" y="240"/>
                    <a:pt x="408" y="717"/>
                  </a:cubicBezTo>
                  <a:lnTo>
                    <a:pt x="407" y="717"/>
                  </a:lnTo>
                  <a:cubicBezTo>
                    <a:pt x="381" y="2841"/>
                    <a:pt x="143" y="4955"/>
                    <a:pt x="127" y="7080"/>
                  </a:cubicBezTo>
                  <a:cubicBezTo>
                    <a:pt x="118" y="8235"/>
                    <a:pt x="1" y="10353"/>
                    <a:pt x="1194" y="11013"/>
                  </a:cubicBezTo>
                  <a:cubicBezTo>
                    <a:pt x="1315" y="11079"/>
                    <a:pt x="1434" y="11109"/>
                    <a:pt x="1546" y="11109"/>
                  </a:cubicBezTo>
                  <a:cubicBezTo>
                    <a:pt x="2196" y="11109"/>
                    <a:pt x="2625" y="10122"/>
                    <a:pt x="1924" y="9734"/>
                  </a:cubicBezTo>
                  <a:cubicBezTo>
                    <a:pt x="1168" y="9317"/>
                    <a:pt x="1589" y="6017"/>
                    <a:pt x="1618" y="5302"/>
                  </a:cubicBezTo>
                  <a:cubicBezTo>
                    <a:pt x="1677" y="3773"/>
                    <a:pt x="1835" y="2248"/>
                    <a:pt x="1855" y="717"/>
                  </a:cubicBezTo>
                  <a:cubicBezTo>
                    <a:pt x="1860" y="239"/>
                    <a:pt x="1502" y="1"/>
                    <a:pt x="1140"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3"/>
            <p:cNvSpPr/>
            <p:nvPr/>
          </p:nvSpPr>
          <p:spPr>
            <a:xfrm>
              <a:off x="2443360" y="4694154"/>
              <a:ext cx="36614" cy="14520"/>
            </a:xfrm>
            <a:custGeom>
              <a:avLst/>
              <a:gdLst/>
              <a:ahLst/>
              <a:cxnLst/>
              <a:rect l="l" t="t" r="r" b="b"/>
              <a:pathLst>
                <a:path w="7557" h="2997" extrusionOk="0">
                  <a:moveTo>
                    <a:pt x="1058" y="165"/>
                  </a:moveTo>
                  <a:cubicBezTo>
                    <a:pt x="278" y="165"/>
                    <a:pt x="0" y="1421"/>
                    <a:pt x="849" y="1613"/>
                  </a:cubicBezTo>
                  <a:cubicBezTo>
                    <a:pt x="1739" y="1815"/>
                    <a:pt x="2648" y="1855"/>
                    <a:pt x="3556" y="1918"/>
                  </a:cubicBezTo>
                  <a:cubicBezTo>
                    <a:pt x="4408" y="1977"/>
                    <a:pt x="5528" y="1993"/>
                    <a:pt x="6101" y="2739"/>
                  </a:cubicBezTo>
                  <a:cubicBezTo>
                    <a:pt x="6241" y="2921"/>
                    <a:pt x="6407" y="2997"/>
                    <a:pt x="6569" y="2997"/>
                  </a:cubicBezTo>
                  <a:cubicBezTo>
                    <a:pt x="7078" y="2997"/>
                    <a:pt x="7557" y="2254"/>
                    <a:pt x="7124" y="1693"/>
                  </a:cubicBezTo>
                  <a:cubicBezTo>
                    <a:pt x="5824" y="1"/>
                    <a:pt x="3043" y="594"/>
                    <a:pt x="1233" y="185"/>
                  </a:cubicBezTo>
                  <a:cubicBezTo>
                    <a:pt x="1172" y="172"/>
                    <a:pt x="1114" y="165"/>
                    <a:pt x="1058" y="165"/>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3"/>
            <p:cNvSpPr/>
            <p:nvPr/>
          </p:nvSpPr>
          <p:spPr>
            <a:xfrm>
              <a:off x="2472546" y="4701877"/>
              <a:ext cx="15790" cy="144119"/>
            </a:xfrm>
            <a:custGeom>
              <a:avLst/>
              <a:gdLst/>
              <a:ahLst/>
              <a:cxnLst/>
              <a:rect l="l" t="t" r="r" b="b"/>
              <a:pathLst>
                <a:path w="3259" h="29746" extrusionOk="0">
                  <a:moveTo>
                    <a:pt x="999" y="1"/>
                  </a:moveTo>
                  <a:cubicBezTo>
                    <a:pt x="470" y="1"/>
                    <a:pt x="22" y="633"/>
                    <a:pt x="506" y="1145"/>
                  </a:cubicBezTo>
                  <a:cubicBezTo>
                    <a:pt x="1065" y="1736"/>
                    <a:pt x="663" y="4372"/>
                    <a:pt x="642" y="5136"/>
                  </a:cubicBezTo>
                  <a:cubicBezTo>
                    <a:pt x="586" y="7073"/>
                    <a:pt x="443" y="9304"/>
                    <a:pt x="336" y="11237"/>
                  </a:cubicBezTo>
                  <a:cubicBezTo>
                    <a:pt x="0" y="17271"/>
                    <a:pt x="295" y="22000"/>
                    <a:pt x="295" y="29745"/>
                  </a:cubicBezTo>
                  <a:lnTo>
                    <a:pt x="1741" y="29745"/>
                  </a:lnTo>
                  <a:cubicBezTo>
                    <a:pt x="1741" y="22000"/>
                    <a:pt x="1466" y="16566"/>
                    <a:pt x="1843" y="10168"/>
                  </a:cubicBezTo>
                  <a:cubicBezTo>
                    <a:pt x="1976" y="7922"/>
                    <a:pt x="3259" y="2078"/>
                    <a:pt x="1530" y="247"/>
                  </a:cubicBezTo>
                  <a:cubicBezTo>
                    <a:pt x="1366" y="73"/>
                    <a:pt x="1178" y="1"/>
                    <a:pt x="999"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3"/>
            <p:cNvSpPr/>
            <p:nvPr/>
          </p:nvSpPr>
          <p:spPr>
            <a:xfrm>
              <a:off x="2527246" y="4699076"/>
              <a:ext cx="13406" cy="146920"/>
            </a:xfrm>
            <a:custGeom>
              <a:avLst/>
              <a:gdLst/>
              <a:ahLst/>
              <a:cxnLst/>
              <a:rect l="l" t="t" r="r" b="b"/>
              <a:pathLst>
                <a:path w="2767" h="30324" extrusionOk="0">
                  <a:moveTo>
                    <a:pt x="2002" y="0"/>
                  </a:moveTo>
                  <a:cubicBezTo>
                    <a:pt x="1826" y="0"/>
                    <a:pt x="1650" y="114"/>
                    <a:pt x="1532" y="388"/>
                  </a:cubicBezTo>
                  <a:lnTo>
                    <a:pt x="1532" y="387"/>
                  </a:lnTo>
                  <a:cubicBezTo>
                    <a:pt x="0" y="3965"/>
                    <a:pt x="69" y="8232"/>
                    <a:pt x="117" y="12070"/>
                  </a:cubicBezTo>
                  <a:cubicBezTo>
                    <a:pt x="192" y="18054"/>
                    <a:pt x="148" y="23353"/>
                    <a:pt x="148" y="30323"/>
                  </a:cubicBezTo>
                  <a:lnTo>
                    <a:pt x="1055" y="30323"/>
                  </a:lnTo>
                  <a:lnTo>
                    <a:pt x="1055" y="14368"/>
                  </a:lnTo>
                  <a:cubicBezTo>
                    <a:pt x="1055" y="10018"/>
                    <a:pt x="760" y="5226"/>
                    <a:pt x="2513" y="1136"/>
                  </a:cubicBezTo>
                  <a:cubicBezTo>
                    <a:pt x="2766" y="542"/>
                    <a:pt x="2386" y="0"/>
                    <a:pt x="2002"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3"/>
            <p:cNvSpPr/>
            <p:nvPr/>
          </p:nvSpPr>
          <p:spPr>
            <a:xfrm>
              <a:off x="2532358" y="4699643"/>
              <a:ext cx="52534" cy="7515"/>
            </a:xfrm>
            <a:custGeom>
              <a:avLst/>
              <a:gdLst/>
              <a:ahLst/>
              <a:cxnLst/>
              <a:rect l="l" t="t" r="r" b="b"/>
              <a:pathLst>
                <a:path w="10843" h="1551" extrusionOk="0">
                  <a:moveTo>
                    <a:pt x="775" y="1"/>
                  </a:moveTo>
                  <a:cubicBezTo>
                    <a:pt x="0" y="1"/>
                    <a:pt x="0" y="1551"/>
                    <a:pt x="775" y="1551"/>
                  </a:cubicBezTo>
                  <a:lnTo>
                    <a:pt x="8518" y="1551"/>
                  </a:lnTo>
                  <a:cubicBezTo>
                    <a:pt x="10843" y="1551"/>
                    <a:pt x="10843" y="1"/>
                    <a:pt x="8518"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3"/>
            <p:cNvSpPr/>
            <p:nvPr/>
          </p:nvSpPr>
          <p:spPr>
            <a:xfrm>
              <a:off x="2308999" y="4492297"/>
              <a:ext cx="355119" cy="362382"/>
            </a:xfrm>
            <a:custGeom>
              <a:avLst/>
              <a:gdLst/>
              <a:ahLst/>
              <a:cxnLst/>
              <a:rect l="l" t="t" r="r" b="b"/>
              <a:pathLst>
                <a:path w="73296" h="74795" extrusionOk="0">
                  <a:moveTo>
                    <a:pt x="9378" y="1462"/>
                  </a:moveTo>
                  <a:cubicBezTo>
                    <a:pt x="11788" y="1462"/>
                    <a:pt x="14217" y="1931"/>
                    <a:pt x="16594" y="2146"/>
                  </a:cubicBezTo>
                  <a:cubicBezTo>
                    <a:pt x="20395" y="2490"/>
                    <a:pt x="24177" y="2999"/>
                    <a:pt x="27986" y="3255"/>
                  </a:cubicBezTo>
                  <a:cubicBezTo>
                    <a:pt x="29524" y="3358"/>
                    <a:pt x="31206" y="3547"/>
                    <a:pt x="32861" y="3547"/>
                  </a:cubicBezTo>
                  <a:cubicBezTo>
                    <a:pt x="34338" y="3547"/>
                    <a:pt x="35795" y="3396"/>
                    <a:pt x="37108" y="2898"/>
                  </a:cubicBezTo>
                  <a:cubicBezTo>
                    <a:pt x="37259" y="2841"/>
                    <a:pt x="37372" y="2751"/>
                    <a:pt x="37452" y="2642"/>
                  </a:cubicBezTo>
                  <a:lnTo>
                    <a:pt x="37452" y="2642"/>
                  </a:lnTo>
                  <a:cubicBezTo>
                    <a:pt x="39991" y="1866"/>
                    <a:pt x="42614" y="1657"/>
                    <a:pt x="45249" y="1657"/>
                  </a:cubicBezTo>
                  <a:cubicBezTo>
                    <a:pt x="46566" y="1657"/>
                    <a:pt x="47886" y="1709"/>
                    <a:pt x="49200" y="1769"/>
                  </a:cubicBezTo>
                  <a:cubicBezTo>
                    <a:pt x="51431" y="1870"/>
                    <a:pt x="53634" y="1911"/>
                    <a:pt x="55839" y="1911"/>
                  </a:cubicBezTo>
                  <a:cubicBezTo>
                    <a:pt x="57766" y="1911"/>
                    <a:pt x="59694" y="1879"/>
                    <a:pt x="61643" y="1830"/>
                  </a:cubicBezTo>
                  <a:cubicBezTo>
                    <a:pt x="61996" y="1821"/>
                    <a:pt x="62369" y="1813"/>
                    <a:pt x="62753" y="1813"/>
                  </a:cubicBezTo>
                  <a:cubicBezTo>
                    <a:pt x="65010" y="1813"/>
                    <a:pt x="67662" y="2085"/>
                    <a:pt x="69041" y="3964"/>
                  </a:cubicBezTo>
                  <a:cubicBezTo>
                    <a:pt x="70186" y="5527"/>
                    <a:pt x="70326" y="8017"/>
                    <a:pt x="70447" y="9876"/>
                  </a:cubicBezTo>
                  <a:cubicBezTo>
                    <a:pt x="70773" y="14937"/>
                    <a:pt x="69944" y="20234"/>
                    <a:pt x="69560" y="25281"/>
                  </a:cubicBezTo>
                  <a:cubicBezTo>
                    <a:pt x="68776" y="35581"/>
                    <a:pt x="68546" y="45882"/>
                    <a:pt x="68988" y="56208"/>
                  </a:cubicBezTo>
                  <a:cubicBezTo>
                    <a:pt x="69184" y="60786"/>
                    <a:pt x="70321" y="65428"/>
                    <a:pt x="69497" y="69996"/>
                  </a:cubicBezTo>
                  <a:cubicBezTo>
                    <a:pt x="69081" y="72303"/>
                    <a:pt x="66233" y="72909"/>
                    <a:pt x="63094" y="72909"/>
                  </a:cubicBezTo>
                  <a:cubicBezTo>
                    <a:pt x="59988" y="72909"/>
                    <a:pt x="56598" y="72316"/>
                    <a:pt x="54994" y="72193"/>
                  </a:cubicBezTo>
                  <a:cubicBezTo>
                    <a:pt x="50717" y="71863"/>
                    <a:pt x="46457" y="71477"/>
                    <a:pt x="42172" y="71477"/>
                  </a:cubicBezTo>
                  <a:cubicBezTo>
                    <a:pt x="41526" y="71477"/>
                    <a:pt x="40880" y="71486"/>
                    <a:pt x="40233" y="71505"/>
                  </a:cubicBezTo>
                  <a:cubicBezTo>
                    <a:pt x="35076" y="71657"/>
                    <a:pt x="29936" y="72599"/>
                    <a:pt x="24799" y="73030"/>
                  </a:cubicBezTo>
                  <a:cubicBezTo>
                    <a:pt x="23194" y="73165"/>
                    <a:pt x="21592" y="73241"/>
                    <a:pt x="19994" y="73241"/>
                  </a:cubicBezTo>
                  <a:cubicBezTo>
                    <a:pt x="16618" y="73241"/>
                    <a:pt x="13262" y="72899"/>
                    <a:pt x="9955" y="72039"/>
                  </a:cubicBezTo>
                  <a:cubicBezTo>
                    <a:pt x="5844" y="70969"/>
                    <a:pt x="3270" y="69527"/>
                    <a:pt x="2738" y="65023"/>
                  </a:cubicBezTo>
                  <a:cubicBezTo>
                    <a:pt x="2253" y="60893"/>
                    <a:pt x="2286" y="56717"/>
                    <a:pt x="2278" y="52567"/>
                  </a:cubicBezTo>
                  <a:cubicBezTo>
                    <a:pt x="2266" y="47480"/>
                    <a:pt x="1875" y="42494"/>
                    <a:pt x="2190" y="37402"/>
                  </a:cubicBezTo>
                  <a:cubicBezTo>
                    <a:pt x="2746" y="28380"/>
                    <a:pt x="2424" y="19192"/>
                    <a:pt x="1858" y="10172"/>
                  </a:cubicBezTo>
                  <a:cubicBezTo>
                    <a:pt x="1758" y="8568"/>
                    <a:pt x="1752" y="6982"/>
                    <a:pt x="2025" y="5394"/>
                  </a:cubicBezTo>
                  <a:cubicBezTo>
                    <a:pt x="2507" y="2615"/>
                    <a:pt x="4994" y="1905"/>
                    <a:pt x="7354" y="1589"/>
                  </a:cubicBezTo>
                  <a:cubicBezTo>
                    <a:pt x="8026" y="1499"/>
                    <a:pt x="8701" y="1462"/>
                    <a:pt x="9378" y="1462"/>
                  </a:cubicBezTo>
                  <a:close/>
                  <a:moveTo>
                    <a:pt x="9030" y="1"/>
                  </a:moveTo>
                  <a:cubicBezTo>
                    <a:pt x="6559" y="1"/>
                    <a:pt x="3903" y="452"/>
                    <a:pt x="2030" y="2114"/>
                  </a:cubicBezTo>
                  <a:cubicBezTo>
                    <a:pt x="1" y="3918"/>
                    <a:pt x="293" y="7765"/>
                    <a:pt x="411" y="10171"/>
                  </a:cubicBezTo>
                  <a:cubicBezTo>
                    <a:pt x="857" y="19220"/>
                    <a:pt x="1313" y="28352"/>
                    <a:pt x="742" y="37402"/>
                  </a:cubicBezTo>
                  <a:cubicBezTo>
                    <a:pt x="446" y="42096"/>
                    <a:pt x="737" y="46672"/>
                    <a:pt x="820" y="51362"/>
                  </a:cubicBezTo>
                  <a:cubicBezTo>
                    <a:pt x="900" y="55933"/>
                    <a:pt x="861" y="60464"/>
                    <a:pt x="1291" y="65022"/>
                  </a:cubicBezTo>
                  <a:cubicBezTo>
                    <a:pt x="1887" y="71312"/>
                    <a:pt x="6333" y="72804"/>
                    <a:pt x="11847" y="74012"/>
                  </a:cubicBezTo>
                  <a:cubicBezTo>
                    <a:pt x="14442" y="74582"/>
                    <a:pt x="17060" y="74795"/>
                    <a:pt x="19687" y="74795"/>
                  </a:cubicBezTo>
                  <a:cubicBezTo>
                    <a:pt x="26537" y="74795"/>
                    <a:pt x="33455" y="73347"/>
                    <a:pt x="40233" y="72986"/>
                  </a:cubicBezTo>
                  <a:cubicBezTo>
                    <a:pt x="41116" y="72939"/>
                    <a:pt x="42000" y="72918"/>
                    <a:pt x="42885" y="72918"/>
                  </a:cubicBezTo>
                  <a:cubicBezTo>
                    <a:pt x="46925" y="72918"/>
                    <a:pt x="50977" y="73350"/>
                    <a:pt x="54992" y="73675"/>
                  </a:cubicBezTo>
                  <a:cubicBezTo>
                    <a:pt x="57602" y="73885"/>
                    <a:pt x="60518" y="74282"/>
                    <a:pt x="63341" y="74282"/>
                  </a:cubicBezTo>
                  <a:cubicBezTo>
                    <a:pt x="65034" y="74282"/>
                    <a:pt x="66693" y="74139"/>
                    <a:pt x="68233" y="73728"/>
                  </a:cubicBezTo>
                  <a:cubicBezTo>
                    <a:pt x="70106" y="73227"/>
                    <a:pt x="70879" y="71091"/>
                    <a:pt x="71072" y="69335"/>
                  </a:cubicBezTo>
                  <a:cubicBezTo>
                    <a:pt x="71593" y="64580"/>
                    <a:pt x="70588" y="59787"/>
                    <a:pt x="70384" y="55031"/>
                  </a:cubicBezTo>
                  <a:cubicBezTo>
                    <a:pt x="69996" y="45957"/>
                    <a:pt x="70177" y="36859"/>
                    <a:pt x="70820" y="27804"/>
                  </a:cubicBezTo>
                  <a:cubicBezTo>
                    <a:pt x="71336" y="20495"/>
                    <a:pt x="73296" y="11911"/>
                    <a:pt x="71018" y="4763"/>
                  </a:cubicBezTo>
                  <a:cubicBezTo>
                    <a:pt x="69818" y="1002"/>
                    <a:pt x="66070" y="273"/>
                    <a:pt x="62346" y="273"/>
                  </a:cubicBezTo>
                  <a:cubicBezTo>
                    <a:pt x="60313" y="273"/>
                    <a:pt x="58287" y="490"/>
                    <a:pt x="56687" y="550"/>
                  </a:cubicBezTo>
                  <a:cubicBezTo>
                    <a:pt x="56181" y="569"/>
                    <a:pt x="55675" y="577"/>
                    <a:pt x="55168" y="577"/>
                  </a:cubicBezTo>
                  <a:cubicBezTo>
                    <a:pt x="51740" y="577"/>
                    <a:pt x="48288" y="199"/>
                    <a:pt x="44868" y="199"/>
                  </a:cubicBezTo>
                  <a:cubicBezTo>
                    <a:pt x="41976" y="199"/>
                    <a:pt x="39107" y="470"/>
                    <a:pt x="36296" y="1468"/>
                  </a:cubicBezTo>
                  <a:cubicBezTo>
                    <a:pt x="36141" y="1523"/>
                    <a:pt x="36025" y="1613"/>
                    <a:pt x="35944" y="1723"/>
                  </a:cubicBezTo>
                  <a:lnTo>
                    <a:pt x="35944" y="1723"/>
                  </a:lnTo>
                  <a:cubicBezTo>
                    <a:pt x="34737" y="2058"/>
                    <a:pt x="33393" y="2180"/>
                    <a:pt x="32002" y="2180"/>
                  </a:cubicBezTo>
                  <a:cubicBezTo>
                    <a:pt x="29068" y="2180"/>
                    <a:pt x="25924" y="1635"/>
                    <a:pt x="23414" y="1386"/>
                  </a:cubicBezTo>
                  <a:cubicBezTo>
                    <a:pt x="19027" y="952"/>
                    <a:pt x="14636" y="272"/>
                    <a:pt x="10233" y="34"/>
                  </a:cubicBezTo>
                  <a:cubicBezTo>
                    <a:pt x="9840" y="13"/>
                    <a:pt x="9438" y="1"/>
                    <a:pt x="9030"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43"/>
          <p:cNvGrpSpPr/>
          <p:nvPr/>
        </p:nvGrpSpPr>
        <p:grpSpPr>
          <a:xfrm>
            <a:off x="1671696" y="2950059"/>
            <a:ext cx="311338" cy="286353"/>
            <a:chOff x="2770924" y="3839524"/>
            <a:chExt cx="436476" cy="401449"/>
          </a:xfrm>
        </p:grpSpPr>
        <p:sp>
          <p:nvSpPr>
            <p:cNvPr id="1415" name="Google Shape;1415;p43"/>
            <p:cNvSpPr/>
            <p:nvPr/>
          </p:nvSpPr>
          <p:spPr>
            <a:xfrm>
              <a:off x="2885455" y="3968129"/>
              <a:ext cx="104625" cy="59173"/>
            </a:xfrm>
            <a:custGeom>
              <a:avLst/>
              <a:gdLst/>
              <a:ahLst/>
              <a:cxnLst/>
              <a:rect l="l" t="t" r="r" b="b"/>
              <a:pathLst>
                <a:path w="18567" h="10501" extrusionOk="0">
                  <a:moveTo>
                    <a:pt x="1089" y="0"/>
                  </a:moveTo>
                  <a:cubicBezTo>
                    <a:pt x="509" y="0"/>
                    <a:pt x="1" y="746"/>
                    <a:pt x="547" y="1243"/>
                  </a:cubicBezTo>
                  <a:lnTo>
                    <a:pt x="548" y="1244"/>
                  </a:lnTo>
                  <a:cubicBezTo>
                    <a:pt x="2054" y="2618"/>
                    <a:pt x="3155" y="4293"/>
                    <a:pt x="4737" y="5605"/>
                  </a:cubicBezTo>
                  <a:cubicBezTo>
                    <a:pt x="6118" y="6749"/>
                    <a:pt x="7732" y="7608"/>
                    <a:pt x="9303" y="8437"/>
                  </a:cubicBezTo>
                  <a:cubicBezTo>
                    <a:pt x="11275" y="9478"/>
                    <a:pt x="13534" y="10500"/>
                    <a:pt x="15786" y="10500"/>
                  </a:cubicBezTo>
                  <a:cubicBezTo>
                    <a:pt x="16445" y="10500"/>
                    <a:pt x="17103" y="10413"/>
                    <a:pt x="17754" y="10213"/>
                  </a:cubicBezTo>
                  <a:cubicBezTo>
                    <a:pt x="18567" y="9962"/>
                    <a:pt x="18320" y="8749"/>
                    <a:pt x="17590" y="8749"/>
                  </a:cubicBezTo>
                  <a:cubicBezTo>
                    <a:pt x="17521" y="8749"/>
                    <a:pt x="17447" y="8760"/>
                    <a:pt x="17369" y="8783"/>
                  </a:cubicBezTo>
                  <a:cubicBezTo>
                    <a:pt x="16827" y="8950"/>
                    <a:pt x="16277" y="9023"/>
                    <a:pt x="15724" y="9023"/>
                  </a:cubicBezTo>
                  <a:cubicBezTo>
                    <a:pt x="13271" y="9023"/>
                    <a:pt x="10771" y="7578"/>
                    <a:pt x="8711" y="6445"/>
                  </a:cubicBezTo>
                  <a:cubicBezTo>
                    <a:pt x="5751" y="4817"/>
                    <a:pt x="4002" y="2412"/>
                    <a:pt x="1571" y="197"/>
                  </a:cubicBezTo>
                  <a:cubicBezTo>
                    <a:pt x="1419" y="59"/>
                    <a:pt x="1251" y="0"/>
                    <a:pt x="1089"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3"/>
            <p:cNvSpPr/>
            <p:nvPr/>
          </p:nvSpPr>
          <p:spPr>
            <a:xfrm>
              <a:off x="2876721" y="3966929"/>
              <a:ext cx="30136" cy="71373"/>
            </a:xfrm>
            <a:custGeom>
              <a:avLst/>
              <a:gdLst/>
              <a:ahLst/>
              <a:cxnLst/>
              <a:rect l="l" t="t" r="r" b="b"/>
              <a:pathLst>
                <a:path w="5348" h="12666" extrusionOk="0">
                  <a:moveTo>
                    <a:pt x="2644" y="0"/>
                  </a:moveTo>
                  <a:cubicBezTo>
                    <a:pt x="2282" y="0"/>
                    <a:pt x="1908" y="239"/>
                    <a:pt x="1886" y="715"/>
                  </a:cubicBezTo>
                  <a:cubicBezTo>
                    <a:pt x="1705" y="4486"/>
                    <a:pt x="1" y="9988"/>
                    <a:pt x="3958" y="12546"/>
                  </a:cubicBezTo>
                  <a:cubicBezTo>
                    <a:pt x="4086" y="12629"/>
                    <a:pt x="4212" y="12665"/>
                    <a:pt x="4330" y="12665"/>
                  </a:cubicBezTo>
                  <a:cubicBezTo>
                    <a:pt x="4944" y="12665"/>
                    <a:pt x="5348" y="11694"/>
                    <a:pt x="4687" y="11267"/>
                  </a:cubicBezTo>
                  <a:cubicBezTo>
                    <a:pt x="1368" y="9120"/>
                    <a:pt x="3182" y="3805"/>
                    <a:pt x="3332" y="715"/>
                  </a:cubicBezTo>
                  <a:cubicBezTo>
                    <a:pt x="3354" y="238"/>
                    <a:pt x="3005" y="0"/>
                    <a:pt x="2644"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3"/>
            <p:cNvSpPr/>
            <p:nvPr/>
          </p:nvSpPr>
          <p:spPr>
            <a:xfrm>
              <a:off x="2881251" y="4027154"/>
              <a:ext cx="27031" cy="14950"/>
            </a:xfrm>
            <a:custGeom>
              <a:avLst/>
              <a:gdLst/>
              <a:ahLst/>
              <a:cxnLst/>
              <a:rect l="l" t="t" r="r" b="b"/>
              <a:pathLst>
                <a:path w="4797" h="2653" extrusionOk="0">
                  <a:moveTo>
                    <a:pt x="991" y="0"/>
                  </a:moveTo>
                  <a:cubicBezTo>
                    <a:pt x="480" y="0"/>
                    <a:pt x="0" y="743"/>
                    <a:pt x="437" y="1303"/>
                  </a:cubicBezTo>
                  <a:lnTo>
                    <a:pt x="437" y="1304"/>
                  </a:lnTo>
                  <a:cubicBezTo>
                    <a:pt x="1140" y="2208"/>
                    <a:pt x="2151" y="2652"/>
                    <a:pt x="3228" y="2652"/>
                  </a:cubicBezTo>
                  <a:cubicBezTo>
                    <a:pt x="3459" y="2652"/>
                    <a:pt x="3693" y="2632"/>
                    <a:pt x="3927" y="2591"/>
                  </a:cubicBezTo>
                  <a:cubicBezTo>
                    <a:pt x="4797" y="2441"/>
                    <a:pt x="4492" y="1151"/>
                    <a:pt x="3681" y="1151"/>
                  </a:cubicBezTo>
                  <a:cubicBezTo>
                    <a:pt x="3636" y="1151"/>
                    <a:pt x="3589" y="1155"/>
                    <a:pt x="3541" y="1163"/>
                  </a:cubicBezTo>
                  <a:cubicBezTo>
                    <a:pt x="3423" y="1184"/>
                    <a:pt x="3307" y="1194"/>
                    <a:pt x="3194" y="1194"/>
                  </a:cubicBezTo>
                  <a:cubicBezTo>
                    <a:pt x="2501" y="1194"/>
                    <a:pt x="1901" y="824"/>
                    <a:pt x="1460" y="256"/>
                  </a:cubicBezTo>
                  <a:cubicBezTo>
                    <a:pt x="1319" y="76"/>
                    <a:pt x="1153" y="0"/>
                    <a:pt x="991"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3"/>
            <p:cNvSpPr/>
            <p:nvPr/>
          </p:nvSpPr>
          <p:spPr>
            <a:xfrm>
              <a:off x="2882480" y="4029983"/>
              <a:ext cx="40420" cy="53110"/>
            </a:xfrm>
            <a:custGeom>
              <a:avLst/>
              <a:gdLst/>
              <a:ahLst/>
              <a:cxnLst/>
              <a:rect l="l" t="t" r="r" b="b"/>
              <a:pathLst>
                <a:path w="7173" h="9425" extrusionOk="0">
                  <a:moveTo>
                    <a:pt x="720" y="1"/>
                  </a:moveTo>
                  <a:cubicBezTo>
                    <a:pt x="358" y="1"/>
                    <a:pt x="0" y="239"/>
                    <a:pt x="7" y="717"/>
                  </a:cubicBezTo>
                  <a:cubicBezTo>
                    <a:pt x="42" y="3330"/>
                    <a:pt x="750" y="5279"/>
                    <a:pt x="2506" y="7148"/>
                  </a:cubicBezTo>
                  <a:cubicBezTo>
                    <a:pt x="3259" y="7949"/>
                    <a:pt x="4506" y="9425"/>
                    <a:pt x="5756" y="9425"/>
                  </a:cubicBezTo>
                  <a:cubicBezTo>
                    <a:pt x="5989" y="9425"/>
                    <a:pt x="6223" y="9373"/>
                    <a:pt x="6453" y="9256"/>
                  </a:cubicBezTo>
                  <a:cubicBezTo>
                    <a:pt x="7173" y="8891"/>
                    <a:pt x="6729" y="7893"/>
                    <a:pt x="6060" y="7893"/>
                  </a:cubicBezTo>
                  <a:cubicBezTo>
                    <a:pt x="5952" y="7893"/>
                    <a:pt x="5839" y="7919"/>
                    <a:pt x="5723" y="7978"/>
                  </a:cubicBezTo>
                  <a:cubicBezTo>
                    <a:pt x="5708" y="7985"/>
                    <a:pt x="5690" y="7989"/>
                    <a:pt x="5669" y="7989"/>
                  </a:cubicBezTo>
                  <a:cubicBezTo>
                    <a:pt x="5229" y="7989"/>
                    <a:pt x="3671" y="6252"/>
                    <a:pt x="3315" y="5871"/>
                  </a:cubicBezTo>
                  <a:cubicBezTo>
                    <a:pt x="1925" y="4391"/>
                    <a:pt x="1481" y="2761"/>
                    <a:pt x="1454" y="717"/>
                  </a:cubicBezTo>
                  <a:cubicBezTo>
                    <a:pt x="1447" y="240"/>
                    <a:pt x="1082" y="1"/>
                    <a:pt x="720"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3"/>
            <p:cNvSpPr/>
            <p:nvPr/>
          </p:nvSpPr>
          <p:spPr>
            <a:xfrm>
              <a:off x="2893237" y="4075456"/>
              <a:ext cx="29048" cy="10983"/>
            </a:xfrm>
            <a:custGeom>
              <a:avLst/>
              <a:gdLst/>
              <a:ahLst/>
              <a:cxnLst/>
              <a:rect l="l" t="t" r="r" b="b"/>
              <a:pathLst>
                <a:path w="5155" h="1949" extrusionOk="0">
                  <a:moveTo>
                    <a:pt x="897" y="1"/>
                  </a:moveTo>
                  <a:cubicBezTo>
                    <a:pt x="217" y="1"/>
                    <a:pt x="0" y="1179"/>
                    <a:pt x="771" y="1482"/>
                  </a:cubicBezTo>
                  <a:cubicBezTo>
                    <a:pt x="1488" y="1764"/>
                    <a:pt x="2220" y="1949"/>
                    <a:pt x="2958" y="1949"/>
                  </a:cubicBezTo>
                  <a:cubicBezTo>
                    <a:pt x="3428" y="1949"/>
                    <a:pt x="3900" y="1874"/>
                    <a:pt x="4371" y="1701"/>
                  </a:cubicBezTo>
                  <a:cubicBezTo>
                    <a:pt x="5154" y="1414"/>
                    <a:pt x="4928" y="225"/>
                    <a:pt x="4234" y="225"/>
                  </a:cubicBezTo>
                  <a:cubicBezTo>
                    <a:pt x="4157" y="225"/>
                    <a:pt x="4074" y="240"/>
                    <a:pt x="3986" y="272"/>
                  </a:cubicBezTo>
                  <a:cubicBezTo>
                    <a:pt x="3626" y="405"/>
                    <a:pt x="3278" y="461"/>
                    <a:pt x="2935" y="461"/>
                  </a:cubicBezTo>
                  <a:cubicBezTo>
                    <a:pt x="2339" y="461"/>
                    <a:pt x="1759" y="291"/>
                    <a:pt x="1156" y="53"/>
                  </a:cubicBezTo>
                  <a:cubicBezTo>
                    <a:pt x="1064" y="17"/>
                    <a:pt x="977" y="1"/>
                    <a:pt x="897"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3"/>
            <p:cNvSpPr/>
            <p:nvPr/>
          </p:nvSpPr>
          <p:spPr>
            <a:xfrm>
              <a:off x="2896843" y="4079468"/>
              <a:ext cx="49289" cy="37918"/>
            </a:xfrm>
            <a:custGeom>
              <a:avLst/>
              <a:gdLst/>
              <a:ahLst/>
              <a:cxnLst/>
              <a:rect l="l" t="t" r="r" b="b"/>
              <a:pathLst>
                <a:path w="8747" h="6729" extrusionOk="0">
                  <a:moveTo>
                    <a:pt x="708" y="0"/>
                  </a:moveTo>
                  <a:cubicBezTo>
                    <a:pt x="347" y="0"/>
                    <a:pt x="0" y="237"/>
                    <a:pt x="29" y="714"/>
                  </a:cubicBezTo>
                  <a:lnTo>
                    <a:pt x="28" y="714"/>
                  </a:lnTo>
                  <a:cubicBezTo>
                    <a:pt x="243" y="4178"/>
                    <a:pt x="4916" y="6340"/>
                    <a:pt x="7825" y="6722"/>
                  </a:cubicBezTo>
                  <a:cubicBezTo>
                    <a:pt x="7861" y="6726"/>
                    <a:pt x="7896" y="6729"/>
                    <a:pt x="7929" y="6729"/>
                  </a:cubicBezTo>
                  <a:cubicBezTo>
                    <a:pt x="8747" y="6729"/>
                    <a:pt x="8701" y="5355"/>
                    <a:pt x="7825" y="5239"/>
                  </a:cubicBezTo>
                  <a:cubicBezTo>
                    <a:pt x="5788" y="4973"/>
                    <a:pt x="1628" y="3192"/>
                    <a:pt x="1476" y="714"/>
                  </a:cubicBezTo>
                  <a:cubicBezTo>
                    <a:pt x="1447" y="239"/>
                    <a:pt x="1070" y="0"/>
                    <a:pt x="708"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3"/>
            <p:cNvSpPr/>
            <p:nvPr/>
          </p:nvSpPr>
          <p:spPr>
            <a:xfrm>
              <a:off x="2876501" y="4108020"/>
              <a:ext cx="72573" cy="30344"/>
            </a:xfrm>
            <a:custGeom>
              <a:avLst/>
              <a:gdLst/>
              <a:ahLst/>
              <a:cxnLst/>
              <a:rect l="l" t="t" r="r" b="b"/>
              <a:pathLst>
                <a:path w="12879" h="5385" extrusionOk="0">
                  <a:moveTo>
                    <a:pt x="11848" y="1"/>
                  </a:moveTo>
                  <a:cubicBezTo>
                    <a:pt x="11626" y="1"/>
                    <a:pt x="11401" y="94"/>
                    <a:pt x="11239" y="320"/>
                  </a:cubicBezTo>
                  <a:cubicBezTo>
                    <a:pt x="8978" y="3458"/>
                    <a:pt x="4441" y="3872"/>
                    <a:pt x="934" y="3903"/>
                  </a:cubicBezTo>
                  <a:cubicBezTo>
                    <a:pt x="5" y="3913"/>
                    <a:pt x="1" y="5384"/>
                    <a:pt x="926" y="5384"/>
                  </a:cubicBezTo>
                  <a:cubicBezTo>
                    <a:pt x="929" y="5384"/>
                    <a:pt x="931" y="5384"/>
                    <a:pt x="934" y="5384"/>
                  </a:cubicBezTo>
                  <a:cubicBezTo>
                    <a:pt x="5048" y="5348"/>
                    <a:pt x="9874" y="4698"/>
                    <a:pt x="12488" y="1067"/>
                  </a:cubicBezTo>
                  <a:cubicBezTo>
                    <a:pt x="12878" y="526"/>
                    <a:pt x="12373" y="1"/>
                    <a:pt x="11848"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3"/>
            <p:cNvSpPr/>
            <p:nvPr/>
          </p:nvSpPr>
          <p:spPr>
            <a:xfrm>
              <a:off x="2982709" y="3960195"/>
              <a:ext cx="90160" cy="64267"/>
            </a:xfrm>
            <a:custGeom>
              <a:avLst/>
              <a:gdLst/>
              <a:ahLst/>
              <a:cxnLst/>
              <a:rect l="l" t="t" r="r" b="b"/>
              <a:pathLst>
                <a:path w="16000" h="11405" extrusionOk="0">
                  <a:moveTo>
                    <a:pt x="10109" y="1"/>
                  </a:moveTo>
                  <a:cubicBezTo>
                    <a:pt x="8454" y="1"/>
                    <a:pt x="6799" y="342"/>
                    <a:pt x="5635" y="809"/>
                  </a:cubicBezTo>
                  <a:cubicBezTo>
                    <a:pt x="1506" y="2462"/>
                    <a:pt x="79" y="6497"/>
                    <a:pt x="8" y="10689"/>
                  </a:cubicBezTo>
                  <a:cubicBezTo>
                    <a:pt x="0" y="11166"/>
                    <a:pt x="358" y="11405"/>
                    <a:pt x="719" y="11405"/>
                  </a:cubicBezTo>
                  <a:cubicBezTo>
                    <a:pt x="1081" y="11405"/>
                    <a:pt x="1447" y="11166"/>
                    <a:pt x="1455" y="10689"/>
                  </a:cubicBezTo>
                  <a:cubicBezTo>
                    <a:pt x="1512" y="7178"/>
                    <a:pt x="2416" y="4443"/>
                    <a:pt x="5463" y="2536"/>
                  </a:cubicBezTo>
                  <a:cubicBezTo>
                    <a:pt x="6461" y="1911"/>
                    <a:pt x="8308" y="1436"/>
                    <a:pt x="10095" y="1436"/>
                  </a:cubicBezTo>
                  <a:cubicBezTo>
                    <a:pt x="11969" y="1436"/>
                    <a:pt x="13776" y="1959"/>
                    <a:pt x="14464" y="3382"/>
                  </a:cubicBezTo>
                  <a:cubicBezTo>
                    <a:pt x="14594" y="3648"/>
                    <a:pt x="14804" y="3759"/>
                    <a:pt x="15020" y="3759"/>
                  </a:cubicBezTo>
                  <a:cubicBezTo>
                    <a:pt x="15497" y="3759"/>
                    <a:pt x="15999" y="3220"/>
                    <a:pt x="15715" y="2634"/>
                  </a:cubicBezTo>
                  <a:cubicBezTo>
                    <a:pt x="14766" y="678"/>
                    <a:pt x="12439" y="1"/>
                    <a:pt x="10109"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3"/>
            <p:cNvSpPr/>
            <p:nvPr/>
          </p:nvSpPr>
          <p:spPr>
            <a:xfrm>
              <a:off x="3062794" y="3963300"/>
              <a:ext cx="41265" cy="21554"/>
            </a:xfrm>
            <a:custGeom>
              <a:avLst/>
              <a:gdLst/>
              <a:ahLst/>
              <a:cxnLst/>
              <a:rect l="l" t="t" r="r" b="b"/>
              <a:pathLst>
                <a:path w="7323" h="3825" extrusionOk="0">
                  <a:moveTo>
                    <a:pt x="6195" y="1"/>
                  </a:moveTo>
                  <a:cubicBezTo>
                    <a:pt x="6037" y="1"/>
                    <a:pt x="5873" y="53"/>
                    <a:pt x="5723" y="176"/>
                  </a:cubicBezTo>
                  <a:cubicBezTo>
                    <a:pt x="4921" y="836"/>
                    <a:pt x="3307" y="2384"/>
                    <a:pt x="2035" y="2384"/>
                  </a:cubicBezTo>
                  <a:cubicBezTo>
                    <a:pt x="1832" y="2384"/>
                    <a:pt x="1637" y="2344"/>
                    <a:pt x="1456" y="2255"/>
                  </a:cubicBezTo>
                  <a:cubicBezTo>
                    <a:pt x="1343" y="2200"/>
                    <a:pt x="1231" y="2175"/>
                    <a:pt x="1125" y="2175"/>
                  </a:cubicBezTo>
                  <a:cubicBezTo>
                    <a:pt x="450" y="2175"/>
                    <a:pt x="0" y="3178"/>
                    <a:pt x="727" y="3534"/>
                  </a:cubicBezTo>
                  <a:cubicBezTo>
                    <a:pt x="1140" y="3737"/>
                    <a:pt x="1558" y="3824"/>
                    <a:pt x="1975" y="3824"/>
                  </a:cubicBezTo>
                  <a:cubicBezTo>
                    <a:pt x="3731" y="3824"/>
                    <a:pt x="5472" y="2272"/>
                    <a:pt x="6747" y="1224"/>
                  </a:cubicBezTo>
                  <a:cubicBezTo>
                    <a:pt x="7322" y="751"/>
                    <a:pt x="6797" y="1"/>
                    <a:pt x="6195"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3"/>
            <p:cNvSpPr/>
            <p:nvPr/>
          </p:nvSpPr>
          <p:spPr>
            <a:xfrm>
              <a:off x="3081874" y="3963215"/>
              <a:ext cx="19035" cy="31742"/>
            </a:xfrm>
            <a:custGeom>
              <a:avLst/>
              <a:gdLst/>
              <a:ahLst/>
              <a:cxnLst/>
              <a:rect l="l" t="t" r="r" b="b"/>
              <a:pathLst>
                <a:path w="3378" h="5633" extrusionOk="0">
                  <a:moveTo>
                    <a:pt x="2664" y="0"/>
                  </a:moveTo>
                  <a:cubicBezTo>
                    <a:pt x="2302" y="0"/>
                    <a:pt x="1931" y="239"/>
                    <a:pt x="1912" y="715"/>
                  </a:cubicBezTo>
                  <a:lnTo>
                    <a:pt x="1912" y="716"/>
                  </a:lnTo>
                  <a:cubicBezTo>
                    <a:pt x="1854" y="2133"/>
                    <a:pt x="909" y="3298"/>
                    <a:pt x="295" y="4511"/>
                  </a:cubicBezTo>
                  <a:cubicBezTo>
                    <a:pt x="1" y="5095"/>
                    <a:pt x="502" y="5632"/>
                    <a:pt x="982" y="5632"/>
                  </a:cubicBezTo>
                  <a:cubicBezTo>
                    <a:pt x="1199" y="5632"/>
                    <a:pt x="1412" y="5523"/>
                    <a:pt x="1546" y="5259"/>
                  </a:cubicBezTo>
                  <a:cubicBezTo>
                    <a:pt x="2295" y="3777"/>
                    <a:pt x="3287" y="2447"/>
                    <a:pt x="3359" y="715"/>
                  </a:cubicBezTo>
                  <a:cubicBezTo>
                    <a:pt x="3377" y="238"/>
                    <a:pt x="3026" y="0"/>
                    <a:pt x="2664"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3"/>
            <p:cNvSpPr/>
            <p:nvPr/>
          </p:nvSpPr>
          <p:spPr>
            <a:xfrm>
              <a:off x="3079795" y="3982678"/>
              <a:ext cx="30739" cy="12403"/>
            </a:xfrm>
            <a:custGeom>
              <a:avLst/>
              <a:gdLst/>
              <a:ahLst/>
              <a:cxnLst/>
              <a:rect l="l" t="t" r="r" b="b"/>
              <a:pathLst>
                <a:path w="5455" h="2201" extrusionOk="0">
                  <a:moveTo>
                    <a:pt x="4578" y="1"/>
                  </a:moveTo>
                  <a:cubicBezTo>
                    <a:pt x="4496" y="1"/>
                    <a:pt x="4406" y="19"/>
                    <a:pt x="4311" y="58"/>
                  </a:cubicBezTo>
                  <a:cubicBezTo>
                    <a:pt x="3676" y="323"/>
                    <a:pt x="2901" y="746"/>
                    <a:pt x="2170" y="746"/>
                  </a:cubicBezTo>
                  <a:cubicBezTo>
                    <a:pt x="1919" y="746"/>
                    <a:pt x="1673" y="696"/>
                    <a:pt x="1440" y="572"/>
                  </a:cubicBezTo>
                  <a:cubicBezTo>
                    <a:pt x="1321" y="509"/>
                    <a:pt x="1205" y="481"/>
                    <a:pt x="1094" y="481"/>
                  </a:cubicBezTo>
                  <a:cubicBezTo>
                    <a:pt x="436" y="481"/>
                    <a:pt x="1" y="1473"/>
                    <a:pt x="711" y="1851"/>
                  </a:cubicBezTo>
                  <a:cubicBezTo>
                    <a:pt x="1179" y="2101"/>
                    <a:pt x="1643" y="2200"/>
                    <a:pt x="2103" y="2200"/>
                  </a:cubicBezTo>
                  <a:cubicBezTo>
                    <a:pt x="2975" y="2200"/>
                    <a:pt x="3835" y="1845"/>
                    <a:pt x="4696" y="1488"/>
                  </a:cubicBezTo>
                  <a:cubicBezTo>
                    <a:pt x="5455" y="1172"/>
                    <a:pt x="5243" y="1"/>
                    <a:pt x="4578"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3"/>
            <p:cNvSpPr/>
            <p:nvPr/>
          </p:nvSpPr>
          <p:spPr>
            <a:xfrm>
              <a:off x="3077614" y="3983005"/>
              <a:ext cx="30570" cy="32908"/>
            </a:xfrm>
            <a:custGeom>
              <a:avLst/>
              <a:gdLst/>
              <a:ahLst/>
              <a:cxnLst/>
              <a:rect l="l" t="t" r="r" b="b"/>
              <a:pathLst>
                <a:path w="5425" h="5840" extrusionOk="0">
                  <a:moveTo>
                    <a:pt x="4715" y="0"/>
                  </a:moveTo>
                  <a:cubicBezTo>
                    <a:pt x="4353" y="0"/>
                    <a:pt x="3978" y="239"/>
                    <a:pt x="3954" y="714"/>
                  </a:cubicBezTo>
                  <a:cubicBezTo>
                    <a:pt x="3910" y="1578"/>
                    <a:pt x="3157" y="2248"/>
                    <a:pt x="2576" y="2790"/>
                  </a:cubicBezTo>
                  <a:cubicBezTo>
                    <a:pt x="1913" y="3412"/>
                    <a:pt x="1169" y="3939"/>
                    <a:pt x="521" y="4580"/>
                  </a:cubicBezTo>
                  <a:cubicBezTo>
                    <a:pt x="1" y="5096"/>
                    <a:pt x="498" y="5840"/>
                    <a:pt x="1061" y="5840"/>
                  </a:cubicBezTo>
                  <a:cubicBezTo>
                    <a:pt x="1225" y="5840"/>
                    <a:pt x="1394" y="5777"/>
                    <a:pt x="1545" y="5627"/>
                  </a:cubicBezTo>
                  <a:cubicBezTo>
                    <a:pt x="2983" y="4204"/>
                    <a:pt x="5281" y="3012"/>
                    <a:pt x="5400" y="714"/>
                  </a:cubicBezTo>
                  <a:cubicBezTo>
                    <a:pt x="5425" y="238"/>
                    <a:pt x="5076" y="0"/>
                    <a:pt x="4715"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a:off x="2878592" y="4009077"/>
              <a:ext cx="218982" cy="144132"/>
            </a:xfrm>
            <a:custGeom>
              <a:avLst/>
              <a:gdLst/>
              <a:ahLst/>
              <a:cxnLst/>
              <a:rect l="l" t="t" r="r" b="b"/>
              <a:pathLst>
                <a:path w="38861" h="25578" extrusionOk="0">
                  <a:moveTo>
                    <a:pt x="36757" y="0"/>
                  </a:moveTo>
                  <a:cubicBezTo>
                    <a:pt x="36311" y="0"/>
                    <a:pt x="35879" y="354"/>
                    <a:pt x="36083" y="894"/>
                  </a:cubicBezTo>
                  <a:cubicBezTo>
                    <a:pt x="37466" y="4560"/>
                    <a:pt x="35196" y="8875"/>
                    <a:pt x="33262" y="11921"/>
                  </a:cubicBezTo>
                  <a:cubicBezTo>
                    <a:pt x="30872" y="15687"/>
                    <a:pt x="27853" y="18921"/>
                    <a:pt x="24026" y="21148"/>
                  </a:cubicBezTo>
                  <a:cubicBezTo>
                    <a:pt x="20267" y="23335"/>
                    <a:pt x="15750" y="24026"/>
                    <a:pt x="11493" y="24096"/>
                  </a:cubicBezTo>
                  <a:cubicBezTo>
                    <a:pt x="11143" y="24101"/>
                    <a:pt x="10786" y="24105"/>
                    <a:pt x="10424" y="24105"/>
                  </a:cubicBezTo>
                  <a:cubicBezTo>
                    <a:pt x="7335" y="24105"/>
                    <a:pt x="3871" y="23820"/>
                    <a:pt x="1356" y="22002"/>
                  </a:cubicBezTo>
                  <a:cubicBezTo>
                    <a:pt x="1226" y="21908"/>
                    <a:pt x="1097" y="21867"/>
                    <a:pt x="976" y="21867"/>
                  </a:cubicBezTo>
                  <a:cubicBezTo>
                    <a:pt x="389" y="21867"/>
                    <a:pt x="0" y="22828"/>
                    <a:pt x="627" y="23281"/>
                  </a:cubicBezTo>
                  <a:lnTo>
                    <a:pt x="626" y="23281"/>
                  </a:lnTo>
                  <a:cubicBezTo>
                    <a:pt x="3671" y="25483"/>
                    <a:pt x="7902" y="25555"/>
                    <a:pt x="11492" y="25577"/>
                  </a:cubicBezTo>
                  <a:cubicBezTo>
                    <a:pt x="11555" y="25577"/>
                    <a:pt x="11618" y="25577"/>
                    <a:pt x="11680" y="25577"/>
                  </a:cubicBezTo>
                  <a:cubicBezTo>
                    <a:pt x="16538" y="25577"/>
                    <a:pt x="21360" y="24402"/>
                    <a:pt x="25589" y="21942"/>
                  </a:cubicBezTo>
                  <a:cubicBezTo>
                    <a:pt x="29602" y="19608"/>
                    <a:pt x="32575" y="15718"/>
                    <a:pt x="35049" y="11824"/>
                  </a:cubicBezTo>
                  <a:cubicBezTo>
                    <a:pt x="37026" y="8706"/>
                    <a:pt x="38860" y="4162"/>
                    <a:pt x="37479" y="499"/>
                  </a:cubicBezTo>
                  <a:cubicBezTo>
                    <a:pt x="37347" y="151"/>
                    <a:pt x="37049" y="0"/>
                    <a:pt x="36757"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a:off x="2770924" y="3839524"/>
              <a:ext cx="436476" cy="401449"/>
            </a:xfrm>
            <a:custGeom>
              <a:avLst/>
              <a:gdLst/>
              <a:ahLst/>
              <a:cxnLst/>
              <a:rect l="l" t="t" r="r" b="b"/>
              <a:pathLst>
                <a:path w="77458" h="71242" extrusionOk="0">
                  <a:moveTo>
                    <a:pt x="41299" y="1409"/>
                  </a:moveTo>
                  <a:cubicBezTo>
                    <a:pt x="44153" y="1409"/>
                    <a:pt x="48005" y="2980"/>
                    <a:pt x="49876" y="3681"/>
                  </a:cubicBezTo>
                  <a:cubicBezTo>
                    <a:pt x="54064" y="5254"/>
                    <a:pt x="57855" y="7913"/>
                    <a:pt x="61166" y="10930"/>
                  </a:cubicBezTo>
                  <a:cubicBezTo>
                    <a:pt x="68405" y="17528"/>
                    <a:pt x="72592" y="26597"/>
                    <a:pt x="71268" y="36581"/>
                  </a:cubicBezTo>
                  <a:cubicBezTo>
                    <a:pt x="70014" y="46037"/>
                    <a:pt x="66136" y="54376"/>
                    <a:pt x="59095" y="60662"/>
                  </a:cubicBezTo>
                  <a:cubicBezTo>
                    <a:pt x="52410" y="66631"/>
                    <a:pt x="44615" y="69733"/>
                    <a:pt x="35969" y="69733"/>
                  </a:cubicBezTo>
                  <a:cubicBezTo>
                    <a:pt x="34923" y="69733"/>
                    <a:pt x="33866" y="69687"/>
                    <a:pt x="32796" y="69596"/>
                  </a:cubicBezTo>
                  <a:cubicBezTo>
                    <a:pt x="16618" y="68218"/>
                    <a:pt x="4417" y="54675"/>
                    <a:pt x="3827" y="38233"/>
                  </a:cubicBezTo>
                  <a:cubicBezTo>
                    <a:pt x="3523" y="29720"/>
                    <a:pt x="6279" y="20879"/>
                    <a:pt x="11795" y="14463"/>
                  </a:cubicBezTo>
                  <a:cubicBezTo>
                    <a:pt x="14841" y="10921"/>
                    <a:pt x="18946" y="8131"/>
                    <a:pt x="22879" y="5731"/>
                  </a:cubicBezTo>
                  <a:cubicBezTo>
                    <a:pt x="27726" y="2773"/>
                    <a:pt x="32420" y="1783"/>
                    <a:pt x="37907" y="1688"/>
                  </a:cubicBezTo>
                  <a:lnTo>
                    <a:pt x="37907" y="1688"/>
                  </a:lnTo>
                  <a:cubicBezTo>
                    <a:pt x="38015" y="1949"/>
                    <a:pt x="38244" y="2150"/>
                    <a:pt x="38515" y="2150"/>
                  </a:cubicBezTo>
                  <a:cubicBezTo>
                    <a:pt x="38635" y="2150"/>
                    <a:pt x="38763" y="2111"/>
                    <a:pt x="38893" y="2019"/>
                  </a:cubicBezTo>
                  <a:cubicBezTo>
                    <a:pt x="39512" y="1583"/>
                    <a:pt x="40350" y="1409"/>
                    <a:pt x="41299" y="1409"/>
                  </a:cubicBezTo>
                  <a:close/>
                  <a:moveTo>
                    <a:pt x="40720" y="0"/>
                  </a:moveTo>
                  <a:cubicBezTo>
                    <a:pt x="40151" y="0"/>
                    <a:pt x="39594" y="75"/>
                    <a:pt x="39063" y="269"/>
                  </a:cubicBezTo>
                  <a:lnTo>
                    <a:pt x="39063" y="269"/>
                  </a:lnTo>
                  <a:cubicBezTo>
                    <a:pt x="38973" y="225"/>
                    <a:pt x="38867" y="199"/>
                    <a:pt x="38744" y="199"/>
                  </a:cubicBezTo>
                  <a:cubicBezTo>
                    <a:pt x="38744" y="199"/>
                    <a:pt x="38743" y="199"/>
                    <a:pt x="38743" y="199"/>
                  </a:cubicBezTo>
                  <a:lnTo>
                    <a:pt x="38743" y="200"/>
                  </a:lnTo>
                  <a:cubicBezTo>
                    <a:pt x="34878" y="205"/>
                    <a:pt x="30842" y="213"/>
                    <a:pt x="27234" y="1838"/>
                  </a:cubicBezTo>
                  <a:cubicBezTo>
                    <a:pt x="23011" y="3737"/>
                    <a:pt x="19059" y="6192"/>
                    <a:pt x="15455" y="9143"/>
                  </a:cubicBezTo>
                  <a:cubicBezTo>
                    <a:pt x="9232" y="14242"/>
                    <a:pt x="5286" y="20434"/>
                    <a:pt x="3379" y="28387"/>
                  </a:cubicBezTo>
                  <a:cubicBezTo>
                    <a:pt x="0" y="42473"/>
                    <a:pt x="5067" y="57049"/>
                    <a:pt x="16712" y="65331"/>
                  </a:cubicBezTo>
                  <a:cubicBezTo>
                    <a:pt x="22565" y="69495"/>
                    <a:pt x="29731" y="71241"/>
                    <a:pt x="36783" y="71241"/>
                  </a:cubicBezTo>
                  <a:cubicBezTo>
                    <a:pt x="36854" y="71241"/>
                    <a:pt x="36925" y="71241"/>
                    <a:pt x="36996" y="71241"/>
                  </a:cubicBezTo>
                  <a:cubicBezTo>
                    <a:pt x="45445" y="71201"/>
                    <a:pt x="52759" y="67807"/>
                    <a:pt x="59249" y="62455"/>
                  </a:cubicBezTo>
                  <a:cubicBezTo>
                    <a:pt x="71780" y="52124"/>
                    <a:pt x="77457" y="32122"/>
                    <a:pt x="68603" y="17624"/>
                  </a:cubicBezTo>
                  <a:cubicBezTo>
                    <a:pt x="65071" y="11840"/>
                    <a:pt x="59815" y="7187"/>
                    <a:pt x="53985" y="3970"/>
                  </a:cubicBezTo>
                  <a:cubicBezTo>
                    <a:pt x="51093" y="2374"/>
                    <a:pt x="47940" y="1305"/>
                    <a:pt x="44722" y="664"/>
                  </a:cubicBezTo>
                  <a:cubicBezTo>
                    <a:pt x="43455" y="413"/>
                    <a:pt x="42056" y="0"/>
                    <a:pt x="40720"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9" name="Google Shape;1429;p43"/>
          <p:cNvGrpSpPr/>
          <p:nvPr/>
        </p:nvGrpSpPr>
        <p:grpSpPr>
          <a:xfrm>
            <a:off x="1350631" y="2965200"/>
            <a:ext cx="256313" cy="256033"/>
            <a:chOff x="2812031" y="4414026"/>
            <a:chExt cx="359334" cy="358942"/>
          </a:xfrm>
        </p:grpSpPr>
        <p:sp>
          <p:nvSpPr>
            <p:cNvPr id="1430" name="Google Shape;1430;p43"/>
            <p:cNvSpPr/>
            <p:nvPr/>
          </p:nvSpPr>
          <p:spPr>
            <a:xfrm>
              <a:off x="2880190" y="4471671"/>
              <a:ext cx="65844" cy="58276"/>
            </a:xfrm>
            <a:custGeom>
              <a:avLst/>
              <a:gdLst/>
              <a:ahLst/>
              <a:cxnLst/>
              <a:rect l="l" t="t" r="r" b="b"/>
              <a:pathLst>
                <a:path w="13590" h="12028" extrusionOk="0">
                  <a:moveTo>
                    <a:pt x="7844" y="1440"/>
                  </a:moveTo>
                  <a:cubicBezTo>
                    <a:pt x="9602" y="1440"/>
                    <a:pt x="11024" y="3354"/>
                    <a:pt x="11542" y="5059"/>
                  </a:cubicBezTo>
                  <a:cubicBezTo>
                    <a:pt x="12280" y="7495"/>
                    <a:pt x="10271" y="9553"/>
                    <a:pt x="8229" y="10292"/>
                  </a:cubicBezTo>
                  <a:cubicBezTo>
                    <a:pt x="7635" y="10506"/>
                    <a:pt x="6982" y="10618"/>
                    <a:pt x="6329" y="10618"/>
                  </a:cubicBezTo>
                  <a:cubicBezTo>
                    <a:pt x="4594" y="10618"/>
                    <a:pt x="2862" y="9827"/>
                    <a:pt x="2257" y="8063"/>
                  </a:cubicBezTo>
                  <a:cubicBezTo>
                    <a:pt x="1185" y="4946"/>
                    <a:pt x="4163" y="2820"/>
                    <a:pt x="6567" y="1878"/>
                  </a:cubicBezTo>
                  <a:cubicBezTo>
                    <a:pt x="6714" y="1820"/>
                    <a:pt x="6825" y="1730"/>
                    <a:pt x="6904" y="1623"/>
                  </a:cubicBezTo>
                  <a:lnTo>
                    <a:pt x="6904" y="1623"/>
                  </a:lnTo>
                  <a:cubicBezTo>
                    <a:pt x="7225" y="1497"/>
                    <a:pt x="7540" y="1440"/>
                    <a:pt x="7844" y="1440"/>
                  </a:cubicBezTo>
                  <a:close/>
                  <a:moveTo>
                    <a:pt x="7777" y="0"/>
                  </a:moveTo>
                  <a:cubicBezTo>
                    <a:pt x="7117" y="0"/>
                    <a:pt x="6446" y="162"/>
                    <a:pt x="5796" y="523"/>
                  </a:cubicBezTo>
                  <a:cubicBezTo>
                    <a:pt x="5704" y="574"/>
                    <a:pt x="5631" y="636"/>
                    <a:pt x="5576" y="704"/>
                  </a:cubicBezTo>
                  <a:lnTo>
                    <a:pt x="5576" y="704"/>
                  </a:lnTo>
                  <a:cubicBezTo>
                    <a:pt x="2419" y="2109"/>
                    <a:pt x="1" y="4587"/>
                    <a:pt x="860" y="8457"/>
                  </a:cubicBezTo>
                  <a:cubicBezTo>
                    <a:pt x="1435" y="11039"/>
                    <a:pt x="3946" y="12028"/>
                    <a:pt x="6337" y="12028"/>
                  </a:cubicBezTo>
                  <a:cubicBezTo>
                    <a:pt x="7134" y="12028"/>
                    <a:pt x="7918" y="11917"/>
                    <a:pt x="8613" y="11720"/>
                  </a:cubicBezTo>
                  <a:cubicBezTo>
                    <a:pt x="11656" y="10854"/>
                    <a:pt x="13589" y="7835"/>
                    <a:pt x="12937" y="4666"/>
                  </a:cubicBezTo>
                  <a:cubicBezTo>
                    <a:pt x="12417" y="2146"/>
                    <a:pt x="10176" y="0"/>
                    <a:pt x="7777"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3"/>
            <p:cNvSpPr/>
            <p:nvPr/>
          </p:nvSpPr>
          <p:spPr>
            <a:xfrm>
              <a:off x="2885166" y="4542607"/>
              <a:ext cx="57917" cy="8455"/>
            </a:xfrm>
            <a:custGeom>
              <a:avLst/>
              <a:gdLst/>
              <a:ahLst/>
              <a:cxnLst/>
              <a:rect l="l" t="t" r="r" b="b"/>
              <a:pathLst>
                <a:path w="11954" h="1745" extrusionOk="0">
                  <a:moveTo>
                    <a:pt x="8397" y="1"/>
                  </a:moveTo>
                  <a:cubicBezTo>
                    <a:pt x="6728" y="1"/>
                    <a:pt x="5056" y="243"/>
                    <a:pt x="3386" y="243"/>
                  </a:cubicBezTo>
                  <a:cubicBezTo>
                    <a:pt x="2675" y="243"/>
                    <a:pt x="1963" y="199"/>
                    <a:pt x="1253" y="73"/>
                  </a:cubicBezTo>
                  <a:cubicBezTo>
                    <a:pt x="1205" y="65"/>
                    <a:pt x="1158" y="61"/>
                    <a:pt x="1112" y="61"/>
                  </a:cubicBezTo>
                  <a:cubicBezTo>
                    <a:pt x="304" y="61"/>
                    <a:pt x="1" y="1348"/>
                    <a:pt x="870" y="1501"/>
                  </a:cubicBezTo>
                  <a:lnTo>
                    <a:pt x="868" y="1501"/>
                  </a:lnTo>
                  <a:cubicBezTo>
                    <a:pt x="1582" y="1628"/>
                    <a:pt x="2299" y="1672"/>
                    <a:pt x="3017" y="1672"/>
                  </a:cubicBezTo>
                  <a:cubicBezTo>
                    <a:pt x="4687" y="1672"/>
                    <a:pt x="6364" y="1432"/>
                    <a:pt x="8028" y="1432"/>
                  </a:cubicBezTo>
                  <a:cubicBezTo>
                    <a:pt x="8932" y="1432"/>
                    <a:pt x="9832" y="1503"/>
                    <a:pt x="10726" y="1722"/>
                  </a:cubicBezTo>
                  <a:cubicBezTo>
                    <a:pt x="10791" y="1737"/>
                    <a:pt x="10853" y="1745"/>
                    <a:pt x="10912" y="1745"/>
                  </a:cubicBezTo>
                  <a:cubicBezTo>
                    <a:pt x="11681" y="1745"/>
                    <a:pt x="11954" y="498"/>
                    <a:pt x="11111" y="292"/>
                  </a:cubicBezTo>
                  <a:cubicBezTo>
                    <a:pt x="10208" y="72"/>
                    <a:pt x="9303" y="1"/>
                    <a:pt x="8397"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p:cNvSpPr/>
            <p:nvPr/>
          </p:nvSpPr>
          <p:spPr>
            <a:xfrm>
              <a:off x="2885747" y="4545078"/>
              <a:ext cx="8682" cy="147521"/>
            </a:xfrm>
            <a:custGeom>
              <a:avLst/>
              <a:gdLst/>
              <a:ahLst/>
              <a:cxnLst/>
              <a:rect l="l" t="t" r="r" b="b"/>
              <a:pathLst>
                <a:path w="1792" h="30448" extrusionOk="0">
                  <a:moveTo>
                    <a:pt x="605" y="0"/>
                  </a:moveTo>
                  <a:cubicBezTo>
                    <a:pt x="302" y="0"/>
                    <a:pt x="1" y="239"/>
                    <a:pt x="4" y="717"/>
                  </a:cubicBezTo>
                  <a:cubicBezTo>
                    <a:pt x="43" y="6495"/>
                    <a:pt x="432" y="12259"/>
                    <a:pt x="432" y="18041"/>
                  </a:cubicBezTo>
                  <a:cubicBezTo>
                    <a:pt x="432" y="20788"/>
                    <a:pt x="549" y="23533"/>
                    <a:pt x="188" y="26258"/>
                  </a:cubicBezTo>
                  <a:cubicBezTo>
                    <a:pt x="4" y="27642"/>
                    <a:pt x="0" y="28779"/>
                    <a:pt x="531" y="30058"/>
                  </a:cubicBezTo>
                  <a:cubicBezTo>
                    <a:pt x="645" y="30334"/>
                    <a:pt x="823" y="30448"/>
                    <a:pt x="1003" y="30448"/>
                  </a:cubicBezTo>
                  <a:cubicBezTo>
                    <a:pt x="1395" y="30448"/>
                    <a:pt x="1792" y="29906"/>
                    <a:pt x="1545" y="29311"/>
                  </a:cubicBezTo>
                  <a:cubicBezTo>
                    <a:pt x="800" y="27513"/>
                    <a:pt x="1411" y="24719"/>
                    <a:pt x="1411" y="22769"/>
                  </a:cubicBezTo>
                  <a:lnTo>
                    <a:pt x="1411" y="15640"/>
                  </a:lnTo>
                  <a:cubicBezTo>
                    <a:pt x="1411" y="10662"/>
                    <a:pt x="1249" y="5693"/>
                    <a:pt x="1216" y="717"/>
                  </a:cubicBezTo>
                  <a:cubicBezTo>
                    <a:pt x="1212" y="239"/>
                    <a:pt x="907" y="0"/>
                    <a:pt x="605"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3"/>
            <p:cNvSpPr/>
            <p:nvPr/>
          </p:nvSpPr>
          <p:spPr>
            <a:xfrm>
              <a:off x="2931436" y="4546139"/>
              <a:ext cx="10150" cy="143044"/>
            </a:xfrm>
            <a:custGeom>
              <a:avLst/>
              <a:gdLst/>
              <a:ahLst/>
              <a:cxnLst/>
              <a:rect l="l" t="t" r="r" b="b"/>
              <a:pathLst>
                <a:path w="2095" h="29524" extrusionOk="0">
                  <a:moveTo>
                    <a:pt x="1371" y="0"/>
                  </a:moveTo>
                  <a:cubicBezTo>
                    <a:pt x="1009" y="0"/>
                    <a:pt x="646" y="239"/>
                    <a:pt x="645" y="717"/>
                  </a:cubicBezTo>
                  <a:cubicBezTo>
                    <a:pt x="617" y="10085"/>
                    <a:pt x="31" y="19439"/>
                    <a:pt x="2" y="28808"/>
                  </a:cubicBezTo>
                  <a:cubicBezTo>
                    <a:pt x="1" y="29285"/>
                    <a:pt x="361" y="29523"/>
                    <a:pt x="723" y="29523"/>
                  </a:cubicBezTo>
                  <a:cubicBezTo>
                    <a:pt x="1085" y="29523"/>
                    <a:pt x="1448" y="29285"/>
                    <a:pt x="1449" y="28808"/>
                  </a:cubicBezTo>
                  <a:cubicBezTo>
                    <a:pt x="1478" y="19439"/>
                    <a:pt x="2063" y="10085"/>
                    <a:pt x="2092" y="717"/>
                  </a:cubicBezTo>
                  <a:cubicBezTo>
                    <a:pt x="2094" y="239"/>
                    <a:pt x="1733" y="0"/>
                    <a:pt x="1371"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3"/>
            <p:cNvSpPr/>
            <p:nvPr/>
          </p:nvSpPr>
          <p:spPr>
            <a:xfrm>
              <a:off x="2887220" y="4685292"/>
              <a:ext cx="51788" cy="10005"/>
            </a:xfrm>
            <a:custGeom>
              <a:avLst/>
              <a:gdLst/>
              <a:ahLst/>
              <a:cxnLst/>
              <a:rect l="l" t="t" r="r" b="b"/>
              <a:pathLst>
                <a:path w="10689" h="2065" extrusionOk="0">
                  <a:moveTo>
                    <a:pt x="9634" y="1"/>
                  </a:moveTo>
                  <a:cubicBezTo>
                    <a:pt x="9520" y="1"/>
                    <a:pt x="9398" y="33"/>
                    <a:pt x="9274" y="106"/>
                  </a:cubicBezTo>
                  <a:cubicBezTo>
                    <a:pt x="8621" y="490"/>
                    <a:pt x="7940" y="620"/>
                    <a:pt x="7242" y="620"/>
                  </a:cubicBezTo>
                  <a:cubicBezTo>
                    <a:pt x="5782" y="620"/>
                    <a:pt x="4251" y="49"/>
                    <a:pt x="2762" y="49"/>
                  </a:cubicBezTo>
                  <a:cubicBezTo>
                    <a:pt x="2063" y="49"/>
                    <a:pt x="1372" y="175"/>
                    <a:pt x="703" y="545"/>
                  </a:cubicBezTo>
                  <a:cubicBezTo>
                    <a:pt x="0" y="932"/>
                    <a:pt x="429" y="1919"/>
                    <a:pt x="1080" y="1919"/>
                  </a:cubicBezTo>
                  <a:cubicBezTo>
                    <a:pt x="1192" y="1919"/>
                    <a:pt x="1310" y="1890"/>
                    <a:pt x="1431" y="1824"/>
                  </a:cubicBezTo>
                  <a:lnTo>
                    <a:pt x="1431" y="1823"/>
                  </a:lnTo>
                  <a:cubicBezTo>
                    <a:pt x="1934" y="1544"/>
                    <a:pt x="2477" y="1446"/>
                    <a:pt x="3034" y="1446"/>
                  </a:cubicBezTo>
                  <a:cubicBezTo>
                    <a:pt x="4080" y="1446"/>
                    <a:pt x="5179" y="1794"/>
                    <a:pt x="6169" y="1956"/>
                  </a:cubicBezTo>
                  <a:cubicBezTo>
                    <a:pt x="6592" y="2025"/>
                    <a:pt x="7007" y="2065"/>
                    <a:pt x="7414" y="2065"/>
                  </a:cubicBezTo>
                  <a:cubicBezTo>
                    <a:pt x="8313" y="2065"/>
                    <a:pt x="9174" y="1873"/>
                    <a:pt x="10003" y="1384"/>
                  </a:cubicBezTo>
                  <a:cubicBezTo>
                    <a:pt x="10689" y="981"/>
                    <a:pt x="10271" y="1"/>
                    <a:pt x="9634"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3"/>
            <p:cNvSpPr/>
            <p:nvPr/>
          </p:nvSpPr>
          <p:spPr>
            <a:xfrm>
              <a:off x="2953757" y="4544928"/>
              <a:ext cx="13159" cy="141590"/>
            </a:xfrm>
            <a:custGeom>
              <a:avLst/>
              <a:gdLst/>
              <a:ahLst/>
              <a:cxnLst/>
              <a:rect l="l" t="t" r="r" b="b"/>
              <a:pathLst>
                <a:path w="2716" h="29224" extrusionOk="0">
                  <a:moveTo>
                    <a:pt x="1122" y="0"/>
                  </a:moveTo>
                  <a:cubicBezTo>
                    <a:pt x="689" y="0"/>
                    <a:pt x="222" y="379"/>
                    <a:pt x="351" y="944"/>
                  </a:cubicBezTo>
                  <a:cubicBezTo>
                    <a:pt x="862" y="3207"/>
                    <a:pt x="403" y="5488"/>
                    <a:pt x="325" y="7769"/>
                  </a:cubicBezTo>
                  <a:cubicBezTo>
                    <a:pt x="249" y="9970"/>
                    <a:pt x="212" y="12115"/>
                    <a:pt x="143" y="14316"/>
                  </a:cubicBezTo>
                  <a:cubicBezTo>
                    <a:pt x="0" y="18911"/>
                    <a:pt x="110" y="23416"/>
                    <a:pt x="110" y="28062"/>
                  </a:cubicBezTo>
                  <a:cubicBezTo>
                    <a:pt x="110" y="28836"/>
                    <a:pt x="472" y="29223"/>
                    <a:pt x="834" y="29223"/>
                  </a:cubicBezTo>
                  <a:cubicBezTo>
                    <a:pt x="1196" y="29223"/>
                    <a:pt x="1557" y="28836"/>
                    <a:pt x="1557" y="28062"/>
                  </a:cubicBezTo>
                  <a:cubicBezTo>
                    <a:pt x="1557" y="23416"/>
                    <a:pt x="1489" y="18915"/>
                    <a:pt x="1590" y="14316"/>
                  </a:cubicBezTo>
                  <a:cubicBezTo>
                    <a:pt x="1688" y="9925"/>
                    <a:pt x="2715" y="4809"/>
                    <a:pt x="1746" y="520"/>
                  </a:cubicBezTo>
                  <a:cubicBezTo>
                    <a:pt x="1664" y="157"/>
                    <a:pt x="1400" y="0"/>
                    <a:pt x="1122"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3"/>
            <p:cNvSpPr/>
            <p:nvPr/>
          </p:nvSpPr>
          <p:spPr>
            <a:xfrm>
              <a:off x="2954939" y="4543799"/>
              <a:ext cx="54099" cy="13246"/>
            </a:xfrm>
            <a:custGeom>
              <a:avLst/>
              <a:gdLst/>
              <a:ahLst/>
              <a:cxnLst/>
              <a:rect l="l" t="t" r="r" b="b"/>
              <a:pathLst>
                <a:path w="11166" h="2734" extrusionOk="0">
                  <a:moveTo>
                    <a:pt x="1009" y="0"/>
                  </a:moveTo>
                  <a:cubicBezTo>
                    <a:pt x="401" y="0"/>
                    <a:pt x="1" y="969"/>
                    <a:pt x="654" y="1401"/>
                  </a:cubicBezTo>
                  <a:lnTo>
                    <a:pt x="653" y="1400"/>
                  </a:lnTo>
                  <a:lnTo>
                    <a:pt x="653" y="1400"/>
                  </a:lnTo>
                  <a:cubicBezTo>
                    <a:pt x="2307" y="2497"/>
                    <a:pt x="4217" y="2733"/>
                    <a:pt x="6155" y="2733"/>
                  </a:cubicBezTo>
                  <a:cubicBezTo>
                    <a:pt x="7528" y="2733"/>
                    <a:pt x="8915" y="2615"/>
                    <a:pt x="10234" y="2599"/>
                  </a:cubicBezTo>
                  <a:cubicBezTo>
                    <a:pt x="11162" y="2589"/>
                    <a:pt x="11166" y="1119"/>
                    <a:pt x="10245" y="1119"/>
                  </a:cubicBezTo>
                  <a:cubicBezTo>
                    <a:pt x="10241" y="1119"/>
                    <a:pt x="10238" y="1119"/>
                    <a:pt x="10234" y="1119"/>
                  </a:cubicBezTo>
                  <a:cubicBezTo>
                    <a:pt x="8934" y="1134"/>
                    <a:pt x="7534" y="1278"/>
                    <a:pt x="6154" y="1278"/>
                  </a:cubicBezTo>
                  <a:cubicBezTo>
                    <a:pt x="4462" y="1278"/>
                    <a:pt x="2799" y="1061"/>
                    <a:pt x="1383" y="122"/>
                  </a:cubicBezTo>
                  <a:cubicBezTo>
                    <a:pt x="1255" y="37"/>
                    <a:pt x="1128" y="0"/>
                    <a:pt x="1009"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3"/>
            <p:cNvSpPr/>
            <p:nvPr/>
          </p:nvSpPr>
          <p:spPr>
            <a:xfrm>
              <a:off x="2999198" y="4548048"/>
              <a:ext cx="9666" cy="22050"/>
            </a:xfrm>
            <a:custGeom>
              <a:avLst/>
              <a:gdLst/>
              <a:ahLst/>
              <a:cxnLst/>
              <a:rect l="l" t="t" r="r" b="b"/>
              <a:pathLst>
                <a:path w="1995" h="4551" extrusionOk="0">
                  <a:moveTo>
                    <a:pt x="972" y="1"/>
                  </a:moveTo>
                  <a:cubicBezTo>
                    <a:pt x="507" y="1"/>
                    <a:pt x="1" y="542"/>
                    <a:pt x="258" y="1136"/>
                  </a:cubicBezTo>
                  <a:cubicBezTo>
                    <a:pt x="610" y="1945"/>
                    <a:pt x="387" y="2980"/>
                    <a:pt x="376" y="3835"/>
                  </a:cubicBezTo>
                  <a:cubicBezTo>
                    <a:pt x="370" y="4312"/>
                    <a:pt x="728" y="4551"/>
                    <a:pt x="1089" y="4551"/>
                  </a:cubicBezTo>
                  <a:cubicBezTo>
                    <a:pt x="1451" y="4551"/>
                    <a:pt x="1816" y="4312"/>
                    <a:pt x="1823" y="3835"/>
                  </a:cubicBezTo>
                  <a:cubicBezTo>
                    <a:pt x="1837" y="2648"/>
                    <a:pt x="1994" y="1506"/>
                    <a:pt x="1509" y="388"/>
                  </a:cubicBezTo>
                  <a:cubicBezTo>
                    <a:pt x="1390" y="114"/>
                    <a:pt x="1185" y="1"/>
                    <a:pt x="972"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3"/>
            <p:cNvSpPr/>
            <p:nvPr/>
          </p:nvSpPr>
          <p:spPr>
            <a:xfrm>
              <a:off x="3000632" y="4545311"/>
              <a:ext cx="119197" cy="148107"/>
            </a:xfrm>
            <a:custGeom>
              <a:avLst/>
              <a:gdLst/>
              <a:ahLst/>
              <a:cxnLst/>
              <a:rect l="l" t="t" r="r" b="b"/>
              <a:pathLst>
                <a:path w="24602" h="30569" extrusionOk="0">
                  <a:moveTo>
                    <a:pt x="11774" y="1"/>
                  </a:moveTo>
                  <a:cubicBezTo>
                    <a:pt x="7924" y="1"/>
                    <a:pt x="3832" y="2036"/>
                    <a:pt x="652" y="4092"/>
                  </a:cubicBezTo>
                  <a:cubicBezTo>
                    <a:pt x="1" y="4512"/>
                    <a:pt x="384" y="5384"/>
                    <a:pt x="983" y="5384"/>
                  </a:cubicBezTo>
                  <a:cubicBezTo>
                    <a:pt x="1109" y="5384"/>
                    <a:pt x="1244" y="5346"/>
                    <a:pt x="1381" y="5257"/>
                  </a:cubicBezTo>
                  <a:cubicBezTo>
                    <a:pt x="4593" y="3182"/>
                    <a:pt x="8206" y="1457"/>
                    <a:pt x="11566" y="1457"/>
                  </a:cubicBezTo>
                  <a:cubicBezTo>
                    <a:pt x="14486" y="1457"/>
                    <a:pt x="17216" y="2760"/>
                    <a:pt x="19325" y="6268"/>
                  </a:cubicBezTo>
                  <a:cubicBezTo>
                    <a:pt x="21304" y="9559"/>
                    <a:pt x="21036" y="14085"/>
                    <a:pt x="20868" y="17786"/>
                  </a:cubicBezTo>
                  <a:cubicBezTo>
                    <a:pt x="20684" y="21815"/>
                    <a:pt x="20264" y="25818"/>
                    <a:pt x="20224" y="29856"/>
                  </a:cubicBezTo>
                  <a:cubicBezTo>
                    <a:pt x="20223" y="29931"/>
                    <a:pt x="20231" y="30000"/>
                    <a:pt x="20244" y="30062"/>
                  </a:cubicBezTo>
                  <a:lnTo>
                    <a:pt x="20244" y="30062"/>
                  </a:lnTo>
                  <a:cubicBezTo>
                    <a:pt x="20237" y="30135"/>
                    <a:pt x="20230" y="30216"/>
                    <a:pt x="20224" y="30306"/>
                  </a:cubicBezTo>
                  <a:lnTo>
                    <a:pt x="20349" y="30306"/>
                  </a:lnTo>
                  <a:cubicBezTo>
                    <a:pt x="20474" y="30483"/>
                    <a:pt x="20675" y="30569"/>
                    <a:pt x="20885" y="30569"/>
                  </a:cubicBezTo>
                  <a:cubicBezTo>
                    <a:pt x="21098" y="30569"/>
                    <a:pt x="21319" y="30479"/>
                    <a:pt x="21474" y="30306"/>
                  </a:cubicBezTo>
                  <a:lnTo>
                    <a:pt x="21671" y="30306"/>
                  </a:lnTo>
                  <a:cubicBezTo>
                    <a:pt x="21672" y="30183"/>
                    <a:pt x="21674" y="30060"/>
                    <a:pt x="21677" y="29936"/>
                  </a:cubicBezTo>
                  <a:lnTo>
                    <a:pt x="21677" y="29936"/>
                  </a:lnTo>
                  <a:cubicBezTo>
                    <a:pt x="21944" y="29621"/>
                    <a:pt x="21894" y="29283"/>
                    <a:pt x="21703" y="29068"/>
                  </a:cubicBezTo>
                  <a:lnTo>
                    <a:pt x="21703" y="29068"/>
                  </a:lnTo>
                  <a:cubicBezTo>
                    <a:pt x="22034" y="20705"/>
                    <a:pt x="24601" y="10010"/>
                    <a:pt x="18685" y="3166"/>
                  </a:cubicBezTo>
                  <a:cubicBezTo>
                    <a:pt x="16699" y="869"/>
                    <a:pt x="14289" y="1"/>
                    <a:pt x="11774"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3"/>
            <p:cNvSpPr/>
            <p:nvPr/>
          </p:nvSpPr>
          <p:spPr>
            <a:xfrm>
              <a:off x="2953359" y="4680147"/>
              <a:ext cx="54642" cy="14172"/>
            </a:xfrm>
            <a:custGeom>
              <a:avLst/>
              <a:gdLst/>
              <a:ahLst/>
              <a:cxnLst/>
              <a:rect l="l" t="t" r="r" b="b"/>
              <a:pathLst>
                <a:path w="11278" h="2925" extrusionOk="0">
                  <a:moveTo>
                    <a:pt x="992" y="0"/>
                  </a:moveTo>
                  <a:cubicBezTo>
                    <a:pt x="630" y="0"/>
                    <a:pt x="242" y="238"/>
                    <a:pt x="192" y="708"/>
                  </a:cubicBezTo>
                  <a:lnTo>
                    <a:pt x="192" y="709"/>
                  </a:lnTo>
                  <a:cubicBezTo>
                    <a:pt x="0" y="2558"/>
                    <a:pt x="3188" y="2924"/>
                    <a:pt x="6086" y="2924"/>
                  </a:cubicBezTo>
                  <a:cubicBezTo>
                    <a:pt x="7955" y="2924"/>
                    <a:pt x="9703" y="2772"/>
                    <a:pt x="10345" y="2766"/>
                  </a:cubicBezTo>
                  <a:cubicBezTo>
                    <a:pt x="11275" y="2759"/>
                    <a:pt x="11278" y="1285"/>
                    <a:pt x="10351" y="1285"/>
                  </a:cubicBezTo>
                  <a:cubicBezTo>
                    <a:pt x="10349" y="1285"/>
                    <a:pt x="10347" y="1285"/>
                    <a:pt x="10345" y="1285"/>
                  </a:cubicBezTo>
                  <a:cubicBezTo>
                    <a:pt x="10025" y="1288"/>
                    <a:pt x="8934" y="1310"/>
                    <a:pt x="7626" y="1310"/>
                  </a:cubicBezTo>
                  <a:cubicBezTo>
                    <a:pt x="5031" y="1310"/>
                    <a:pt x="1586" y="1221"/>
                    <a:pt x="1639" y="708"/>
                  </a:cubicBezTo>
                  <a:cubicBezTo>
                    <a:pt x="1688" y="235"/>
                    <a:pt x="1353" y="0"/>
                    <a:pt x="992"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2996683" y="4583848"/>
              <a:ext cx="62345" cy="107457"/>
            </a:xfrm>
            <a:custGeom>
              <a:avLst/>
              <a:gdLst/>
              <a:ahLst/>
              <a:cxnLst/>
              <a:rect l="l" t="t" r="r" b="b"/>
              <a:pathLst>
                <a:path w="12868" h="22179" extrusionOk="0">
                  <a:moveTo>
                    <a:pt x="7471" y="1"/>
                  </a:moveTo>
                  <a:cubicBezTo>
                    <a:pt x="5027" y="1"/>
                    <a:pt x="2456" y="1666"/>
                    <a:pt x="1240" y="3669"/>
                  </a:cubicBezTo>
                  <a:cubicBezTo>
                    <a:pt x="1" y="5709"/>
                    <a:pt x="240" y="8676"/>
                    <a:pt x="265" y="10947"/>
                  </a:cubicBezTo>
                  <a:cubicBezTo>
                    <a:pt x="285" y="12721"/>
                    <a:pt x="440" y="14493"/>
                    <a:pt x="589" y="16258"/>
                  </a:cubicBezTo>
                  <a:cubicBezTo>
                    <a:pt x="698" y="17548"/>
                    <a:pt x="1372" y="19965"/>
                    <a:pt x="564" y="21090"/>
                  </a:cubicBezTo>
                  <a:cubicBezTo>
                    <a:pt x="176" y="21632"/>
                    <a:pt x="681" y="22157"/>
                    <a:pt x="1205" y="22157"/>
                  </a:cubicBezTo>
                  <a:cubicBezTo>
                    <a:pt x="1426" y="22157"/>
                    <a:pt x="1651" y="22063"/>
                    <a:pt x="1813" y="21837"/>
                  </a:cubicBezTo>
                  <a:cubicBezTo>
                    <a:pt x="2660" y="20658"/>
                    <a:pt x="2323" y="19127"/>
                    <a:pt x="2159" y="17766"/>
                  </a:cubicBezTo>
                  <a:cubicBezTo>
                    <a:pt x="1813" y="14872"/>
                    <a:pt x="1687" y="11914"/>
                    <a:pt x="1703" y="8999"/>
                  </a:cubicBezTo>
                  <a:cubicBezTo>
                    <a:pt x="1719" y="6136"/>
                    <a:pt x="2191" y="3744"/>
                    <a:pt x="4812" y="2264"/>
                  </a:cubicBezTo>
                  <a:cubicBezTo>
                    <a:pt x="5637" y="1798"/>
                    <a:pt x="6550" y="1508"/>
                    <a:pt x="7416" y="1508"/>
                  </a:cubicBezTo>
                  <a:cubicBezTo>
                    <a:pt x="8461" y="1508"/>
                    <a:pt x="9439" y="1929"/>
                    <a:pt x="10119" y="2971"/>
                  </a:cubicBezTo>
                  <a:cubicBezTo>
                    <a:pt x="11873" y="5665"/>
                    <a:pt x="11475" y="9936"/>
                    <a:pt x="11342" y="12999"/>
                  </a:cubicBezTo>
                  <a:cubicBezTo>
                    <a:pt x="11221" y="15822"/>
                    <a:pt x="10792" y="18636"/>
                    <a:pt x="10753" y="21463"/>
                  </a:cubicBezTo>
                  <a:cubicBezTo>
                    <a:pt x="10746" y="21940"/>
                    <a:pt x="11104" y="22179"/>
                    <a:pt x="11466" y="22179"/>
                  </a:cubicBezTo>
                  <a:cubicBezTo>
                    <a:pt x="11827" y="22179"/>
                    <a:pt x="12193" y="21940"/>
                    <a:pt x="12200" y="21463"/>
                  </a:cubicBezTo>
                  <a:cubicBezTo>
                    <a:pt x="12252" y="17598"/>
                    <a:pt x="12868" y="13769"/>
                    <a:pt x="12854" y="9893"/>
                  </a:cubicBezTo>
                  <a:cubicBezTo>
                    <a:pt x="12845" y="7068"/>
                    <a:pt x="12709" y="2500"/>
                    <a:pt x="10058" y="753"/>
                  </a:cubicBezTo>
                  <a:cubicBezTo>
                    <a:pt x="9263" y="229"/>
                    <a:pt x="8376" y="1"/>
                    <a:pt x="7471"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3"/>
            <p:cNvSpPr/>
            <p:nvPr/>
          </p:nvSpPr>
          <p:spPr>
            <a:xfrm>
              <a:off x="3047091" y="4685181"/>
              <a:ext cx="58508" cy="9501"/>
            </a:xfrm>
            <a:custGeom>
              <a:avLst/>
              <a:gdLst/>
              <a:ahLst/>
              <a:cxnLst/>
              <a:rect l="l" t="t" r="r" b="b"/>
              <a:pathLst>
                <a:path w="12076" h="1961" extrusionOk="0">
                  <a:moveTo>
                    <a:pt x="6916" y="0"/>
                  </a:moveTo>
                  <a:cubicBezTo>
                    <a:pt x="6891" y="0"/>
                    <a:pt x="6866" y="0"/>
                    <a:pt x="6840" y="1"/>
                  </a:cubicBezTo>
                  <a:cubicBezTo>
                    <a:pt x="5358" y="21"/>
                    <a:pt x="3909" y="355"/>
                    <a:pt x="2437" y="355"/>
                  </a:cubicBezTo>
                  <a:cubicBezTo>
                    <a:pt x="2048" y="355"/>
                    <a:pt x="1657" y="332"/>
                    <a:pt x="1263" y="273"/>
                  </a:cubicBezTo>
                  <a:cubicBezTo>
                    <a:pt x="1222" y="267"/>
                    <a:pt x="1181" y="264"/>
                    <a:pt x="1142" y="264"/>
                  </a:cubicBezTo>
                  <a:cubicBezTo>
                    <a:pt x="319" y="264"/>
                    <a:pt x="0" y="1570"/>
                    <a:pt x="878" y="1701"/>
                  </a:cubicBezTo>
                  <a:lnTo>
                    <a:pt x="880" y="1701"/>
                  </a:lnTo>
                  <a:cubicBezTo>
                    <a:pt x="1426" y="1783"/>
                    <a:pt x="1966" y="1815"/>
                    <a:pt x="2503" y="1815"/>
                  </a:cubicBezTo>
                  <a:cubicBezTo>
                    <a:pt x="3504" y="1815"/>
                    <a:pt x="4498" y="1703"/>
                    <a:pt x="5518" y="1589"/>
                  </a:cubicBezTo>
                  <a:cubicBezTo>
                    <a:pt x="5789" y="1558"/>
                    <a:pt x="6057" y="1545"/>
                    <a:pt x="6322" y="1545"/>
                  </a:cubicBezTo>
                  <a:cubicBezTo>
                    <a:pt x="7821" y="1545"/>
                    <a:pt x="9227" y="1960"/>
                    <a:pt x="10705" y="1960"/>
                  </a:cubicBezTo>
                  <a:cubicBezTo>
                    <a:pt x="10851" y="1960"/>
                    <a:pt x="10997" y="1956"/>
                    <a:pt x="11144" y="1947"/>
                  </a:cubicBezTo>
                  <a:cubicBezTo>
                    <a:pt x="12054" y="1893"/>
                    <a:pt x="12076" y="465"/>
                    <a:pt x="11195" y="465"/>
                  </a:cubicBezTo>
                  <a:cubicBezTo>
                    <a:pt x="11178" y="465"/>
                    <a:pt x="11162" y="465"/>
                    <a:pt x="11144" y="466"/>
                  </a:cubicBezTo>
                  <a:cubicBezTo>
                    <a:pt x="11044" y="472"/>
                    <a:pt x="10945" y="475"/>
                    <a:pt x="10845" y="475"/>
                  </a:cubicBezTo>
                  <a:cubicBezTo>
                    <a:pt x="9537" y="475"/>
                    <a:pt x="8251" y="0"/>
                    <a:pt x="6916"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3"/>
            <p:cNvSpPr/>
            <p:nvPr/>
          </p:nvSpPr>
          <p:spPr>
            <a:xfrm>
              <a:off x="2812031" y="4414026"/>
              <a:ext cx="359334" cy="358942"/>
            </a:xfrm>
            <a:custGeom>
              <a:avLst/>
              <a:gdLst/>
              <a:ahLst/>
              <a:cxnLst/>
              <a:rect l="l" t="t" r="r" b="b"/>
              <a:pathLst>
                <a:path w="74166" h="74085" extrusionOk="0">
                  <a:moveTo>
                    <a:pt x="50294" y="1408"/>
                  </a:moveTo>
                  <a:cubicBezTo>
                    <a:pt x="52512" y="1408"/>
                    <a:pt x="54768" y="1659"/>
                    <a:pt x="56855" y="1721"/>
                  </a:cubicBezTo>
                  <a:cubicBezTo>
                    <a:pt x="57316" y="1734"/>
                    <a:pt x="57777" y="1740"/>
                    <a:pt x="58238" y="1740"/>
                  </a:cubicBezTo>
                  <a:cubicBezTo>
                    <a:pt x="60016" y="1740"/>
                    <a:pt x="61796" y="1658"/>
                    <a:pt x="63573" y="1637"/>
                  </a:cubicBezTo>
                  <a:cubicBezTo>
                    <a:pt x="63828" y="1633"/>
                    <a:pt x="64084" y="1631"/>
                    <a:pt x="64341" y="1631"/>
                  </a:cubicBezTo>
                  <a:cubicBezTo>
                    <a:pt x="65434" y="1631"/>
                    <a:pt x="66538" y="1672"/>
                    <a:pt x="67614" y="1843"/>
                  </a:cubicBezTo>
                  <a:cubicBezTo>
                    <a:pt x="70027" y="2228"/>
                    <a:pt x="70065" y="5292"/>
                    <a:pt x="70122" y="7082"/>
                  </a:cubicBezTo>
                  <a:cubicBezTo>
                    <a:pt x="70464" y="17641"/>
                    <a:pt x="69491" y="28210"/>
                    <a:pt x="70004" y="38782"/>
                  </a:cubicBezTo>
                  <a:cubicBezTo>
                    <a:pt x="70239" y="43630"/>
                    <a:pt x="70261" y="48455"/>
                    <a:pt x="70317" y="53306"/>
                  </a:cubicBezTo>
                  <a:cubicBezTo>
                    <a:pt x="70377" y="58388"/>
                    <a:pt x="71087" y="63480"/>
                    <a:pt x="70177" y="68529"/>
                  </a:cubicBezTo>
                  <a:cubicBezTo>
                    <a:pt x="69644" y="71497"/>
                    <a:pt x="66474" y="72100"/>
                    <a:pt x="63224" y="72100"/>
                  </a:cubicBezTo>
                  <a:cubicBezTo>
                    <a:pt x="60995" y="72100"/>
                    <a:pt x="58728" y="71816"/>
                    <a:pt x="57248" y="71816"/>
                  </a:cubicBezTo>
                  <a:cubicBezTo>
                    <a:pt x="57223" y="71816"/>
                    <a:pt x="57199" y="71817"/>
                    <a:pt x="57175" y="71817"/>
                  </a:cubicBezTo>
                  <a:cubicBezTo>
                    <a:pt x="51824" y="71852"/>
                    <a:pt x="46484" y="72142"/>
                    <a:pt x="41134" y="72218"/>
                  </a:cubicBezTo>
                  <a:cubicBezTo>
                    <a:pt x="36335" y="72286"/>
                    <a:pt x="31550" y="72314"/>
                    <a:pt x="26766" y="72314"/>
                  </a:cubicBezTo>
                  <a:cubicBezTo>
                    <a:pt x="21661" y="72314"/>
                    <a:pt x="16558" y="72282"/>
                    <a:pt x="11440" y="72232"/>
                  </a:cubicBezTo>
                  <a:cubicBezTo>
                    <a:pt x="11331" y="72231"/>
                    <a:pt x="11222" y="72231"/>
                    <a:pt x="11113" y="72231"/>
                  </a:cubicBezTo>
                  <a:cubicBezTo>
                    <a:pt x="10144" y="72231"/>
                    <a:pt x="9179" y="72266"/>
                    <a:pt x="8212" y="72266"/>
                  </a:cubicBezTo>
                  <a:cubicBezTo>
                    <a:pt x="7738" y="72266"/>
                    <a:pt x="7263" y="72258"/>
                    <a:pt x="6787" y="72232"/>
                  </a:cubicBezTo>
                  <a:cubicBezTo>
                    <a:pt x="3376" y="72050"/>
                    <a:pt x="2463" y="69637"/>
                    <a:pt x="2487" y="66536"/>
                  </a:cubicBezTo>
                  <a:cubicBezTo>
                    <a:pt x="2529" y="61308"/>
                    <a:pt x="2357" y="56092"/>
                    <a:pt x="2141" y="50869"/>
                  </a:cubicBezTo>
                  <a:cubicBezTo>
                    <a:pt x="1705" y="40312"/>
                    <a:pt x="1956" y="29930"/>
                    <a:pt x="2262" y="19382"/>
                  </a:cubicBezTo>
                  <a:cubicBezTo>
                    <a:pt x="2387" y="15088"/>
                    <a:pt x="2421" y="10791"/>
                    <a:pt x="2525" y="6497"/>
                  </a:cubicBezTo>
                  <a:cubicBezTo>
                    <a:pt x="2629" y="2194"/>
                    <a:pt x="6064" y="1680"/>
                    <a:pt x="9472" y="1680"/>
                  </a:cubicBezTo>
                  <a:cubicBezTo>
                    <a:pt x="10543" y="1680"/>
                    <a:pt x="11610" y="1730"/>
                    <a:pt x="12571" y="1730"/>
                  </a:cubicBezTo>
                  <a:cubicBezTo>
                    <a:pt x="12587" y="1730"/>
                    <a:pt x="12603" y="1730"/>
                    <a:pt x="12618" y="1730"/>
                  </a:cubicBezTo>
                  <a:cubicBezTo>
                    <a:pt x="15537" y="1725"/>
                    <a:pt x="18454" y="1691"/>
                    <a:pt x="21371" y="1691"/>
                  </a:cubicBezTo>
                  <a:cubicBezTo>
                    <a:pt x="24455" y="1691"/>
                    <a:pt x="27539" y="1729"/>
                    <a:pt x="30623" y="1881"/>
                  </a:cubicBezTo>
                  <a:cubicBezTo>
                    <a:pt x="33298" y="2013"/>
                    <a:pt x="35971" y="2256"/>
                    <a:pt x="38642" y="2445"/>
                  </a:cubicBezTo>
                  <a:cubicBezTo>
                    <a:pt x="39820" y="2529"/>
                    <a:pt x="41062" y="2683"/>
                    <a:pt x="42287" y="2683"/>
                  </a:cubicBezTo>
                  <a:cubicBezTo>
                    <a:pt x="43390" y="2683"/>
                    <a:pt x="44479" y="2558"/>
                    <a:pt x="45494" y="2145"/>
                  </a:cubicBezTo>
                  <a:cubicBezTo>
                    <a:pt x="45626" y="2091"/>
                    <a:pt x="45728" y="2012"/>
                    <a:pt x="45804" y="1917"/>
                  </a:cubicBezTo>
                  <a:lnTo>
                    <a:pt x="45804" y="1917"/>
                  </a:lnTo>
                  <a:cubicBezTo>
                    <a:pt x="47237" y="1529"/>
                    <a:pt x="48756" y="1408"/>
                    <a:pt x="50294" y="1408"/>
                  </a:cubicBezTo>
                  <a:close/>
                  <a:moveTo>
                    <a:pt x="49875" y="1"/>
                  </a:moveTo>
                  <a:cubicBezTo>
                    <a:pt x="48109" y="1"/>
                    <a:pt x="46334" y="143"/>
                    <a:pt x="44681" y="717"/>
                  </a:cubicBezTo>
                  <a:cubicBezTo>
                    <a:pt x="44517" y="774"/>
                    <a:pt x="44396" y="870"/>
                    <a:pt x="44315" y="987"/>
                  </a:cubicBezTo>
                  <a:lnTo>
                    <a:pt x="44315" y="987"/>
                  </a:lnTo>
                  <a:cubicBezTo>
                    <a:pt x="43282" y="1278"/>
                    <a:pt x="42134" y="1388"/>
                    <a:pt x="40935" y="1388"/>
                  </a:cubicBezTo>
                  <a:cubicBezTo>
                    <a:pt x="37845" y="1388"/>
                    <a:pt x="34423" y="662"/>
                    <a:pt x="31799" y="470"/>
                  </a:cubicBezTo>
                  <a:cubicBezTo>
                    <a:pt x="28672" y="242"/>
                    <a:pt x="25533" y="185"/>
                    <a:pt x="22395" y="185"/>
                  </a:cubicBezTo>
                  <a:cubicBezTo>
                    <a:pt x="20326" y="185"/>
                    <a:pt x="18256" y="210"/>
                    <a:pt x="16191" y="227"/>
                  </a:cubicBezTo>
                  <a:cubicBezTo>
                    <a:pt x="16147" y="227"/>
                    <a:pt x="16103" y="227"/>
                    <a:pt x="16058" y="227"/>
                  </a:cubicBezTo>
                  <a:cubicBezTo>
                    <a:pt x="14471" y="227"/>
                    <a:pt x="12303" y="19"/>
                    <a:pt x="10112" y="19"/>
                  </a:cubicBezTo>
                  <a:cubicBezTo>
                    <a:pt x="6120" y="19"/>
                    <a:pt x="2048" y="710"/>
                    <a:pt x="1258" y="4608"/>
                  </a:cubicBezTo>
                  <a:cubicBezTo>
                    <a:pt x="551" y="8092"/>
                    <a:pt x="990" y="12157"/>
                    <a:pt x="907" y="15695"/>
                  </a:cubicBezTo>
                  <a:cubicBezTo>
                    <a:pt x="780" y="21069"/>
                    <a:pt x="435" y="26429"/>
                    <a:pt x="290" y="31799"/>
                  </a:cubicBezTo>
                  <a:cubicBezTo>
                    <a:pt x="1" y="42396"/>
                    <a:pt x="961" y="52989"/>
                    <a:pt x="1069" y="63581"/>
                  </a:cubicBezTo>
                  <a:cubicBezTo>
                    <a:pt x="1094" y="65950"/>
                    <a:pt x="341" y="69928"/>
                    <a:pt x="2226" y="71833"/>
                  </a:cubicBezTo>
                  <a:cubicBezTo>
                    <a:pt x="3890" y="73517"/>
                    <a:pt x="6084" y="73777"/>
                    <a:pt x="8304" y="73777"/>
                  </a:cubicBezTo>
                  <a:cubicBezTo>
                    <a:pt x="8900" y="73777"/>
                    <a:pt x="9498" y="73758"/>
                    <a:pt x="10088" y="73743"/>
                  </a:cubicBezTo>
                  <a:cubicBezTo>
                    <a:pt x="10568" y="73731"/>
                    <a:pt x="11048" y="73726"/>
                    <a:pt x="11527" y="73726"/>
                  </a:cubicBezTo>
                  <a:cubicBezTo>
                    <a:pt x="15323" y="73726"/>
                    <a:pt x="19115" y="74066"/>
                    <a:pt x="22914" y="74083"/>
                  </a:cubicBezTo>
                  <a:cubicBezTo>
                    <a:pt x="23076" y="74084"/>
                    <a:pt x="23238" y="74084"/>
                    <a:pt x="23401" y="74084"/>
                  </a:cubicBezTo>
                  <a:cubicBezTo>
                    <a:pt x="28486" y="74084"/>
                    <a:pt x="33586" y="73718"/>
                    <a:pt x="38679" y="73714"/>
                  </a:cubicBezTo>
                  <a:cubicBezTo>
                    <a:pt x="43606" y="73708"/>
                    <a:pt x="48522" y="73426"/>
                    <a:pt x="53445" y="73339"/>
                  </a:cubicBezTo>
                  <a:cubicBezTo>
                    <a:pt x="53782" y="73334"/>
                    <a:pt x="54120" y="73331"/>
                    <a:pt x="54459" y="73331"/>
                  </a:cubicBezTo>
                  <a:cubicBezTo>
                    <a:pt x="56903" y="73331"/>
                    <a:pt x="59412" y="73462"/>
                    <a:pt x="61898" y="73462"/>
                  </a:cubicBezTo>
                  <a:cubicBezTo>
                    <a:pt x="63844" y="73462"/>
                    <a:pt x="65777" y="73382"/>
                    <a:pt x="67654" y="73097"/>
                  </a:cubicBezTo>
                  <a:cubicBezTo>
                    <a:pt x="74165" y="72108"/>
                    <a:pt x="72023" y="59926"/>
                    <a:pt x="71827" y="55680"/>
                  </a:cubicBezTo>
                  <a:cubicBezTo>
                    <a:pt x="71075" y="39475"/>
                    <a:pt x="71795" y="23283"/>
                    <a:pt x="71569" y="7082"/>
                  </a:cubicBezTo>
                  <a:cubicBezTo>
                    <a:pt x="71544" y="5406"/>
                    <a:pt x="71457" y="2963"/>
                    <a:pt x="70142" y="1704"/>
                  </a:cubicBezTo>
                  <a:cubicBezTo>
                    <a:pt x="68634" y="262"/>
                    <a:pt x="66743" y="151"/>
                    <a:pt x="64798" y="151"/>
                  </a:cubicBezTo>
                  <a:cubicBezTo>
                    <a:pt x="64443" y="151"/>
                    <a:pt x="64085" y="155"/>
                    <a:pt x="63729" y="155"/>
                  </a:cubicBezTo>
                  <a:cubicBezTo>
                    <a:pt x="63676" y="155"/>
                    <a:pt x="63624" y="154"/>
                    <a:pt x="63571" y="154"/>
                  </a:cubicBezTo>
                  <a:cubicBezTo>
                    <a:pt x="63306" y="153"/>
                    <a:pt x="63041" y="153"/>
                    <a:pt x="62776" y="153"/>
                  </a:cubicBezTo>
                  <a:cubicBezTo>
                    <a:pt x="61195" y="153"/>
                    <a:pt x="59619" y="166"/>
                    <a:pt x="58042" y="166"/>
                  </a:cubicBezTo>
                  <a:cubicBezTo>
                    <a:pt x="56233" y="166"/>
                    <a:pt x="54423" y="149"/>
                    <a:pt x="52606" y="75"/>
                  </a:cubicBezTo>
                  <a:cubicBezTo>
                    <a:pt x="51710" y="39"/>
                    <a:pt x="50794" y="1"/>
                    <a:pt x="49875"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3" name="Google Shape;1443;p43"/>
          <p:cNvSpPr txBox="1"/>
          <p:nvPr/>
        </p:nvSpPr>
        <p:spPr>
          <a:xfrm>
            <a:off x="939520" y="4203473"/>
            <a:ext cx="2201700" cy="3234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800">
                <a:solidFill>
                  <a:schemeClr val="dk1"/>
                </a:solidFill>
                <a:latin typeface="Comfortaa"/>
                <a:ea typeface="Comfortaa"/>
                <a:cs typeface="Comfortaa"/>
                <a:sym typeface="Comfortaa"/>
              </a:rPr>
              <a:t>Please keep this slide for attribution.</a:t>
            </a:r>
            <a:endParaRPr/>
          </a:p>
        </p:txBody>
      </p:sp>
      <p:sp>
        <p:nvSpPr>
          <p:cNvPr id="4" name="Rectangle 3">
            <a:extLst>
              <a:ext uri="{FF2B5EF4-FFF2-40B4-BE49-F238E27FC236}">
                <a16:creationId xmlns:a16="http://schemas.microsoft.com/office/drawing/2014/main" id="{FEB6C42D-F689-128E-B78E-C73A58945CE2}"/>
              </a:ext>
            </a:extLst>
          </p:cNvPr>
          <p:cNvSpPr/>
          <p:nvPr/>
        </p:nvSpPr>
        <p:spPr>
          <a:xfrm>
            <a:off x="939520" y="3501182"/>
            <a:ext cx="3289909" cy="12384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8" name="TextBox 7">
            <a:extLst>
              <a:ext uri="{FF2B5EF4-FFF2-40B4-BE49-F238E27FC236}">
                <a16:creationId xmlns:a16="http://schemas.microsoft.com/office/drawing/2014/main" id="{1AE7E779-270F-9896-B2A1-F481AE83C041}"/>
              </a:ext>
            </a:extLst>
          </p:cNvPr>
          <p:cNvSpPr txBox="1"/>
          <p:nvPr/>
        </p:nvSpPr>
        <p:spPr>
          <a:xfrm>
            <a:off x="228600" y="331836"/>
            <a:ext cx="4602480" cy="770917"/>
          </a:xfrm>
          <a:prstGeom prst="rect">
            <a:avLst/>
          </a:prstGeom>
          <a:noFill/>
        </p:spPr>
        <p:txBody>
          <a:bodyPr wrap="square">
            <a:spAutoFit/>
          </a:bodyPr>
          <a:lstStyle/>
          <a:p>
            <a:pPr>
              <a:lnSpc>
                <a:spcPct val="107000"/>
              </a:lnSpc>
              <a:spcAft>
                <a:spcPts val="800"/>
              </a:spcAft>
            </a:pPr>
            <a:r>
              <a:rPr lang="en-IN" sz="4400" b="1" kern="100" dirty="0">
                <a:solidFill>
                  <a:srgbClr val="CC0000"/>
                </a:solidFill>
                <a:effectLst/>
                <a:latin typeface="Cooper"/>
                <a:ea typeface="Cooper"/>
                <a:cs typeface="Cooper"/>
              </a:rPr>
              <a:t>Member’s</a:t>
            </a:r>
            <a:r>
              <a:rPr lang="en-IN" sz="1400" b="1" kern="100" dirty="0">
                <a:solidFill>
                  <a:srgbClr val="CC0000"/>
                </a:solidFill>
                <a:effectLst/>
                <a:latin typeface="Cooper"/>
                <a:ea typeface="Cooper"/>
                <a:cs typeface="Cooper"/>
              </a:rPr>
              <a:t>:</a:t>
            </a:r>
            <a:endParaRPr lang="en-IN" sz="800" kern="100" dirty="0">
              <a:solidFill>
                <a:srgbClr val="000000"/>
              </a:solidFill>
              <a:effectLst/>
              <a:latin typeface="Calibri" panose="020F0502020204030204" pitchFamily="34" charset="0"/>
              <a:ea typeface="Calibri" panose="020F0502020204030204" pitchFamily="34" charset="0"/>
            </a:endParaRPr>
          </a:p>
        </p:txBody>
      </p:sp>
      <p:sp>
        <p:nvSpPr>
          <p:cNvPr id="9" name="Rectangle 62">
            <a:extLst>
              <a:ext uri="{FF2B5EF4-FFF2-40B4-BE49-F238E27FC236}">
                <a16:creationId xmlns:a16="http://schemas.microsoft.com/office/drawing/2014/main" id="{4D26F61B-F2B7-D785-8B4E-C42897B23E6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b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0" name="Group 9">
            <a:extLst>
              <a:ext uri="{FF2B5EF4-FFF2-40B4-BE49-F238E27FC236}">
                <a16:creationId xmlns:a16="http://schemas.microsoft.com/office/drawing/2014/main" id="{D372A376-9AAB-1BDF-62FD-A1E8B965AB6D}"/>
              </a:ext>
            </a:extLst>
          </p:cNvPr>
          <p:cNvGrpSpPr/>
          <p:nvPr/>
        </p:nvGrpSpPr>
        <p:grpSpPr>
          <a:xfrm>
            <a:off x="520065" y="43180"/>
            <a:ext cx="8724900" cy="4966970"/>
            <a:chOff x="418652" y="0"/>
            <a:chExt cx="8725348" cy="4967262"/>
          </a:xfrm>
        </p:grpSpPr>
        <p:sp>
          <p:nvSpPr>
            <p:cNvPr id="11" name="Shape 160">
              <a:extLst>
                <a:ext uri="{FF2B5EF4-FFF2-40B4-BE49-F238E27FC236}">
                  <a16:creationId xmlns:a16="http://schemas.microsoft.com/office/drawing/2014/main" id="{E93DE8E7-DEBA-96FF-F693-29B8C76F7DA2}"/>
                </a:ext>
              </a:extLst>
            </p:cNvPr>
            <p:cNvSpPr/>
            <p:nvPr/>
          </p:nvSpPr>
          <p:spPr>
            <a:xfrm>
              <a:off x="8226907" y="0"/>
              <a:ext cx="241935" cy="56642"/>
            </a:xfrm>
            <a:custGeom>
              <a:avLst/>
              <a:gdLst/>
              <a:ahLst/>
              <a:cxnLst/>
              <a:rect l="0" t="0" r="0" b="0"/>
              <a:pathLst>
                <a:path w="241935" h="56642">
                  <a:moveTo>
                    <a:pt x="241935" y="0"/>
                  </a:moveTo>
                  <a:lnTo>
                    <a:pt x="211766" y="20447"/>
                  </a:lnTo>
                  <a:cubicBezTo>
                    <a:pt x="189129" y="38544"/>
                    <a:pt x="166396" y="56642"/>
                    <a:pt x="120930" y="56642"/>
                  </a:cubicBezTo>
                  <a:cubicBezTo>
                    <a:pt x="75527" y="56642"/>
                    <a:pt x="52826" y="38544"/>
                    <a:pt x="30188" y="20447"/>
                  </a:cubicBezTo>
                  <a:lnTo>
                    <a:pt x="0" y="0"/>
                  </a:ln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12" name="Shape 161">
              <a:extLst>
                <a:ext uri="{FF2B5EF4-FFF2-40B4-BE49-F238E27FC236}">
                  <a16:creationId xmlns:a16="http://schemas.microsoft.com/office/drawing/2014/main" id="{642D3CB3-3E15-A393-0FBE-860398A731FD}"/>
                </a:ext>
              </a:extLst>
            </p:cNvPr>
            <p:cNvSpPr/>
            <p:nvPr/>
          </p:nvSpPr>
          <p:spPr>
            <a:xfrm>
              <a:off x="7864499" y="0"/>
              <a:ext cx="241743" cy="56642"/>
            </a:xfrm>
            <a:custGeom>
              <a:avLst/>
              <a:gdLst/>
              <a:ahLst/>
              <a:cxnLst/>
              <a:rect l="0" t="0" r="0" b="0"/>
              <a:pathLst>
                <a:path w="241743" h="56642">
                  <a:moveTo>
                    <a:pt x="241743" y="0"/>
                  </a:moveTo>
                  <a:lnTo>
                    <a:pt x="211432" y="20447"/>
                  </a:lnTo>
                  <a:cubicBezTo>
                    <a:pt x="188731" y="38544"/>
                    <a:pt x="166029" y="56642"/>
                    <a:pt x="120627" y="56642"/>
                  </a:cubicBezTo>
                  <a:cubicBezTo>
                    <a:pt x="75478" y="56642"/>
                    <a:pt x="52904" y="38544"/>
                    <a:pt x="30266" y="20447"/>
                  </a:cubicBezTo>
                  <a:lnTo>
                    <a:pt x="0" y="0"/>
                  </a:ln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13" name="Shape 162">
              <a:extLst>
                <a:ext uri="{FF2B5EF4-FFF2-40B4-BE49-F238E27FC236}">
                  <a16:creationId xmlns:a16="http://schemas.microsoft.com/office/drawing/2014/main" id="{B5F02BC3-D379-3FDA-DC10-964BEE3715BD}"/>
                </a:ext>
              </a:extLst>
            </p:cNvPr>
            <p:cNvSpPr/>
            <p:nvPr/>
          </p:nvSpPr>
          <p:spPr>
            <a:xfrm>
              <a:off x="7501787" y="0"/>
              <a:ext cx="241743" cy="56642"/>
            </a:xfrm>
            <a:custGeom>
              <a:avLst/>
              <a:gdLst/>
              <a:ahLst/>
              <a:cxnLst/>
              <a:rect l="0" t="0" r="0" b="0"/>
              <a:pathLst>
                <a:path w="241743" h="56642">
                  <a:moveTo>
                    <a:pt x="241743" y="0"/>
                  </a:moveTo>
                  <a:lnTo>
                    <a:pt x="211432" y="20447"/>
                  </a:lnTo>
                  <a:cubicBezTo>
                    <a:pt x="188730" y="38544"/>
                    <a:pt x="166029" y="56642"/>
                    <a:pt x="120627" y="56642"/>
                  </a:cubicBezTo>
                  <a:cubicBezTo>
                    <a:pt x="75478" y="56642"/>
                    <a:pt x="52905" y="38544"/>
                    <a:pt x="30266" y="20447"/>
                  </a:cubicBezTo>
                  <a:lnTo>
                    <a:pt x="0" y="0"/>
                  </a:ln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14" name="Shape 163">
              <a:extLst>
                <a:ext uri="{FF2B5EF4-FFF2-40B4-BE49-F238E27FC236}">
                  <a16:creationId xmlns:a16="http://schemas.microsoft.com/office/drawing/2014/main" id="{49888A12-01E2-8578-46D9-08E98A5B2A18}"/>
                </a:ext>
              </a:extLst>
            </p:cNvPr>
            <p:cNvSpPr/>
            <p:nvPr/>
          </p:nvSpPr>
          <p:spPr>
            <a:xfrm>
              <a:off x="7139204" y="0"/>
              <a:ext cx="241632" cy="56642"/>
            </a:xfrm>
            <a:custGeom>
              <a:avLst/>
              <a:gdLst/>
              <a:ahLst/>
              <a:cxnLst/>
              <a:rect l="0" t="0" r="0" b="0"/>
              <a:pathLst>
                <a:path w="241632" h="56642">
                  <a:moveTo>
                    <a:pt x="241632" y="0"/>
                  </a:moveTo>
                  <a:lnTo>
                    <a:pt x="211366" y="20447"/>
                  </a:lnTo>
                  <a:cubicBezTo>
                    <a:pt x="188728" y="38544"/>
                    <a:pt x="166153" y="56642"/>
                    <a:pt x="121005" y="56642"/>
                  </a:cubicBezTo>
                  <a:cubicBezTo>
                    <a:pt x="75539" y="56642"/>
                    <a:pt x="52806" y="38544"/>
                    <a:pt x="30169" y="20447"/>
                  </a:cubicBezTo>
                  <a:lnTo>
                    <a:pt x="0" y="0"/>
                  </a:ln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15" name="Shape 164">
              <a:extLst>
                <a:ext uri="{FF2B5EF4-FFF2-40B4-BE49-F238E27FC236}">
                  <a16:creationId xmlns:a16="http://schemas.microsoft.com/office/drawing/2014/main" id="{4BD803BC-42A7-691C-8802-D327B5B924AF}"/>
                </a:ext>
              </a:extLst>
            </p:cNvPr>
            <p:cNvSpPr/>
            <p:nvPr/>
          </p:nvSpPr>
          <p:spPr>
            <a:xfrm>
              <a:off x="6776743" y="0"/>
              <a:ext cx="241791" cy="56642"/>
            </a:xfrm>
            <a:custGeom>
              <a:avLst/>
              <a:gdLst/>
              <a:ahLst/>
              <a:cxnLst/>
              <a:rect l="0" t="0" r="0" b="0"/>
              <a:pathLst>
                <a:path w="241791" h="56642">
                  <a:moveTo>
                    <a:pt x="241791" y="0"/>
                  </a:moveTo>
                  <a:lnTo>
                    <a:pt x="211448" y="20447"/>
                  </a:lnTo>
                  <a:cubicBezTo>
                    <a:pt x="188731" y="38544"/>
                    <a:pt x="166029" y="56642"/>
                    <a:pt x="120627" y="56642"/>
                  </a:cubicBezTo>
                  <a:cubicBezTo>
                    <a:pt x="75478" y="56642"/>
                    <a:pt x="52904" y="38544"/>
                    <a:pt x="30266" y="20447"/>
                  </a:cubicBezTo>
                  <a:lnTo>
                    <a:pt x="0" y="0"/>
                  </a:ln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16" name="Shape 165">
              <a:extLst>
                <a:ext uri="{FF2B5EF4-FFF2-40B4-BE49-F238E27FC236}">
                  <a16:creationId xmlns:a16="http://schemas.microsoft.com/office/drawing/2014/main" id="{9F9247C2-3C0B-9E6C-B0B9-3192CF934F35}"/>
                </a:ext>
              </a:extLst>
            </p:cNvPr>
            <p:cNvSpPr/>
            <p:nvPr/>
          </p:nvSpPr>
          <p:spPr>
            <a:xfrm>
              <a:off x="6716269" y="84963"/>
              <a:ext cx="1812671" cy="72263"/>
            </a:xfrm>
            <a:custGeom>
              <a:avLst/>
              <a:gdLst/>
              <a:ahLst/>
              <a:cxnLst/>
              <a:rect l="0" t="0" r="0" b="0"/>
              <a:pathLst>
                <a:path w="1812671" h="72263">
                  <a:moveTo>
                    <a:pt x="0" y="0"/>
                  </a:moveTo>
                  <a:cubicBezTo>
                    <a:pt x="90805" y="0"/>
                    <a:pt x="90805" y="72263"/>
                    <a:pt x="181101" y="72263"/>
                  </a:cubicBezTo>
                  <a:cubicBezTo>
                    <a:pt x="271907" y="72263"/>
                    <a:pt x="271907" y="0"/>
                    <a:pt x="362838" y="0"/>
                  </a:cubicBezTo>
                  <a:cubicBezTo>
                    <a:pt x="453009" y="0"/>
                    <a:pt x="453009" y="72263"/>
                    <a:pt x="543940" y="72263"/>
                  </a:cubicBezTo>
                  <a:cubicBezTo>
                    <a:pt x="634238" y="72263"/>
                    <a:pt x="634238" y="0"/>
                    <a:pt x="725043" y="0"/>
                  </a:cubicBezTo>
                  <a:cubicBezTo>
                    <a:pt x="815848" y="0"/>
                    <a:pt x="815848" y="72263"/>
                    <a:pt x="906145" y="72263"/>
                  </a:cubicBezTo>
                  <a:cubicBezTo>
                    <a:pt x="996950" y="72263"/>
                    <a:pt x="996950" y="0"/>
                    <a:pt x="1087755" y="0"/>
                  </a:cubicBezTo>
                  <a:cubicBezTo>
                    <a:pt x="1178560" y="0"/>
                    <a:pt x="1178560" y="72263"/>
                    <a:pt x="1268857" y="72263"/>
                  </a:cubicBezTo>
                  <a:cubicBezTo>
                    <a:pt x="1359662" y="72263"/>
                    <a:pt x="1359662" y="0"/>
                    <a:pt x="1450467" y="0"/>
                  </a:cubicBezTo>
                  <a:cubicBezTo>
                    <a:pt x="1540763" y="0"/>
                    <a:pt x="1540763" y="72263"/>
                    <a:pt x="1631569" y="72263"/>
                  </a:cubicBezTo>
                  <a:cubicBezTo>
                    <a:pt x="1722500" y="72263"/>
                    <a:pt x="1722500" y="0"/>
                    <a:pt x="1812671" y="0"/>
                  </a:cubicBez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17" name="Shape 166">
              <a:extLst>
                <a:ext uri="{FF2B5EF4-FFF2-40B4-BE49-F238E27FC236}">
                  <a16:creationId xmlns:a16="http://schemas.microsoft.com/office/drawing/2014/main" id="{9D16DECF-AB4D-1009-C10D-D67AE2A464EB}"/>
                </a:ext>
              </a:extLst>
            </p:cNvPr>
            <p:cNvSpPr/>
            <p:nvPr/>
          </p:nvSpPr>
          <p:spPr>
            <a:xfrm>
              <a:off x="6716269" y="186055"/>
              <a:ext cx="1812671" cy="71882"/>
            </a:xfrm>
            <a:custGeom>
              <a:avLst/>
              <a:gdLst/>
              <a:ahLst/>
              <a:cxnLst/>
              <a:rect l="0" t="0" r="0" b="0"/>
              <a:pathLst>
                <a:path w="1812671" h="71882">
                  <a:moveTo>
                    <a:pt x="0" y="0"/>
                  </a:moveTo>
                  <a:cubicBezTo>
                    <a:pt x="90805" y="0"/>
                    <a:pt x="90805" y="71882"/>
                    <a:pt x="181101" y="71882"/>
                  </a:cubicBezTo>
                  <a:cubicBezTo>
                    <a:pt x="271907" y="71882"/>
                    <a:pt x="271907" y="0"/>
                    <a:pt x="362838" y="0"/>
                  </a:cubicBezTo>
                  <a:cubicBezTo>
                    <a:pt x="453009" y="0"/>
                    <a:pt x="453009" y="71882"/>
                    <a:pt x="543940" y="71882"/>
                  </a:cubicBezTo>
                  <a:cubicBezTo>
                    <a:pt x="634238" y="71882"/>
                    <a:pt x="634238" y="0"/>
                    <a:pt x="725043" y="0"/>
                  </a:cubicBezTo>
                  <a:cubicBezTo>
                    <a:pt x="815848" y="0"/>
                    <a:pt x="815848" y="71882"/>
                    <a:pt x="906145" y="71882"/>
                  </a:cubicBezTo>
                  <a:cubicBezTo>
                    <a:pt x="996950" y="71882"/>
                    <a:pt x="996950" y="0"/>
                    <a:pt x="1087755" y="0"/>
                  </a:cubicBezTo>
                  <a:cubicBezTo>
                    <a:pt x="1178560" y="0"/>
                    <a:pt x="1178560" y="71882"/>
                    <a:pt x="1268857" y="71882"/>
                  </a:cubicBezTo>
                  <a:cubicBezTo>
                    <a:pt x="1359662" y="71882"/>
                    <a:pt x="1359662" y="0"/>
                    <a:pt x="1450467" y="0"/>
                  </a:cubicBezTo>
                  <a:cubicBezTo>
                    <a:pt x="1540763" y="0"/>
                    <a:pt x="1540763" y="71882"/>
                    <a:pt x="1631569" y="71882"/>
                  </a:cubicBezTo>
                  <a:cubicBezTo>
                    <a:pt x="1722500" y="71882"/>
                    <a:pt x="1722500" y="0"/>
                    <a:pt x="1812671" y="0"/>
                  </a:cubicBez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18" name="Shape 167">
              <a:extLst>
                <a:ext uri="{FF2B5EF4-FFF2-40B4-BE49-F238E27FC236}">
                  <a16:creationId xmlns:a16="http://schemas.microsoft.com/office/drawing/2014/main" id="{BFDA5383-1882-E50D-1ABB-FBBBF7956BCB}"/>
                </a:ext>
              </a:extLst>
            </p:cNvPr>
            <p:cNvSpPr/>
            <p:nvPr/>
          </p:nvSpPr>
          <p:spPr>
            <a:xfrm>
              <a:off x="6716269" y="286131"/>
              <a:ext cx="1812671" cy="72390"/>
            </a:xfrm>
            <a:custGeom>
              <a:avLst/>
              <a:gdLst/>
              <a:ahLst/>
              <a:cxnLst/>
              <a:rect l="0" t="0" r="0" b="0"/>
              <a:pathLst>
                <a:path w="1812671" h="72390">
                  <a:moveTo>
                    <a:pt x="0" y="0"/>
                  </a:moveTo>
                  <a:cubicBezTo>
                    <a:pt x="90805" y="0"/>
                    <a:pt x="90805" y="72390"/>
                    <a:pt x="181101" y="72390"/>
                  </a:cubicBezTo>
                  <a:cubicBezTo>
                    <a:pt x="271907" y="72390"/>
                    <a:pt x="271907" y="0"/>
                    <a:pt x="362838" y="0"/>
                  </a:cubicBezTo>
                  <a:cubicBezTo>
                    <a:pt x="453009" y="0"/>
                    <a:pt x="453009" y="72390"/>
                    <a:pt x="543940" y="72390"/>
                  </a:cubicBezTo>
                  <a:cubicBezTo>
                    <a:pt x="634238" y="72390"/>
                    <a:pt x="634238" y="0"/>
                    <a:pt x="725043" y="0"/>
                  </a:cubicBezTo>
                  <a:cubicBezTo>
                    <a:pt x="815848" y="0"/>
                    <a:pt x="815848" y="72390"/>
                    <a:pt x="906145" y="72390"/>
                  </a:cubicBezTo>
                  <a:cubicBezTo>
                    <a:pt x="996950" y="72390"/>
                    <a:pt x="996950" y="0"/>
                    <a:pt x="1087755" y="0"/>
                  </a:cubicBezTo>
                  <a:cubicBezTo>
                    <a:pt x="1178560" y="0"/>
                    <a:pt x="1178560" y="72390"/>
                    <a:pt x="1268857" y="72390"/>
                  </a:cubicBezTo>
                  <a:cubicBezTo>
                    <a:pt x="1359662" y="72390"/>
                    <a:pt x="1359662" y="0"/>
                    <a:pt x="1450467" y="0"/>
                  </a:cubicBezTo>
                  <a:cubicBezTo>
                    <a:pt x="1540763" y="0"/>
                    <a:pt x="1540763" y="72390"/>
                    <a:pt x="1631569" y="72390"/>
                  </a:cubicBezTo>
                  <a:cubicBezTo>
                    <a:pt x="1722500" y="72390"/>
                    <a:pt x="1722500" y="0"/>
                    <a:pt x="1812671" y="0"/>
                  </a:cubicBez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19" name="Shape 168">
              <a:extLst>
                <a:ext uri="{FF2B5EF4-FFF2-40B4-BE49-F238E27FC236}">
                  <a16:creationId xmlns:a16="http://schemas.microsoft.com/office/drawing/2014/main" id="{19263427-4BC4-36B9-0601-DEF021AB5022}"/>
                </a:ext>
              </a:extLst>
            </p:cNvPr>
            <p:cNvSpPr/>
            <p:nvPr/>
          </p:nvSpPr>
          <p:spPr>
            <a:xfrm>
              <a:off x="6716269" y="386842"/>
              <a:ext cx="1812671" cy="72263"/>
            </a:xfrm>
            <a:custGeom>
              <a:avLst/>
              <a:gdLst/>
              <a:ahLst/>
              <a:cxnLst/>
              <a:rect l="0" t="0" r="0" b="0"/>
              <a:pathLst>
                <a:path w="1812671" h="72263">
                  <a:moveTo>
                    <a:pt x="0" y="0"/>
                  </a:moveTo>
                  <a:cubicBezTo>
                    <a:pt x="90805" y="0"/>
                    <a:pt x="90805" y="72263"/>
                    <a:pt x="181101" y="72263"/>
                  </a:cubicBezTo>
                  <a:cubicBezTo>
                    <a:pt x="271907" y="72263"/>
                    <a:pt x="271907" y="0"/>
                    <a:pt x="362838" y="0"/>
                  </a:cubicBezTo>
                  <a:cubicBezTo>
                    <a:pt x="453009" y="0"/>
                    <a:pt x="453009" y="72263"/>
                    <a:pt x="543940" y="72263"/>
                  </a:cubicBezTo>
                  <a:cubicBezTo>
                    <a:pt x="634238" y="72263"/>
                    <a:pt x="634238" y="0"/>
                    <a:pt x="725043" y="0"/>
                  </a:cubicBezTo>
                  <a:cubicBezTo>
                    <a:pt x="815848" y="0"/>
                    <a:pt x="815848" y="72263"/>
                    <a:pt x="906145" y="72263"/>
                  </a:cubicBezTo>
                  <a:cubicBezTo>
                    <a:pt x="996950" y="72263"/>
                    <a:pt x="996950" y="0"/>
                    <a:pt x="1087755" y="0"/>
                  </a:cubicBezTo>
                  <a:cubicBezTo>
                    <a:pt x="1178560" y="0"/>
                    <a:pt x="1178560" y="72263"/>
                    <a:pt x="1268857" y="72263"/>
                  </a:cubicBezTo>
                  <a:cubicBezTo>
                    <a:pt x="1359662" y="72263"/>
                    <a:pt x="1359662" y="0"/>
                    <a:pt x="1450467" y="0"/>
                  </a:cubicBezTo>
                  <a:cubicBezTo>
                    <a:pt x="1540763" y="0"/>
                    <a:pt x="1540763" y="72263"/>
                    <a:pt x="1631569" y="72263"/>
                  </a:cubicBezTo>
                  <a:cubicBezTo>
                    <a:pt x="1722500" y="72263"/>
                    <a:pt x="1722500" y="0"/>
                    <a:pt x="1812671" y="0"/>
                  </a:cubicBez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20" name="Shape 169">
              <a:extLst>
                <a:ext uri="{FF2B5EF4-FFF2-40B4-BE49-F238E27FC236}">
                  <a16:creationId xmlns:a16="http://schemas.microsoft.com/office/drawing/2014/main" id="{7857F73F-334C-25B5-19C7-80877118024A}"/>
                </a:ext>
              </a:extLst>
            </p:cNvPr>
            <p:cNvSpPr/>
            <p:nvPr/>
          </p:nvSpPr>
          <p:spPr>
            <a:xfrm>
              <a:off x="6716269" y="487934"/>
              <a:ext cx="1812671" cy="72390"/>
            </a:xfrm>
            <a:custGeom>
              <a:avLst/>
              <a:gdLst/>
              <a:ahLst/>
              <a:cxnLst/>
              <a:rect l="0" t="0" r="0" b="0"/>
              <a:pathLst>
                <a:path w="1812671" h="72390">
                  <a:moveTo>
                    <a:pt x="0" y="0"/>
                  </a:moveTo>
                  <a:cubicBezTo>
                    <a:pt x="90805" y="0"/>
                    <a:pt x="90805" y="72390"/>
                    <a:pt x="181101" y="72390"/>
                  </a:cubicBezTo>
                  <a:cubicBezTo>
                    <a:pt x="271907" y="72390"/>
                    <a:pt x="271907" y="0"/>
                    <a:pt x="362838" y="0"/>
                  </a:cubicBezTo>
                  <a:cubicBezTo>
                    <a:pt x="453009" y="0"/>
                    <a:pt x="453009" y="72390"/>
                    <a:pt x="543940" y="72390"/>
                  </a:cubicBezTo>
                  <a:cubicBezTo>
                    <a:pt x="634238" y="72390"/>
                    <a:pt x="634238" y="0"/>
                    <a:pt x="725043" y="0"/>
                  </a:cubicBezTo>
                  <a:cubicBezTo>
                    <a:pt x="815848" y="0"/>
                    <a:pt x="815848" y="72390"/>
                    <a:pt x="906145" y="72390"/>
                  </a:cubicBezTo>
                  <a:cubicBezTo>
                    <a:pt x="996950" y="72390"/>
                    <a:pt x="996950" y="0"/>
                    <a:pt x="1087755" y="0"/>
                  </a:cubicBezTo>
                  <a:cubicBezTo>
                    <a:pt x="1178560" y="0"/>
                    <a:pt x="1178560" y="72390"/>
                    <a:pt x="1268857" y="72390"/>
                  </a:cubicBezTo>
                  <a:cubicBezTo>
                    <a:pt x="1359662" y="72390"/>
                    <a:pt x="1359662" y="0"/>
                    <a:pt x="1450467" y="0"/>
                  </a:cubicBezTo>
                  <a:cubicBezTo>
                    <a:pt x="1540763" y="0"/>
                    <a:pt x="1540763" y="72390"/>
                    <a:pt x="1631569" y="72390"/>
                  </a:cubicBezTo>
                  <a:cubicBezTo>
                    <a:pt x="1722500" y="72390"/>
                    <a:pt x="1722500" y="0"/>
                    <a:pt x="1812671" y="0"/>
                  </a:cubicBez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21" name="Shape 170">
              <a:extLst>
                <a:ext uri="{FF2B5EF4-FFF2-40B4-BE49-F238E27FC236}">
                  <a16:creationId xmlns:a16="http://schemas.microsoft.com/office/drawing/2014/main" id="{C99046BC-8153-8CAD-7052-4865BAAB9FA4}"/>
                </a:ext>
              </a:extLst>
            </p:cNvPr>
            <p:cNvSpPr/>
            <p:nvPr/>
          </p:nvSpPr>
          <p:spPr>
            <a:xfrm>
              <a:off x="6716269" y="588518"/>
              <a:ext cx="1812671" cy="71882"/>
            </a:xfrm>
            <a:custGeom>
              <a:avLst/>
              <a:gdLst/>
              <a:ahLst/>
              <a:cxnLst/>
              <a:rect l="0" t="0" r="0" b="0"/>
              <a:pathLst>
                <a:path w="1812671" h="71882">
                  <a:moveTo>
                    <a:pt x="0" y="0"/>
                  </a:moveTo>
                  <a:cubicBezTo>
                    <a:pt x="90805" y="0"/>
                    <a:pt x="90805" y="71882"/>
                    <a:pt x="181101" y="71882"/>
                  </a:cubicBezTo>
                  <a:cubicBezTo>
                    <a:pt x="271907" y="71882"/>
                    <a:pt x="271907" y="0"/>
                    <a:pt x="362838" y="0"/>
                  </a:cubicBezTo>
                  <a:cubicBezTo>
                    <a:pt x="453009" y="0"/>
                    <a:pt x="453009" y="71882"/>
                    <a:pt x="543940" y="71882"/>
                  </a:cubicBezTo>
                  <a:cubicBezTo>
                    <a:pt x="634238" y="71882"/>
                    <a:pt x="634238" y="0"/>
                    <a:pt x="725043" y="0"/>
                  </a:cubicBezTo>
                  <a:cubicBezTo>
                    <a:pt x="815848" y="0"/>
                    <a:pt x="815848" y="71882"/>
                    <a:pt x="906145" y="71882"/>
                  </a:cubicBezTo>
                  <a:cubicBezTo>
                    <a:pt x="996950" y="71882"/>
                    <a:pt x="996950" y="0"/>
                    <a:pt x="1087755" y="0"/>
                  </a:cubicBezTo>
                  <a:cubicBezTo>
                    <a:pt x="1178560" y="0"/>
                    <a:pt x="1178560" y="71882"/>
                    <a:pt x="1268857" y="71882"/>
                  </a:cubicBezTo>
                  <a:cubicBezTo>
                    <a:pt x="1359662" y="71882"/>
                    <a:pt x="1359662" y="0"/>
                    <a:pt x="1450467" y="0"/>
                  </a:cubicBezTo>
                  <a:cubicBezTo>
                    <a:pt x="1540763" y="0"/>
                    <a:pt x="1540763" y="71882"/>
                    <a:pt x="1631569" y="71882"/>
                  </a:cubicBezTo>
                  <a:cubicBezTo>
                    <a:pt x="1722500" y="71882"/>
                    <a:pt x="1722500" y="0"/>
                    <a:pt x="1812671" y="0"/>
                  </a:cubicBez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22" name="Shape 171">
              <a:extLst>
                <a:ext uri="{FF2B5EF4-FFF2-40B4-BE49-F238E27FC236}">
                  <a16:creationId xmlns:a16="http://schemas.microsoft.com/office/drawing/2014/main" id="{9A032822-8FCB-33E8-ECF0-BEBF6265B86B}"/>
                </a:ext>
              </a:extLst>
            </p:cNvPr>
            <p:cNvSpPr/>
            <p:nvPr/>
          </p:nvSpPr>
          <p:spPr>
            <a:xfrm>
              <a:off x="6716269" y="689102"/>
              <a:ext cx="1812671" cy="72390"/>
            </a:xfrm>
            <a:custGeom>
              <a:avLst/>
              <a:gdLst/>
              <a:ahLst/>
              <a:cxnLst/>
              <a:rect l="0" t="0" r="0" b="0"/>
              <a:pathLst>
                <a:path w="1812671" h="72390">
                  <a:moveTo>
                    <a:pt x="0" y="0"/>
                  </a:moveTo>
                  <a:cubicBezTo>
                    <a:pt x="90805" y="0"/>
                    <a:pt x="90805" y="72390"/>
                    <a:pt x="181101" y="72390"/>
                  </a:cubicBezTo>
                  <a:cubicBezTo>
                    <a:pt x="271907" y="72390"/>
                    <a:pt x="271907" y="0"/>
                    <a:pt x="362838" y="0"/>
                  </a:cubicBezTo>
                  <a:cubicBezTo>
                    <a:pt x="453009" y="0"/>
                    <a:pt x="453009" y="72390"/>
                    <a:pt x="543940" y="72390"/>
                  </a:cubicBezTo>
                  <a:cubicBezTo>
                    <a:pt x="634238" y="72390"/>
                    <a:pt x="634238" y="0"/>
                    <a:pt x="725043" y="0"/>
                  </a:cubicBezTo>
                  <a:cubicBezTo>
                    <a:pt x="815848" y="0"/>
                    <a:pt x="815848" y="72390"/>
                    <a:pt x="906145" y="72390"/>
                  </a:cubicBezTo>
                  <a:cubicBezTo>
                    <a:pt x="996950" y="72390"/>
                    <a:pt x="996950" y="0"/>
                    <a:pt x="1087755" y="0"/>
                  </a:cubicBezTo>
                  <a:cubicBezTo>
                    <a:pt x="1178560" y="0"/>
                    <a:pt x="1178560" y="72390"/>
                    <a:pt x="1268857" y="72390"/>
                  </a:cubicBezTo>
                  <a:cubicBezTo>
                    <a:pt x="1359662" y="72390"/>
                    <a:pt x="1359662" y="0"/>
                    <a:pt x="1450467" y="0"/>
                  </a:cubicBezTo>
                  <a:cubicBezTo>
                    <a:pt x="1540763" y="0"/>
                    <a:pt x="1540763" y="72390"/>
                    <a:pt x="1631569" y="72390"/>
                  </a:cubicBezTo>
                  <a:cubicBezTo>
                    <a:pt x="1722500" y="72390"/>
                    <a:pt x="1722500" y="0"/>
                    <a:pt x="1812671" y="0"/>
                  </a:cubicBez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23" name="Shape 172">
              <a:extLst>
                <a:ext uri="{FF2B5EF4-FFF2-40B4-BE49-F238E27FC236}">
                  <a16:creationId xmlns:a16="http://schemas.microsoft.com/office/drawing/2014/main" id="{5374BCE4-4404-F80C-7FF7-BA6E340C351B}"/>
                </a:ext>
              </a:extLst>
            </p:cNvPr>
            <p:cNvSpPr/>
            <p:nvPr/>
          </p:nvSpPr>
          <p:spPr>
            <a:xfrm>
              <a:off x="6716269" y="789813"/>
              <a:ext cx="1812671" cy="72263"/>
            </a:xfrm>
            <a:custGeom>
              <a:avLst/>
              <a:gdLst/>
              <a:ahLst/>
              <a:cxnLst/>
              <a:rect l="0" t="0" r="0" b="0"/>
              <a:pathLst>
                <a:path w="1812671" h="72263">
                  <a:moveTo>
                    <a:pt x="0" y="0"/>
                  </a:moveTo>
                  <a:cubicBezTo>
                    <a:pt x="90805" y="0"/>
                    <a:pt x="90805" y="72263"/>
                    <a:pt x="181101" y="72263"/>
                  </a:cubicBezTo>
                  <a:cubicBezTo>
                    <a:pt x="271907" y="72263"/>
                    <a:pt x="271907" y="0"/>
                    <a:pt x="362838" y="0"/>
                  </a:cubicBezTo>
                  <a:cubicBezTo>
                    <a:pt x="453009" y="0"/>
                    <a:pt x="453009" y="72263"/>
                    <a:pt x="543940" y="72263"/>
                  </a:cubicBezTo>
                  <a:cubicBezTo>
                    <a:pt x="634238" y="72263"/>
                    <a:pt x="634238" y="0"/>
                    <a:pt x="725043" y="0"/>
                  </a:cubicBezTo>
                  <a:cubicBezTo>
                    <a:pt x="815848" y="0"/>
                    <a:pt x="815848" y="72263"/>
                    <a:pt x="906145" y="72263"/>
                  </a:cubicBezTo>
                  <a:cubicBezTo>
                    <a:pt x="996950" y="72263"/>
                    <a:pt x="996950" y="0"/>
                    <a:pt x="1087755" y="0"/>
                  </a:cubicBezTo>
                  <a:cubicBezTo>
                    <a:pt x="1178560" y="0"/>
                    <a:pt x="1178560" y="72263"/>
                    <a:pt x="1268857" y="72263"/>
                  </a:cubicBezTo>
                  <a:cubicBezTo>
                    <a:pt x="1359662" y="72263"/>
                    <a:pt x="1359662" y="0"/>
                    <a:pt x="1450467" y="0"/>
                  </a:cubicBezTo>
                  <a:cubicBezTo>
                    <a:pt x="1540763" y="0"/>
                    <a:pt x="1540763" y="72263"/>
                    <a:pt x="1631569" y="72263"/>
                  </a:cubicBezTo>
                  <a:cubicBezTo>
                    <a:pt x="1722500" y="72263"/>
                    <a:pt x="1722500" y="0"/>
                    <a:pt x="1812671" y="0"/>
                  </a:cubicBezTo>
                </a:path>
              </a:pathLst>
            </a:custGeom>
            <a:ln w="33675" cap="flat">
              <a:miter lim="127000"/>
            </a:ln>
          </p:spPr>
          <p:style>
            <a:lnRef idx="1">
              <a:srgbClr val="FFA900"/>
            </a:lnRef>
            <a:fillRef idx="0">
              <a:srgbClr val="000000">
                <a:alpha val="0"/>
              </a:srgbClr>
            </a:fillRef>
            <a:effectRef idx="0">
              <a:scrgbClr r="0" g="0" b="0"/>
            </a:effectRef>
            <a:fontRef idx="none"/>
          </p:style>
          <p:txBody>
            <a:bodyPr/>
            <a:lstStyle/>
            <a:p>
              <a:endParaRPr lang="en-IN"/>
            </a:p>
          </p:txBody>
        </p:sp>
        <p:sp>
          <p:nvSpPr>
            <p:cNvPr id="24" name="Shape 12639">
              <a:extLst>
                <a:ext uri="{FF2B5EF4-FFF2-40B4-BE49-F238E27FC236}">
                  <a16:creationId xmlns:a16="http://schemas.microsoft.com/office/drawing/2014/main" id="{40EDBC3A-ABA0-AC62-4CCC-0D8F1F57BD1F}"/>
                </a:ext>
              </a:extLst>
            </p:cNvPr>
            <p:cNvSpPr/>
            <p:nvPr/>
          </p:nvSpPr>
          <p:spPr>
            <a:xfrm>
              <a:off x="8103616" y="104851"/>
              <a:ext cx="906615" cy="1269416"/>
            </a:xfrm>
            <a:custGeom>
              <a:avLst/>
              <a:gdLst/>
              <a:ahLst/>
              <a:cxnLst/>
              <a:rect l="0" t="0" r="0" b="0"/>
              <a:pathLst>
                <a:path w="906615" h="1269416">
                  <a:moveTo>
                    <a:pt x="0" y="0"/>
                  </a:moveTo>
                  <a:lnTo>
                    <a:pt x="906615" y="0"/>
                  </a:lnTo>
                  <a:lnTo>
                    <a:pt x="906615" y="1269416"/>
                  </a:lnTo>
                  <a:lnTo>
                    <a:pt x="0" y="1269416"/>
                  </a:lnTo>
                  <a:lnTo>
                    <a:pt x="0" y="0"/>
                  </a:lnTo>
                </a:path>
              </a:pathLst>
            </a:custGeom>
            <a:ln w="0" cap="flat">
              <a:miter lim="127000"/>
            </a:ln>
          </p:spPr>
          <p:style>
            <a:lnRef idx="0">
              <a:srgbClr val="000000">
                <a:alpha val="0"/>
              </a:srgbClr>
            </a:lnRef>
            <a:fillRef idx="1">
              <a:srgbClr val="70DCDC"/>
            </a:fillRef>
            <a:effectRef idx="0">
              <a:scrgbClr r="0" g="0" b="0"/>
            </a:effectRef>
            <a:fontRef idx="none"/>
          </p:style>
          <p:txBody>
            <a:bodyPr/>
            <a:lstStyle/>
            <a:p>
              <a:endParaRPr lang="en-IN"/>
            </a:p>
          </p:txBody>
        </p:sp>
        <p:sp>
          <p:nvSpPr>
            <p:cNvPr id="25" name="Shape 176">
              <a:extLst>
                <a:ext uri="{FF2B5EF4-FFF2-40B4-BE49-F238E27FC236}">
                  <a16:creationId xmlns:a16="http://schemas.microsoft.com/office/drawing/2014/main" id="{FB3DA785-29C8-4249-7C82-62DB31A3FA74}"/>
                </a:ext>
              </a:extLst>
            </p:cNvPr>
            <p:cNvSpPr/>
            <p:nvPr/>
          </p:nvSpPr>
          <p:spPr>
            <a:xfrm>
              <a:off x="8956421" y="616697"/>
              <a:ext cx="187579" cy="375493"/>
            </a:xfrm>
            <a:custGeom>
              <a:avLst/>
              <a:gdLst/>
              <a:ahLst/>
              <a:cxnLst/>
              <a:rect l="0" t="0" r="0" b="0"/>
              <a:pathLst>
                <a:path w="187579" h="375493">
                  <a:moveTo>
                    <a:pt x="187579" y="375493"/>
                  </a:moveTo>
                  <a:lnTo>
                    <a:pt x="0" y="187467"/>
                  </a:lnTo>
                  <a:lnTo>
                    <a:pt x="187579"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26" name="Shape 178">
              <a:extLst>
                <a:ext uri="{FF2B5EF4-FFF2-40B4-BE49-F238E27FC236}">
                  <a16:creationId xmlns:a16="http://schemas.microsoft.com/office/drawing/2014/main" id="{8F1DA476-3C79-5BCB-59F2-DBF1E3CF116A}"/>
                </a:ext>
              </a:extLst>
            </p:cNvPr>
            <p:cNvSpPr/>
            <p:nvPr/>
          </p:nvSpPr>
          <p:spPr>
            <a:xfrm>
              <a:off x="8806053" y="1159510"/>
              <a:ext cx="337947" cy="417068"/>
            </a:xfrm>
            <a:custGeom>
              <a:avLst/>
              <a:gdLst/>
              <a:ahLst/>
              <a:cxnLst/>
              <a:rect l="0" t="0" r="0" b="0"/>
              <a:pathLst>
                <a:path w="337947" h="417068">
                  <a:moveTo>
                    <a:pt x="337947" y="370828"/>
                  </a:moveTo>
                  <a:lnTo>
                    <a:pt x="325058" y="381439"/>
                  </a:lnTo>
                  <a:cubicBezTo>
                    <a:pt x="291712" y="403924"/>
                    <a:pt x="251523" y="417068"/>
                    <a:pt x="208280" y="417068"/>
                  </a:cubicBezTo>
                  <a:cubicBezTo>
                    <a:pt x="93599" y="417068"/>
                    <a:pt x="0" y="323596"/>
                    <a:pt x="0" y="208788"/>
                  </a:cubicBezTo>
                  <a:cubicBezTo>
                    <a:pt x="0" y="93472"/>
                    <a:pt x="93599" y="0"/>
                    <a:pt x="208280" y="0"/>
                  </a:cubicBezTo>
                  <a:cubicBezTo>
                    <a:pt x="251523" y="0"/>
                    <a:pt x="291712" y="13145"/>
                    <a:pt x="325058" y="35656"/>
                  </a:cubicBezTo>
                  <a:lnTo>
                    <a:pt x="337947" y="46283"/>
                  </a:lnTo>
                </a:path>
              </a:pathLst>
            </a:custGeom>
            <a:ln w="29100"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27" name="Shape 12640">
              <a:extLst>
                <a:ext uri="{FF2B5EF4-FFF2-40B4-BE49-F238E27FC236}">
                  <a16:creationId xmlns:a16="http://schemas.microsoft.com/office/drawing/2014/main" id="{EBA595C9-8724-ADBC-C087-49F8A174E14D}"/>
                </a:ext>
              </a:extLst>
            </p:cNvPr>
            <p:cNvSpPr/>
            <p:nvPr/>
          </p:nvSpPr>
          <p:spPr>
            <a:xfrm>
              <a:off x="8632571" y="760857"/>
              <a:ext cx="81585" cy="839724"/>
            </a:xfrm>
            <a:custGeom>
              <a:avLst/>
              <a:gdLst/>
              <a:ahLst/>
              <a:cxnLst/>
              <a:rect l="0" t="0" r="0" b="0"/>
              <a:pathLst>
                <a:path w="81585" h="839724">
                  <a:moveTo>
                    <a:pt x="0" y="0"/>
                  </a:moveTo>
                  <a:lnTo>
                    <a:pt x="81585" y="0"/>
                  </a:lnTo>
                  <a:lnTo>
                    <a:pt x="81585" y="839724"/>
                  </a:lnTo>
                  <a:lnTo>
                    <a:pt x="0" y="839724"/>
                  </a:lnTo>
                  <a:lnTo>
                    <a:pt x="0" y="0"/>
                  </a:lnTo>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28" name="Shape 12641">
              <a:extLst>
                <a:ext uri="{FF2B5EF4-FFF2-40B4-BE49-F238E27FC236}">
                  <a16:creationId xmlns:a16="http://schemas.microsoft.com/office/drawing/2014/main" id="{16A66280-DF54-265A-F0EB-99C5F74B5709}"/>
                </a:ext>
              </a:extLst>
            </p:cNvPr>
            <p:cNvSpPr/>
            <p:nvPr/>
          </p:nvSpPr>
          <p:spPr>
            <a:xfrm>
              <a:off x="8759444" y="0"/>
              <a:ext cx="150660" cy="388239"/>
            </a:xfrm>
            <a:custGeom>
              <a:avLst/>
              <a:gdLst/>
              <a:ahLst/>
              <a:cxnLst/>
              <a:rect l="0" t="0" r="0" b="0"/>
              <a:pathLst>
                <a:path w="150660" h="388239">
                  <a:moveTo>
                    <a:pt x="0" y="0"/>
                  </a:moveTo>
                  <a:lnTo>
                    <a:pt x="150660" y="0"/>
                  </a:lnTo>
                  <a:lnTo>
                    <a:pt x="150660" y="388239"/>
                  </a:lnTo>
                  <a:lnTo>
                    <a:pt x="0" y="388239"/>
                  </a:lnTo>
                  <a:lnTo>
                    <a:pt x="0" y="0"/>
                  </a:lnTo>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29" name="Shape 184">
              <a:extLst>
                <a:ext uri="{FF2B5EF4-FFF2-40B4-BE49-F238E27FC236}">
                  <a16:creationId xmlns:a16="http://schemas.microsoft.com/office/drawing/2014/main" id="{E6EAEA37-3BEE-6974-F691-1546DD12D8B4}"/>
                </a:ext>
              </a:extLst>
            </p:cNvPr>
            <p:cNvSpPr/>
            <p:nvPr/>
          </p:nvSpPr>
          <p:spPr>
            <a:xfrm>
              <a:off x="8595614" y="645192"/>
              <a:ext cx="103632" cy="111347"/>
            </a:xfrm>
            <a:custGeom>
              <a:avLst/>
              <a:gdLst/>
              <a:ahLst/>
              <a:cxnLst/>
              <a:rect l="0" t="0" r="0" b="0"/>
              <a:pathLst>
                <a:path w="103632" h="111347">
                  <a:moveTo>
                    <a:pt x="85361" y="1208"/>
                  </a:moveTo>
                  <a:cubicBezTo>
                    <a:pt x="94631" y="0"/>
                    <a:pt x="103632" y="8382"/>
                    <a:pt x="103632" y="17621"/>
                  </a:cubicBezTo>
                  <a:cubicBezTo>
                    <a:pt x="103632" y="21177"/>
                    <a:pt x="102362" y="24860"/>
                    <a:pt x="99187" y="28162"/>
                  </a:cubicBezTo>
                  <a:cubicBezTo>
                    <a:pt x="75184" y="52165"/>
                    <a:pt x="51308" y="76041"/>
                    <a:pt x="27305" y="100044"/>
                  </a:cubicBezTo>
                  <a:cubicBezTo>
                    <a:pt x="16002" y="111347"/>
                    <a:pt x="0" y="100171"/>
                    <a:pt x="0" y="87979"/>
                  </a:cubicBezTo>
                  <a:cubicBezTo>
                    <a:pt x="0" y="84423"/>
                    <a:pt x="1397" y="80867"/>
                    <a:pt x="4445" y="77692"/>
                  </a:cubicBezTo>
                  <a:cubicBezTo>
                    <a:pt x="28448" y="53816"/>
                    <a:pt x="52324" y="29813"/>
                    <a:pt x="76327" y="5937"/>
                  </a:cubicBezTo>
                  <a:cubicBezTo>
                    <a:pt x="79153" y="3080"/>
                    <a:pt x="82272" y="1611"/>
                    <a:pt x="85361" y="1208"/>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30" name="Shape 186">
              <a:extLst>
                <a:ext uri="{FF2B5EF4-FFF2-40B4-BE49-F238E27FC236}">
                  <a16:creationId xmlns:a16="http://schemas.microsoft.com/office/drawing/2014/main" id="{0AE3FDB7-665E-F08F-BE66-372793E5B7D9}"/>
                </a:ext>
              </a:extLst>
            </p:cNvPr>
            <p:cNvSpPr/>
            <p:nvPr/>
          </p:nvSpPr>
          <p:spPr>
            <a:xfrm>
              <a:off x="8595614" y="645192"/>
              <a:ext cx="103632" cy="110966"/>
            </a:xfrm>
            <a:custGeom>
              <a:avLst/>
              <a:gdLst/>
              <a:ahLst/>
              <a:cxnLst/>
              <a:rect l="0" t="0" r="0" b="0"/>
              <a:pathLst>
                <a:path w="103632" h="110966">
                  <a:moveTo>
                    <a:pt x="18270" y="1208"/>
                  </a:moveTo>
                  <a:cubicBezTo>
                    <a:pt x="21360" y="1611"/>
                    <a:pt x="24479" y="3080"/>
                    <a:pt x="27305" y="5937"/>
                  </a:cubicBezTo>
                  <a:lnTo>
                    <a:pt x="99187" y="77692"/>
                  </a:lnTo>
                  <a:cubicBezTo>
                    <a:pt x="102362" y="80867"/>
                    <a:pt x="103632" y="84423"/>
                    <a:pt x="103632" y="87979"/>
                  </a:cubicBezTo>
                  <a:cubicBezTo>
                    <a:pt x="103632" y="100044"/>
                    <a:pt x="87630" y="110966"/>
                    <a:pt x="76327" y="100044"/>
                  </a:cubicBezTo>
                  <a:lnTo>
                    <a:pt x="4445" y="28162"/>
                  </a:lnTo>
                  <a:cubicBezTo>
                    <a:pt x="1397" y="24860"/>
                    <a:pt x="0" y="21177"/>
                    <a:pt x="0" y="17621"/>
                  </a:cubicBezTo>
                  <a:cubicBezTo>
                    <a:pt x="0" y="8382"/>
                    <a:pt x="9001" y="0"/>
                    <a:pt x="18270" y="1208"/>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31" name="Shape 187">
              <a:extLst>
                <a:ext uri="{FF2B5EF4-FFF2-40B4-BE49-F238E27FC236}">
                  <a16:creationId xmlns:a16="http://schemas.microsoft.com/office/drawing/2014/main" id="{0AF07A75-A9D8-EB1B-5200-77C370C73173}"/>
                </a:ext>
              </a:extLst>
            </p:cNvPr>
            <p:cNvSpPr/>
            <p:nvPr/>
          </p:nvSpPr>
          <p:spPr>
            <a:xfrm>
              <a:off x="7555103" y="1055751"/>
              <a:ext cx="116713" cy="103632"/>
            </a:xfrm>
            <a:custGeom>
              <a:avLst/>
              <a:gdLst/>
              <a:ahLst/>
              <a:cxnLst/>
              <a:rect l="0" t="0" r="0" b="0"/>
              <a:pathLst>
                <a:path w="116713" h="103632">
                  <a:moveTo>
                    <a:pt x="23114" y="0"/>
                  </a:moveTo>
                  <a:cubicBezTo>
                    <a:pt x="26670" y="0"/>
                    <a:pt x="30353" y="1397"/>
                    <a:pt x="33655" y="4699"/>
                  </a:cubicBezTo>
                  <a:cubicBezTo>
                    <a:pt x="57531" y="28702"/>
                    <a:pt x="81534" y="52578"/>
                    <a:pt x="105410" y="76581"/>
                  </a:cubicBezTo>
                  <a:cubicBezTo>
                    <a:pt x="116713" y="87884"/>
                    <a:pt x="106172" y="103632"/>
                    <a:pt x="93980" y="103632"/>
                  </a:cubicBezTo>
                  <a:cubicBezTo>
                    <a:pt x="90297" y="103632"/>
                    <a:pt x="86487" y="102235"/>
                    <a:pt x="83058" y="98806"/>
                  </a:cubicBezTo>
                  <a:cubicBezTo>
                    <a:pt x="59182" y="74930"/>
                    <a:pt x="35306" y="50927"/>
                    <a:pt x="11303" y="27051"/>
                  </a:cubicBezTo>
                  <a:cubicBezTo>
                    <a:pt x="0" y="16129"/>
                    <a:pt x="11049" y="0"/>
                    <a:pt x="23114" y="0"/>
                  </a:cubicBezTo>
                  <a:close/>
                </a:path>
              </a:pathLst>
            </a:custGeom>
            <a:ln w="0" cap="flat">
              <a:miter lim="127000"/>
            </a:ln>
          </p:spPr>
          <p:style>
            <a:lnRef idx="0">
              <a:srgbClr val="000000">
                <a:alpha val="0"/>
              </a:srgbClr>
            </a:lnRef>
            <a:fillRef idx="1">
              <a:srgbClr val="FFB0FF"/>
            </a:fillRef>
            <a:effectRef idx="0">
              <a:scrgbClr r="0" g="0" b="0"/>
            </a:effectRef>
            <a:fontRef idx="none"/>
          </p:style>
          <p:txBody>
            <a:bodyPr/>
            <a:lstStyle/>
            <a:p>
              <a:endParaRPr lang="en-IN"/>
            </a:p>
          </p:txBody>
        </p:sp>
        <p:sp>
          <p:nvSpPr>
            <p:cNvPr id="32" name="Shape 188">
              <a:extLst>
                <a:ext uri="{FF2B5EF4-FFF2-40B4-BE49-F238E27FC236}">
                  <a16:creationId xmlns:a16="http://schemas.microsoft.com/office/drawing/2014/main" id="{35E1C297-4B58-C5E6-24F0-B7332ED53F47}"/>
                </a:ext>
              </a:extLst>
            </p:cNvPr>
            <p:cNvSpPr/>
            <p:nvPr/>
          </p:nvSpPr>
          <p:spPr>
            <a:xfrm>
              <a:off x="7555484" y="1055751"/>
              <a:ext cx="116332" cy="103632"/>
            </a:xfrm>
            <a:custGeom>
              <a:avLst/>
              <a:gdLst/>
              <a:ahLst/>
              <a:cxnLst/>
              <a:rect l="0" t="0" r="0" b="0"/>
              <a:pathLst>
                <a:path w="116332" h="103632">
                  <a:moveTo>
                    <a:pt x="93473" y="0"/>
                  </a:moveTo>
                  <a:cubicBezTo>
                    <a:pt x="105664" y="0"/>
                    <a:pt x="116332" y="16129"/>
                    <a:pt x="105029" y="27051"/>
                  </a:cubicBezTo>
                  <a:cubicBezTo>
                    <a:pt x="81153" y="50927"/>
                    <a:pt x="57150" y="74930"/>
                    <a:pt x="33274" y="98806"/>
                  </a:cubicBezTo>
                  <a:cubicBezTo>
                    <a:pt x="29973" y="102235"/>
                    <a:pt x="26289" y="103632"/>
                    <a:pt x="22733" y="103632"/>
                  </a:cubicBezTo>
                  <a:cubicBezTo>
                    <a:pt x="10795" y="103632"/>
                    <a:pt x="0" y="87884"/>
                    <a:pt x="10923" y="76581"/>
                  </a:cubicBezTo>
                  <a:cubicBezTo>
                    <a:pt x="34925" y="52578"/>
                    <a:pt x="58801" y="28702"/>
                    <a:pt x="82677" y="4699"/>
                  </a:cubicBezTo>
                  <a:cubicBezTo>
                    <a:pt x="86106" y="1397"/>
                    <a:pt x="89789" y="0"/>
                    <a:pt x="93473" y="0"/>
                  </a:cubicBezTo>
                  <a:close/>
                </a:path>
              </a:pathLst>
            </a:custGeom>
            <a:ln w="0" cap="flat">
              <a:miter lim="127000"/>
            </a:ln>
          </p:spPr>
          <p:style>
            <a:lnRef idx="0">
              <a:srgbClr val="000000">
                <a:alpha val="0"/>
              </a:srgbClr>
            </a:lnRef>
            <a:fillRef idx="1">
              <a:srgbClr val="FFB0FF"/>
            </a:fillRef>
            <a:effectRef idx="0">
              <a:scrgbClr r="0" g="0" b="0"/>
            </a:effectRef>
            <a:fontRef idx="none"/>
          </p:style>
          <p:txBody>
            <a:bodyPr/>
            <a:lstStyle/>
            <a:p>
              <a:endParaRPr lang="en-IN"/>
            </a:p>
          </p:txBody>
        </p:sp>
        <p:sp>
          <p:nvSpPr>
            <p:cNvPr id="33" name="Shape 189">
              <a:extLst>
                <a:ext uri="{FF2B5EF4-FFF2-40B4-BE49-F238E27FC236}">
                  <a16:creationId xmlns:a16="http://schemas.microsoft.com/office/drawing/2014/main" id="{BE66CFD5-AD61-DCDF-8413-B0A64DD0CB79}"/>
                </a:ext>
              </a:extLst>
            </p:cNvPr>
            <p:cNvSpPr/>
            <p:nvPr/>
          </p:nvSpPr>
          <p:spPr>
            <a:xfrm>
              <a:off x="6229477" y="85979"/>
              <a:ext cx="350901" cy="271907"/>
            </a:xfrm>
            <a:custGeom>
              <a:avLst/>
              <a:gdLst/>
              <a:ahLst/>
              <a:cxnLst/>
              <a:rect l="0" t="0" r="0" b="0"/>
              <a:pathLst>
                <a:path w="350901" h="271907">
                  <a:moveTo>
                    <a:pt x="175768" y="0"/>
                  </a:moveTo>
                  <a:cubicBezTo>
                    <a:pt x="350901" y="0"/>
                    <a:pt x="350901" y="271907"/>
                    <a:pt x="175768" y="271907"/>
                  </a:cubicBezTo>
                  <a:cubicBezTo>
                    <a:pt x="0" y="271907"/>
                    <a:pt x="0" y="0"/>
                    <a:pt x="175768" y="0"/>
                  </a:cubicBezTo>
                  <a:close/>
                </a:path>
              </a:pathLst>
            </a:custGeom>
            <a:ln w="0" cap="flat">
              <a:miter lim="127000"/>
            </a:ln>
          </p:spPr>
          <p:style>
            <a:lnRef idx="0">
              <a:srgbClr val="000000">
                <a:alpha val="0"/>
              </a:srgbClr>
            </a:lnRef>
            <a:fillRef idx="1">
              <a:srgbClr val="70DCDC"/>
            </a:fillRef>
            <a:effectRef idx="0">
              <a:scrgbClr r="0" g="0" b="0"/>
            </a:effectRef>
            <a:fontRef idx="none"/>
          </p:style>
          <p:txBody>
            <a:bodyPr/>
            <a:lstStyle/>
            <a:p>
              <a:endParaRPr lang="en-IN"/>
            </a:p>
          </p:txBody>
        </p:sp>
        <p:sp>
          <p:nvSpPr>
            <p:cNvPr id="34" name="Shape 190">
              <a:extLst>
                <a:ext uri="{FF2B5EF4-FFF2-40B4-BE49-F238E27FC236}">
                  <a16:creationId xmlns:a16="http://schemas.microsoft.com/office/drawing/2014/main" id="{DC3288E9-06AF-A0CD-D742-E08823BCEB3A}"/>
                </a:ext>
              </a:extLst>
            </p:cNvPr>
            <p:cNvSpPr/>
            <p:nvPr/>
          </p:nvSpPr>
          <p:spPr>
            <a:xfrm>
              <a:off x="7864857" y="1091692"/>
              <a:ext cx="45085" cy="188849"/>
            </a:xfrm>
            <a:custGeom>
              <a:avLst/>
              <a:gdLst/>
              <a:ahLst/>
              <a:cxnLst/>
              <a:rect l="0" t="0" r="0" b="0"/>
              <a:pathLst>
                <a:path w="45085" h="188849">
                  <a:moveTo>
                    <a:pt x="22606" y="0"/>
                  </a:moveTo>
                  <a:cubicBezTo>
                    <a:pt x="33909" y="0"/>
                    <a:pt x="45085" y="7239"/>
                    <a:pt x="45085" y="21971"/>
                  </a:cubicBezTo>
                  <a:lnTo>
                    <a:pt x="45085" y="167259"/>
                  </a:lnTo>
                  <a:cubicBezTo>
                    <a:pt x="45085" y="181610"/>
                    <a:pt x="33909" y="188849"/>
                    <a:pt x="22606" y="188849"/>
                  </a:cubicBezTo>
                  <a:cubicBezTo>
                    <a:pt x="11302" y="188849"/>
                    <a:pt x="0" y="181610"/>
                    <a:pt x="0" y="167259"/>
                  </a:cubicBezTo>
                  <a:lnTo>
                    <a:pt x="0" y="21971"/>
                  </a:lnTo>
                  <a:cubicBezTo>
                    <a:pt x="0" y="7239"/>
                    <a:pt x="11302" y="0"/>
                    <a:pt x="22606" y="0"/>
                  </a:cubicBezTo>
                  <a:close/>
                </a:path>
              </a:pathLst>
            </a:custGeom>
            <a:ln w="0" cap="flat">
              <a:miter lim="127000"/>
            </a:ln>
          </p:spPr>
          <p:style>
            <a:lnRef idx="0">
              <a:srgbClr val="000000">
                <a:alpha val="0"/>
              </a:srgbClr>
            </a:lnRef>
            <a:fillRef idx="1">
              <a:srgbClr val="FFCA7D"/>
            </a:fillRef>
            <a:effectRef idx="0">
              <a:scrgbClr r="0" g="0" b="0"/>
            </a:effectRef>
            <a:fontRef idx="none"/>
          </p:style>
          <p:txBody>
            <a:bodyPr/>
            <a:lstStyle/>
            <a:p>
              <a:endParaRPr lang="en-IN"/>
            </a:p>
          </p:txBody>
        </p:sp>
        <p:sp>
          <p:nvSpPr>
            <p:cNvPr id="35" name="Shape 191">
              <a:extLst>
                <a:ext uri="{FF2B5EF4-FFF2-40B4-BE49-F238E27FC236}">
                  <a16:creationId xmlns:a16="http://schemas.microsoft.com/office/drawing/2014/main" id="{5F9C3548-BF99-89D5-C1A9-241166EF1117}"/>
                </a:ext>
              </a:extLst>
            </p:cNvPr>
            <p:cNvSpPr/>
            <p:nvPr/>
          </p:nvSpPr>
          <p:spPr>
            <a:xfrm>
              <a:off x="7785989" y="1163701"/>
              <a:ext cx="203454" cy="45212"/>
            </a:xfrm>
            <a:custGeom>
              <a:avLst/>
              <a:gdLst/>
              <a:ahLst/>
              <a:cxnLst/>
              <a:rect l="0" t="0" r="0" b="0"/>
              <a:pathLst>
                <a:path w="203454" h="45212">
                  <a:moveTo>
                    <a:pt x="28829" y="0"/>
                  </a:moveTo>
                  <a:lnTo>
                    <a:pt x="173990" y="0"/>
                  </a:lnTo>
                  <a:cubicBezTo>
                    <a:pt x="203454" y="0"/>
                    <a:pt x="203454" y="45212"/>
                    <a:pt x="173990" y="45212"/>
                  </a:cubicBezTo>
                  <a:lnTo>
                    <a:pt x="28829" y="45212"/>
                  </a:lnTo>
                  <a:cubicBezTo>
                    <a:pt x="0" y="45212"/>
                    <a:pt x="0" y="0"/>
                    <a:pt x="28829" y="0"/>
                  </a:cubicBezTo>
                  <a:close/>
                </a:path>
              </a:pathLst>
            </a:custGeom>
            <a:ln w="0" cap="flat">
              <a:miter lim="127000"/>
            </a:ln>
          </p:spPr>
          <p:style>
            <a:lnRef idx="0">
              <a:srgbClr val="000000">
                <a:alpha val="0"/>
              </a:srgbClr>
            </a:lnRef>
            <a:fillRef idx="1">
              <a:srgbClr val="FFCA7D"/>
            </a:fillRef>
            <a:effectRef idx="0">
              <a:scrgbClr r="0" g="0" b="0"/>
            </a:effectRef>
            <a:fontRef idx="none"/>
          </p:style>
          <p:txBody>
            <a:bodyPr/>
            <a:lstStyle/>
            <a:p>
              <a:endParaRPr lang="en-IN"/>
            </a:p>
          </p:txBody>
        </p:sp>
        <p:sp>
          <p:nvSpPr>
            <p:cNvPr id="37" name="Rectangle 36">
              <a:extLst>
                <a:ext uri="{FF2B5EF4-FFF2-40B4-BE49-F238E27FC236}">
                  <a16:creationId xmlns:a16="http://schemas.microsoft.com/office/drawing/2014/main" id="{14EB945F-3575-FF26-CF22-7E806D6B71D1}"/>
                </a:ext>
              </a:extLst>
            </p:cNvPr>
            <p:cNvSpPr/>
            <p:nvPr/>
          </p:nvSpPr>
          <p:spPr>
            <a:xfrm>
              <a:off x="2927350" y="221180"/>
              <a:ext cx="191805" cy="608427"/>
            </a:xfrm>
            <a:prstGeom prst="rect">
              <a:avLst/>
            </a:prstGeom>
            <a:ln>
              <a:noFill/>
            </a:ln>
          </p:spPr>
          <p:txBody>
            <a:bodyPr vert="horz" lIns="0" tIns="0" rIns="0" bIns="0" rtlCol="0">
              <a:noAutofit/>
            </a:bodyPr>
            <a:lstStyle/>
            <a:p>
              <a:pPr>
                <a:lnSpc>
                  <a:spcPct val="107000"/>
                </a:lnSpc>
                <a:spcAft>
                  <a:spcPts val="800"/>
                </a:spcAft>
              </a:pPr>
              <a:r>
                <a:rPr lang="en-IN" sz="4000" b="1" kern="100">
                  <a:solidFill>
                    <a:srgbClr val="CC0000"/>
                  </a:solidFill>
                  <a:effectLst/>
                  <a:latin typeface="Cooper"/>
                  <a:ea typeface="Cooper"/>
                  <a:cs typeface="Cooper"/>
                </a:rPr>
                <a:t>-</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0" name="Rectangle 39">
              <a:extLst>
                <a:ext uri="{FF2B5EF4-FFF2-40B4-BE49-F238E27FC236}">
                  <a16:creationId xmlns:a16="http://schemas.microsoft.com/office/drawing/2014/main" id="{86ED0A57-2828-32D9-4E44-B1A9CB6AD7A7}"/>
                </a:ext>
              </a:extLst>
            </p:cNvPr>
            <p:cNvSpPr/>
            <p:nvPr/>
          </p:nvSpPr>
          <p:spPr>
            <a:xfrm>
              <a:off x="583653" y="1318659"/>
              <a:ext cx="4207117" cy="273040"/>
            </a:xfrm>
            <a:prstGeom prst="rect">
              <a:avLst/>
            </a:prstGeom>
            <a:ln>
              <a:noFill/>
            </a:ln>
          </p:spPr>
          <p:txBody>
            <a:bodyPr vert="horz" lIns="0" tIns="0" rIns="0" bIns="0" rtlCol="0">
              <a:noAutofit/>
            </a:bodyPr>
            <a:lstStyle/>
            <a:p>
              <a:pPr>
                <a:lnSpc>
                  <a:spcPct val="107000"/>
                </a:lnSpc>
                <a:spcAft>
                  <a:spcPts val="800"/>
                </a:spcAft>
              </a:pPr>
              <a:r>
                <a:rPr lang="en-IN" sz="2000" b="1" kern="100" dirty="0">
                  <a:solidFill>
                    <a:srgbClr val="3C3C3C"/>
                  </a:solidFill>
                  <a:effectLst/>
                  <a:latin typeface="Copperplate Gothic"/>
                  <a:ea typeface="Copperplate Gothic"/>
                  <a:cs typeface="Copperplate Gothic"/>
                </a:rPr>
                <a:t>SARTHAK DARANDAL</a:t>
              </a:r>
              <a:r>
                <a:rPr lang="en-IN" sz="2000" b="1" kern="100" dirty="0">
                  <a:solidFill>
                    <a:srgbClr val="3C3C3C"/>
                  </a:solidFill>
                  <a:latin typeface="Copperplate Gothic"/>
                  <a:ea typeface="Copperplate Gothic"/>
                  <a:cs typeface="Copperplate Gothic"/>
                </a:rPr>
                <a:t>E</a:t>
              </a:r>
              <a:endParaRPr lang="en-IN" sz="1100" kern="100" dirty="0">
                <a:solidFill>
                  <a:srgbClr val="000000"/>
                </a:solidFill>
                <a:effectLst/>
                <a:latin typeface="Calibri" panose="020F0502020204030204" pitchFamily="34" charset="0"/>
                <a:ea typeface="Calibri" panose="020F0502020204030204" pitchFamily="34" charset="0"/>
              </a:endParaRPr>
            </a:p>
          </p:txBody>
        </p:sp>
        <p:sp>
          <p:nvSpPr>
            <p:cNvPr id="41" name="Shape 197">
              <a:extLst>
                <a:ext uri="{FF2B5EF4-FFF2-40B4-BE49-F238E27FC236}">
                  <a16:creationId xmlns:a16="http://schemas.microsoft.com/office/drawing/2014/main" id="{48150542-2768-17B4-4892-CBF6B5B16E7A}"/>
                </a:ext>
              </a:extLst>
            </p:cNvPr>
            <p:cNvSpPr/>
            <p:nvPr/>
          </p:nvSpPr>
          <p:spPr>
            <a:xfrm>
              <a:off x="453288" y="1820418"/>
              <a:ext cx="3446628" cy="422021"/>
            </a:xfrm>
            <a:custGeom>
              <a:avLst/>
              <a:gdLst/>
              <a:ahLst/>
              <a:cxnLst/>
              <a:rect l="0" t="0" r="0" b="0"/>
              <a:pathLst>
                <a:path w="3446628" h="422021">
                  <a:moveTo>
                    <a:pt x="70345" y="0"/>
                  </a:moveTo>
                  <a:lnTo>
                    <a:pt x="3446628" y="0"/>
                  </a:lnTo>
                  <a:lnTo>
                    <a:pt x="3446628" y="351663"/>
                  </a:lnTo>
                  <a:cubicBezTo>
                    <a:pt x="3446628" y="390525"/>
                    <a:pt x="3415132" y="422021"/>
                    <a:pt x="3376270" y="422021"/>
                  </a:cubicBezTo>
                  <a:lnTo>
                    <a:pt x="0" y="422021"/>
                  </a:lnTo>
                  <a:lnTo>
                    <a:pt x="0" y="70358"/>
                  </a:lnTo>
                  <a:cubicBezTo>
                    <a:pt x="0" y="31496"/>
                    <a:pt x="31496" y="0"/>
                    <a:pt x="70345" y="0"/>
                  </a:cubicBezTo>
                  <a:close/>
                </a:path>
              </a:pathLst>
            </a:custGeom>
            <a:ln w="0" cap="flat">
              <a:round/>
            </a:ln>
          </p:spPr>
          <p:style>
            <a:lnRef idx="0">
              <a:srgbClr val="000000">
                <a:alpha val="0"/>
              </a:srgbClr>
            </a:lnRef>
            <a:fillRef idx="1">
              <a:srgbClr val="A9EAEA"/>
            </a:fillRef>
            <a:effectRef idx="0">
              <a:scrgbClr r="0" g="0" b="0"/>
            </a:effectRef>
            <a:fontRef idx="none"/>
          </p:style>
          <p:txBody>
            <a:bodyPr/>
            <a:lstStyle/>
            <a:p>
              <a:endParaRPr lang="en-IN" dirty="0"/>
            </a:p>
          </p:txBody>
        </p:sp>
        <p:sp>
          <p:nvSpPr>
            <p:cNvPr id="42" name="Shape 198">
              <a:extLst>
                <a:ext uri="{FF2B5EF4-FFF2-40B4-BE49-F238E27FC236}">
                  <a16:creationId xmlns:a16="http://schemas.microsoft.com/office/drawing/2014/main" id="{92B343EE-1A92-05E1-9B09-65840BA199BA}"/>
                </a:ext>
              </a:extLst>
            </p:cNvPr>
            <p:cNvSpPr/>
            <p:nvPr/>
          </p:nvSpPr>
          <p:spPr>
            <a:xfrm>
              <a:off x="453288" y="1820418"/>
              <a:ext cx="3446628" cy="422021"/>
            </a:xfrm>
            <a:custGeom>
              <a:avLst/>
              <a:gdLst/>
              <a:ahLst/>
              <a:cxnLst/>
              <a:rect l="0" t="0" r="0" b="0"/>
              <a:pathLst>
                <a:path w="3446628" h="422021">
                  <a:moveTo>
                    <a:pt x="70345" y="0"/>
                  </a:moveTo>
                  <a:lnTo>
                    <a:pt x="3446628" y="0"/>
                  </a:lnTo>
                  <a:lnTo>
                    <a:pt x="3446628" y="351663"/>
                  </a:lnTo>
                  <a:cubicBezTo>
                    <a:pt x="3446628" y="390525"/>
                    <a:pt x="3415132" y="422021"/>
                    <a:pt x="3376270" y="422021"/>
                  </a:cubicBezTo>
                  <a:lnTo>
                    <a:pt x="0" y="422021"/>
                  </a:lnTo>
                  <a:lnTo>
                    <a:pt x="0" y="70358"/>
                  </a:lnTo>
                  <a:cubicBezTo>
                    <a:pt x="0" y="31496"/>
                    <a:pt x="31496" y="0"/>
                    <a:pt x="70345" y="0"/>
                  </a:cubicBezTo>
                  <a:close/>
                </a:path>
              </a:pathLst>
            </a:custGeom>
            <a:ln w="25400" cap="flat">
              <a:round/>
            </a:ln>
          </p:spPr>
          <p:style>
            <a:lnRef idx="1">
              <a:srgbClr val="6C5431"/>
            </a:lnRef>
            <a:fillRef idx="0">
              <a:srgbClr val="000000">
                <a:alpha val="0"/>
              </a:srgbClr>
            </a:fillRef>
            <a:effectRef idx="0">
              <a:scrgbClr r="0" g="0" b="0"/>
            </a:effectRef>
            <a:fontRef idx="none"/>
          </p:style>
          <p:txBody>
            <a:bodyPr/>
            <a:lstStyle/>
            <a:p>
              <a:endParaRPr lang="en-IN" dirty="0"/>
            </a:p>
          </p:txBody>
        </p:sp>
        <p:sp>
          <p:nvSpPr>
            <p:cNvPr id="43" name="Rectangle 42">
              <a:extLst>
                <a:ext uri="{FF2B5EF4-FFF2-40B4-BE49-F238E27FC236}">
                  <a16:creationId xmlns:a16="http://schemas.microsoft.com/office/drawing/2014/main" id="{13092C9A-C0E6-E913-78B4-6B921E77A99B}"/>
                </a:ext>
              </a:extLst>
            </p:cNvPr>
            <p:cNvSpPr/>
            <p:nvPr/>
          </p:nvSpPr>
          <p:spPr>
            <a:xfrm>
              <a:off x="554181" y="1891535"/>
              <a:ext cx="2678921" cy="272714"/>
            </a:xfrm>
            <a:prstGeom prst="rect">
              <a:avLst/>
            </a:prstGeom>
            <a:ln>
              <a:noFill/>
            </a:ln>
          </p:spPr>
          <p:txBody>
            <a:bodyPr vert="horz" lIns="0" tIns="0" rIns="0" bIns="0" rtlCol="0">
              <a:noAutofit/>
            </a:bodyPr>
            <a:lstStyle/>
            <a:p>
              <a:pPr>
                <a:lnSpc>
                  <a:spcPct val="107000"/>
                </a:lnSpc>
                <a:spcAft>
                  <a:spcPts val="800"/>
                </a:spcAft>
              </a:pPr>
              <a:r>
                <a:rPr lang="en-US" sz="2000" b="1" kern="100" dirty="0">
                  <a:solidFill>
                    <a:srgbClr val="3C3C3C"/>
                  </a:solidFill>
                  <a:effectLst/>
                  <a:latin typeface="Aptos" panose="020B0004020202020204" pitchFamily="34" charset="0"/>
                  <a:ea typeface="Calibri" panose="020F0502020204030204" pitchFamily="34" charset="0"/>
                </a:rPr>
                <a:t>SARTHAK JADHAV</a:t>
              </a:r>
              <a:endParaRPr lang="en-IN" sz="1100" kern="100" dirty="0">
                <a:solidFill>
                  <a:srgbClr val="000000"/>
                </a:solidFill>
                <a:effectLst/>
                <a:latin typeface="Calibri" panose="020F0502020204030204" pitchFamily="34" charset="0"/>
                <a:ea typeface="Calibri" panose="020F0502020204030204" pitchFamily="34" charset="0"/>
              </a:endParaRPr>
            </a:p>
          </p:txBody>
        </p:sp>
        <p:sp>
          <p:nvSpPr>
            <p:cNvPr id="44" name="Shape 200">
              <a:extLst>
                <a:ext uri="{FF2B5EF4-FFF2-40B4-BE49-F238E27FC236}">
                  <a16:creationId xmlns:a16="http://schemas.microsoft.com/office/drawing/2014/main" id="{3B69589D-9FAD-396A-8CEB-AD543366C62C}"/>
                </a:ext>
              </a:extLst>
            </p:cNvPr>
            <p:cNvSpPr/>
            <p:nvPr/>
          </p:nvSpPr>
          <p:spPr>
            <a:xfrm>
              <a:off x="453288" y="2413762"/>
              <a:ext cx="3446628" cy="422021"/>
            </a:xfrm>
            <a:custGeom>
              <a:avLst/>
              <a:gdLst/>
              <a:ahLst/>
              <a:cxnLst/>
              <a:rect l="0" t="0" r="0" b="0"/>
              <a:pathLst>
                <a:path w="3446628" h="422021">
                  <a:moveTo>
                    <a:pt x="70345" y="0"/>
                  </a:moveTo>
                  <a:lnTo>
                    <a:pt x="3446628" y="0"/>
                  </a:lnTo>
                  <a:lnTo>
                    <a:pt x="3446628" y="351663"/>
                  </a:lnTo>
                  <a:cubicBezTo>
                    <a:pt x="3446628" y="390525"/>
                    <a:pt x="3415132" y="422021"/>
                    <a:pt x="3376270" y="422021"/>
                  </a:cubicBezTo>
                  <a:lnTo>
                    <a:pt x="0" y="422021"/>
                  </a:lnTo>
                  <a:lnTo>
                    <a:pt x="0" y="70358"/>
                  </a:lnTo>
                  <a:cubicBezTo>
                    <a:pt x="0" y="31496"/>
                    <a:pt x="31496" y="0"/>
                    <a:pt x="70345" y="0"/>
                  </a:cubicBezTo>
                  <a:close/>
                </a:path>
              </a:pathLst>
            </a:custGeom>
            <a:ln w="0" cap="flat">
              <a:round/>
            </a:ln>
          </p:spPr>
          <p:style>
            <a:lnRef idx="0">
              <a:srgbClr val="000000">
                <a:alpha val="0"/>
              </a:srgbClr>
            </a:lnRef>
            <a:fillRef idx="1">
              <a:srgbClr val="FFCB66"/>
            </a:fillRef>
            <a:effectRef idx="0">
              <a:scrgbClr r="0" g="0" b="0"/>
            </a:effectRef>
            <a:fontRef idx="none"/>
          </p:style>
          <p:txBody>
            <a:bodyPr/>
            <a:lstStyle/>
            <a:p>
              <a:endParaRPr lang="en-IN"/>
            </a:p>
          </p:txBody>
        </p:sp>
        <p:sp>
          <p:nvSpPr>
            <p:cNvPr id="45" name="Shape 201">
              <a:extLst>
                <a:ext uri="{FF2B5EF4-FFF2-40B4-BE49-F238E27FC236}">
                  <a16:creationId xmlns:a16="http://schemas.microsoft.com/office/drawing/2014/main" id="{D87377E0-5996-15C4-6D58-3785F6D214D4}"/>
                </a:ext>
              </a:extLst>
            </p:cNvPr>
            <p:cNvSpPr/>
            <p:nvPr/>
          </p:nvSpPr>
          <p:spPr>
            <a:xfrm>
              <a:off x="453288" y="2413762"/>
              <a:ext cx="3446628" cy="422021"/>
            </a:xfrm>
            <a:custGeom>
              <a:avLst/>
              <a:gdLst/>
              <a:ahLst/>
              <a:cxnLst/>
              <a:rect l="0" t="0" r="0" b="0"/>
              <a:pathLst>
                <a:path w="3446628" h="422021">
                  <a:moveTo>
                    <a:pt x="70345" y="0"/>
                  </a:moveTo>
                  <a:lnTo>
                    <a:pt x="3446628" y="0"/>
                  </a:lnTo>
                  <a:lnTo>
                    <a:pt x="3446628" y="351663"/>
                  </a:lnTo>
                  <a:cubicBezTo>
                    <a:pt x="3446628" y="390525"/>
                    <a:pt x="3415132" y="422021"/>
                    <a:pt x="3376270" y="422021"/>
                  </a:cubicBezTo>
                  <a:lnTo>
                    <a:pt x="0" y="422021"/>
                  </a:lnTo>
                  <a:lnTo>
                    <a:pt x="0" y="70358"/>
                  </a:lnTo>
                  <a:cubicBezTo>
                    <a:pt x="0" y="31496"/>
                    <a:pt x="31496" y="0"/>
                    <a:pt x="70345" y="0"/>
                  </a:cubicBezTo>
                  <a:close/>
                </a:path>
              </a:pathLst>
            </a:custGeom>
            <a:ln w="25400" cap="flat">
              <a:round/>
            </a:ln>
          </p:spPr>
          <p:style>
            <a:lnRef idx="1">
              <a:srgbClr val="6C5431"/>
            </a:lnRef>
            <a:fillRef idx="0">
              <a:srgbClr val="000000">
                <a:alpha val="0"/>
              </a:srgbClr>
            </a:fillRef>
            <a:effectRef idx="0">
              <a:scrgbClr r="0" g="0" b="0"/>
            </a:effectRef>
            <a:fontRef idx="none"/>
          </p:style>
          <p:txBody>
            <a:bodyPr/>
            <a:lstStyle/>
            <a:p>
              <a:endParaRPr lang="en-IN"/>
            </a:p>
          </p:txBody>
        </p:sp>
        <p:sp>
          <p:nvSpPr>
            <p:cNvPr id="46" name="Rectangle 45">
              <a:extLst>
                <a:ext uri="{FF2B5EF4-FFF2-40B4-BE49-F238E27FC236}">
                  <a16:creationId xmlns:a16="http://schemas.microsoft.com/office/drawing/2014/main" id="{7605A1BB-5505-B7D3-961B-59607A858B25}"/>
                </a:ext>
              </a:extLst>
            </p:cNvPr>
            <p:cNvSpPr/>
            <p:nvPr/>
          </p:nvSpPr>
          <p:spPr>
            <a:xfrm>
              <a:off x="526694" y="2512959"/>
              <a:ext cx="2767541" cy="272714"/>
            </a:xfrm>
            <a:prstGeom prst="rect">
              <a:avLst/>
            </a:prstGeom>
            <a:ln>
              <a:noFill/>
            </a:ln>
          </p:spPr>
          <p:txBody>
            <a:bodyPr vert="horz" lIns="0" tIns="0" rIns="0" bIns="0" rtlCol="0">
              <a:noAutofit/>
            </a:bodyPr>
            <a:lstStyle/>
            <a:p>
              <a:pPr>
                <a:lnSpc>
                  <a:spcPct val="107000"/>
                </a:lnSpc>
                <a:spcAft>
                  <a:spcPts val="800"/>
                </a:spcAft>
              </a:pPr>
              <a:r>
                <a:rPr lang="en-US" sz="2000" b="1" kern="100">
                  <a:solidFill>
                    <a:srgbClr val="3C3C3C"/>
                  </a:solidFill>
                  <a:effectLst/>
                  <a:latin typeface="Aptos" panose="020B0004020202020204" pitchFamily="34" charset="0"/>
                  <a:ea typeface="Copperplate Gothic"/>
                  <a:cs typeface="Copperplate Gothic"/>
                </a:rPr>
                <a:t>TEJAS BHAGWAT</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47" name="Shape 203">
              <a:extLst>
                <a:ext uri="{FF2B5EF4-FFF2-40B4-BE49-F238E27FC236}">
                  <a16:creationId xmlns:a16="http://schemas.microsoft.com/office/drawing/2014/main" id="{6B834684-6EF5-EA7B-D99F-8212E7D98B01}"/>
                </a:ext>
              </a:extLst>
            </p:cNvPr>
            <p:cNvSpPr/>
            <p:nvPr/>
          </p:nvSpPr>
          <p:spPr>
            <a:xfrm>
              <a:off x="453288" y="3086735"/>
              <a:ext cx="3446628" cy="422021"/>
            </a:xfrm>
            <a:custGeom>
              <a:avLst/>
              <a:gdLst/>
              <a:ahLst/>
              <a:cxnLst/>
              <a:rect l="0" t="0" r="0" b="0"/>
              <a:pathLst>
                <a:path w="3446628" h="422021">
                  <a:moveTo>
                    <a:pt x="70345" y="0"/>
                  </a:moveTo>
                  <a:lnTo>
                    <a:pt x="3446628" y="0"/>
                  </a:lnTo>
                  <a:lnTo>
                    <a:pt x="3446628" y="351663"/>
                  </a:lnTo>
                  <a:cubicBezTo>
                    <a:pt x="3446628" y="390525"/>
                    <a:pt x="3415132" y="422021"/>
                    <a:pt x="3376270" y="422021"/>
                  </a:cubicBezTo>
                  <a:lnTo>
                    <a:pt x="0" y="422021"/>
                  </a:lnTo>
                  <a:lnTo>
                    <a:pt x="0" y="70231"/>
                  </a:lnTo>
                  <a:cubicBezTo>
                    <a:pt x="0" y="31496"/>
                    <a:pt x="31496" y="0"/>
                    <a:pt x="70345" y="0"/>
                  </a:cubicBezTo>
                  <a:close/>
                </a:path>
              </a:pathLst>
            </a:custGeom>
            <a:ln w="0" cap="flat">
              <a:round/>
            </a:ln>
          </p:spPr>
          <p:style>
            <a:lnRef idx="0">
              <a:srgbClr val="000000">
                <a:alpha val="0"/>
              </a:srgbClr>
            </a:lnRef>
            <a:fillRef idx="1">
              <a:srgbClr val="7671F2"/>
            </a:fillRef>
            <a:effectRef idx="0">
              <a:scrgbClr r="0" g="0" b="0"/>
            </a:effectRef>
            <a:fontRef idx="none"/>
          </p:style>
          <p:txBody>
            <a:bodyPr/>
            <a:lstStyle/>
            <a:p>
              <a:endParaRPr lang="en-IN"/>
            </a:p>
          </p:txBody>
        </p:sp>
        <p:sp>
          <p:nvSpPr>
            <p:cNvPr id="48" name="Shape 204">
              <a:extLst>
                <a:ext uri="{FF2B5EF4-FFF2-40B4-BE49-F238E27FC236}">
                  <a16:creationId xmlns:a16="http://schemas.microsoft.com/office/drawing/2014/main" id="{9ECAE884-AAAC-2A7D-E000-FB74E92F5306}"/>
                </a:ext>
              </a:extLst>
            </p:cNvPr>
            <p:cNvSpPr/>
            <p:nvPr/>
          </p:nvSpPr>
          <p:spPr>
            <a:xfrm>
              <a:off x="453288" y="3086735"/>
              <a:ext cx="3446628" cy="422021"/>
            </a:xfrm>
            <a:custGeom>
              <a:avLst/>
              <a:gdLst/>
              <a:ahLst/>
              <a:cxnLst/>
              <a:rect l="0" t="0" r="0" b="0"/>
              <a:pathLst>
                <a:path w="3446628" h="422021">
                  <a:moveTo>
                    <a:pt x="70345" y="0"/>
                  </a:moveTo>
                  <a:lnTo>
                    <a:pt x="3446628" y="0"/>
                  </a:lnTo>
                  <a:lnTo>
                    <a:pt x="3446628" y="351663"/>
                  </a:lnTo>
                  <a:cubicBezTo>
                    <a:pt x="3446628" y="390525"/>
                    <a:pt x="3415132" y="422021"/>
                    <a:pt x="3376270" y="422021"/>
                  </a:cubicBezTo>
                  <a:lnTo>
                    <a:pt x="0" y="422021"/>
                  </a:lnTo>
                  <a:lnTo>
                    <a:pt x="0" y="70231"/>
                  </a:lnTo>
                  <a:cubicBezTo>
                    <a:pt x="0" y="31496"/>
                    <a:pt x="31496" y="0"/>
                    <a:pt x="70345" y="0"/>
                  </a:cubicBezTo>
                  <a:close/>
                </a:path>
              </a:pathLst>
            </a:custGeom>
            <a:ln w="25400" cap="flat">
              <a:round/>
            </a:ln>
          </p:spPr>
          <p:style>
            <a:lnRef idx="1">
              <a:srgbClr val="6C5431"/>
            </a:lnRef>
            <a:fillRef idx="0">
              <a:srgbClr val="000000">
                <a:alpha val="0"/>
              </a:srgbClr>
            </a:fillRef>
            <a:effectRef idx="0">
              <a:scrgbClr r="0" g="0" b="0"/>
            </a:effectRef>
            <a:fontRef idx="none"/>
          </p:style>
          <p:txBody>
            <a:bodyPr/>
            <a:lstStyle/>
            <a:p>
              <a:endParaRPr lang="en-IN"/>
            </a:p>
          </p:txBody>
        </p:sp>
        <p:sp>
          <p:nvSpPr>
            <p:cNvPr id="49" name="Rectangle 48">
              <a:extLst>
                <a:ext uri="{FF2B5EF4-FFF2-40B4-BE49-F238E27FC236}">
                  <a16:creationId xmlns:a16="http://schemas.microsoft.com/office/drawing/2014/main" id="{C25BF382-6BB6-009A-6DD3-56C956288D87}"/>
                </a:ext>
              </a:extLst>
            </p:cNvPr>
            <p:cNvSpPr/>
            <p:nvPr/>
          </p:nvSpPr>
          <p:spPr>
            <a:xfrm>
              <a:off x="491781" y="3123410"/>
              <a:ext cx="3505592" cy="273040"/>
            </a:xfrm>
            <a:prstGeom prst="rect">
              <a:avLst/>
            </a:prstGeom>
            <a:ln>
              <a:noFill/>
            </a:ln>
          </p:spPr>
          <p:txBody>
            <a:bodyPr vert="horz" lIns="0" tIns="0" rIns="0" bIns="0" rtlCol="0">
              <a:noAutofit/>
            </a:bodyPr>
            <a:lstStyle/>
            <a:p>
              <a:pPr>
                <a:lnSpc>
                  <a:spcPct val="107000"/>
                </a:lnSpc>
                <a:spcAft>
                  <a:spcPts val="800"/>
                </a:spcAft>
              </a:pPr>
              <a:r>
                <a:rPr lang="en-US" sz="2000" b="1" kern="100">
                  <a:solidFill>
                    <a:srgbClr val="3C3C3C"/>
                  </a:solidFill>
                  <a:effectLst/>
                  <a:latin typeface="Aptos" panose="020B0004020202020204" pitchFamily="34" charset="0"/>
                  <a:ea typeface="Copperplate Gothic"/>
                  <a:cs typeface="Copperplate Gothic"/>
                </a:rPr>
                <a:t>ADITYA JOSHI</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0" name="Shape 209">
              <a:extLst>
                <a:ext uri="{FF2B5EF4-FFF2-40B4-BE49-F238E27FC236}">
                  <a16:creationId xmlns:a16="http://schemas.microsoft.com/office/drawing/2014/main" id="{21856B38-9DB9-23F8-513C-48089D8CB957}"/>
                </a:ext>
              </a:extLst>
            </p:cNvPr>
            <p:cNvSpPr/>
            <p:nvPr/>
          </p:nvSpPr>
          <p:spPr>
            <a:xfrm>
              <a:off x="418652" y="3739324"/>
              <a:ext cx="3446628" cy="422034"/>
            </a:xfrm>
            <a:custGeom>
              <a:avLst/>
              <a:gdLst/>
              <a:ahLst/>
              <a:cxnLst/>
              <a:rect l="0" t="0" r="0" b="0"/>
              <a:pathLst>
                <a:path w="3446628" h="422034">
                  <a:moveTo>
                    <a:pt x="70345" y="0"/>
                  </a:moveTo>
                  <a:lnTo>
                    <a:pt x="3446628" y="0"/>
                  </a:lnTo>
                  <a:lnTo>
                    <a:pt x="3446628" y="351689"/>
                  </a:lnTo>
                  <a:cubicBezTo>
                    <a:pt x="3446628" y="390538"/>
                    <a:pt x="3415132" y="422034"/>
                    <a:pt x="3376270" y="422034"/>
                  </a:cubicBezTo>
                  <a:lnTo>
                    <a:pt x="0" y="422034"/>
                  </a:lnTo>
                  <a:lnTo>
                    <a:pt x="0" y="70345"/>
                  </a:lnTo>
                  <a:cubicBezTo>
                    <a:pt x="0" y="31496"/>
                    <a:pt x="31496" y="0"/>
                    <a:pt x="70345" y="0"/>
                  </a:cubicBezTo>
                  <a:close/>
                </a:path>
              </a:pathLst>
            </a:custGeom>
            <a:ln w="0" cap="flat">
              <a:round/>
            </a:ln>
          </p:spPr>
          <p:style>
            <a:lnRef idx="0">
              <a:srgbClr val="000000">
                <a:alpha val="0"/>
              </a:srgbClr>
            </a:lnRef>
            <a:fillRef idx="1">
              <a:srgbClr val="FFEACB"/>
            </a:fillRef>
            <a:effectRef idx="0">
              <a:scrgbClr r="0" g="0" b="0"/>
            </a:effectRef>
            <a:fontRef idx="none"/>
          </p:style>
          <p:txBody>
            <a:bodyPr/>
            <a:lstStyle/>
            <a:p>
              <a:endParaRPr lang="en-IN"/>
            </a:p>
          </p:txBody>
        </p:sp>
        <p:sp>
          <p:nvSpPr>
            <p:cNvPr id="51" name="Shape 210">
              <a:extLst>
                <a:ext uri="{FF2B5EF4-FFF2-40B4-BE49-F238E27FC236}">
                  <a16:creationId xmlns:a16="http://schemas.microsoft.com/office/drawing/2014/main" id="{76D14A71-7BED-65AD-9DB4-D3CFD94415D5}"/>
                </a:ext>
              </a:extLst>
            </p:cNvPr>
            <p:cNvSpPr/>
            <p:nvPr/>
          </p:nvSpPr>
          <p:spPr>
            <a:xfrm>
              <a:off x="439433" y="3715654"/>
              <a:ext cx="3446628" cy="422034"/>
            </a:xfrm>
            <a:custGeom>
              <a:avLst/>
              <a:gdLst/>
              <a:ahLst/>
              <a:cxnLst/>
              <a:rect l="0" t="0" r="0" b="0"/>
              <a:pathLst>
                <a:path w="3446628" h="422034">
                  <a:moveTo>
                    <a:pt x="70345" y="0"/>
                  </a:moveTo>
                  <a:lnTo>
                    <a:pt x="3446628" y="0"/>
                  </a:lnTo>
                  <a:lnTo>
                    <a:pt x="3446628" y="351689"/>
                  </a:lnTo>
                  <a:cubicBezTo>
                    <a:pt x="3446628" y="390538"/>
                    <a:pt x="3415132" y="422034"/>
                    <a:pt x="3376270" y="422034"/>
                  </a:cubicBezTo>
                  <a:lnTo>
                    <a:pt x="0" y="422034"/>
                  </a:lnTo>
                  <a:lnTo>
                    <a:pt x="0" y="70345"/>
                  </a:lnTo>
                  <a:cubicBezTo>
                    <a:pt x="0" y="31496"/>
                    <a:pt x="31496" y="0"/>
                    <a:pt x="70345" y="0"/>
                  </a:cubicBezTo>
                  <a:close/>
                </a:path>
              </a:pathLst>
            </a:custGeom>
            <a:ln w="25400" cap="flat">
              <a:round/>
            </a:ln>
          </p:spPr>
          <p:style>
            <a:lnRef idx="1">
              <a:srgbClr val="6C5431"/>
            </a:lnRef>
            <a:fillRef idx="0">
              <a:srgbClr val="000000">
                <a:alpha val="0"/>
              </a:srgbClr>
            </a:fillRef>
            <a:effectRef idx="0">
              <a:scrgbClr r="0" g="0" b="0"/>
            </a:effectRef>
            <a:fontRef idx="none"/>
          </p:style>
          <p:txBody>
            <a:bodyPr/>
            <a:lstStyle/>
            <a:p>
              <a:endParaRPr lang="en-IN"/>
            </a:p>
          </p:txBody>
        </p:sp>
        <p:sp>
          <p:nvSpPr>
            <p:cNvPr id="52" name="Rectangle 51">
              <a:extLst>
                <a:ext uri="{FF2B5EF4-FFF2-40B4-BE49-F238E27FC236}">
                  <a16:creationId xmlns:a16="http://schemas.microsoft.com/office/drawing/2014/main" id="{D60D2942-2F21-85C8-7C47-4E9A78C27E49}"/>
                </a:ext>
              </a:extLst>
            </p:cNvPr>
            <p:cNvSpPr/>
            <p:nvPr/>
          </p:nvSpPr>
          <p:spPr>
            <a:xfrm>
              <a:off x="518381" y="3759927"/>
              <a:ext cx="3212662" cy="272714"/>
            </a:xfrm>
            <a:prstGeom prst="rect">
              <a:avLst/>
            </a:prstGeom>
            <a:ln>
              <a:noFill/>
            </a:ln>
          </p:spPr>
          <p:txBody>
            <a:bodyPr vert="horz" lIns="0" tIns="0" rIns="0" bIns="0" rtlCol="0">
              <a:noAutofit/>
            </a:bodyPr>
            <a:lstStyle/>
            <a:p>
              <a:pPr>
                <a:lnSpc>
                  <a:spcPct val="107000"/>
                </a:lnSpc>
                <a:spcAft>
                  <a:spcPts val="800"/>
                </a:spcAft>
              </a:pPr>
              <a:r>
                <a:rPr lang="en-US" sz="2000" b="1" kern="100" dirty="0">
                  <a:solidFill>
                    <a:srgbClr val="3C3C3C"/>
                  </a:solidFill>
                  <a:effectLst/>
                  <a:latin typeface="Aptos" panose="020B0004020202020204" pitchFamily="34" charset="0"/>
                  <a:ea typeface="Copperplate Gothic"/>
                  <a:cs typeface="Copperplate Gothic"/>
                </a:rPr>
                <a:t>NIRANJAN DEOKAR</a:t>
              </a:r>
              <a:endParaRPr lang="en-IN" sz="1100" kern="100" dirty="0">
                <a:solidFill>
                  <a:srgbClr val="000000"/>
                </a:solidFill>
                <a:effectLst/>
                <a:latin typeface="Calibri" panose="020F0502020204030204" pitchFamily="34" charset="0"/>
                <a:ea typeface="Calibri" panose="020F0502020204030204" pitchFamily="34" charset="0"/>
              </a:endParaRPr>
            </a:p>
          </p:txBody>
        </p:sp>
        <p:sp>
          <p:nvSpPr>
            <p:cNvPr id="53" name="Shape 12642">
              <a:extLst>
                <a:ext uri="{FF2B5EF4-FFF2-40B4-BE49-F238E27FC236}">
                  <a16:creationId xmlns:a16="http://schemas.microsoft.com/office/drawing/2014/main" id="{5BB55DDC-C895-5382-A964-82E730ED1C98}"/>
                </a:ext>
              </a:extLst>
            </p:cNvPr>
            <p:cNvSpPr/>
            <p:nvPr/>
          </p:nvSpPr>
          <p:spPr>
            <a:xfrm>
              <a:off x="6338316" y="3926240"/>
              <a:ext cx="1242644" cy="46892"/>
            </a:xfrm>
            <a:custGeom>
              <a:avLst/>
              <a:gdLst/>
              <a:ahLst/>
              <a:cxnLst/>
              <a:rect l="0" t="0" r="0" b="0"/>
              <a:pathLst>
                <a:path w="1242644" h="46892">
                  <a:moveTo>
                    <a:pt x="0" y="0"/>
                  </a:moveTo>
                  <a:lnTo>
                    <a:pt x="1242644" y="0"/>
                  </a:lnTo>
                  <a:lnTo>
                    <a:pt x="1242644" y="46892"/>
                  </a:lnTo>
                  <a:lnTo>
                    <a:pt x="0" y="46892"/>
                  </a:lnTo>
                  <a:lnTo>
                    <a:pt x="0" y="0"/>
                  </a:lnTo>
                </a:path>
              </a:pathLst>
            </a:custGeom>
            <a:ln w="0" cap="flat">
              <a:round/>
            </a:ln>
          </p:spPr>
          <p:style>
            <a:lnRef idx="0">
              <a:srgbClr val="000000">
                <a:alpha val="0"/>
              </a:srgbClr>
            </a:lnRef>
            <a:fillRef idx="1">
              <a:srgbClr val="FFA31E"/>
            </a:fillRef>
            <a:effectRef idx="0">
              <a:scrgbClr r="0" g="0" b="0"/>
            </a:effectRef>
            <a:fontRef idx="none"/>
          </p:style>
          <p:txBody>
            <a:bodyPr/>
            <a:lstStyle/>
            <a:p>
              <a:endParaRPr lang="en-IN"/>
            </a:p>
          </p:txBody>
        </p:sp>
        <p:sp>
          <p:nvSpPr>
            <p:cNvPr id="54" name="Shape 213">
              <a:extLst>
                <a:ext uri="{FF2B5EF4-FFF2-40B4-BE49-F238E27FC236}">
                  <a16:creationId xmlns:a16="http://schemas.microsoft.com/office/drawing/2014/main" id="{0C5F06BE-E946-7C8B-2997-117F55809D49}"/>
                </a:ext>
              </a:extLst>
            </p:cNvPr>
            <p:cNvSpPr/>
            <p:nvPr/>
          </p:nvSpPr>
          <p:spPr>
            <a:xfrm>
              <a:off x="6338316" y="3926240"/>
              <a:ext cx="1242644" cy="46892"/>
            </a:xfrm>
            <a:custGeom>
              <a:avLst/>
              <a:gdLst/>
              <a:ahLst/>
              <a:cxnLst/>
              <a:rect l="0" t="0" r="0" b="0"/>
              <a:pathLst>
                <a:path w="1242644" h="46892">
                  <a:moveTo>
                    <a:pt x="0" y="46892"/>
                  </a:moveTo>
                  <a:lnTo>
                    <a:pt x="1242644" y="46892"/>
                  </a:lnTo>
                  <a:lnTo>
                    <a:pt x="1242644" y="0"/>
                  </a:lnTo>
                  <a:lnTo>
                    <a:pt x="0" y="0"/>
                  </a:lnTo>
                  <a:close/>
                </a:path>
              </a:pathLst>
            </a:custGeom>
            <a:ln w="25400" cap="flat">
              <a:round/>
            </a:ln>
          </p:spPr>
          <p:style>
            <a:lnRef idx="1">
              <a:srgbClr val="FFA31E"/>
            </a:lnRef>
            <a:fillRef idx="0">
              <a:srgbClr val="000000">
                <a:alpha val="0"/>
              </a:srgbClr>
            </a:fillRef>
            <a:effectRef idx="0">
              <a:scrgbClr r="0" g="0" b="0"/>
            </a:effectRef>
            <a:fontRef idx="none"/>
          </p:style>
          <p:txBody>
            <a:bodyPr/>
            <a:lstStyle/>
            <a:p>
              <a:endParaRPr lang="en-IN"/>
            </a:p>
          </p:txBody>
        </p:sp>
        <p:sp>
          <p:nvSpPr>
            <p:cNvPr id="55" name="Shape 12643">
              <a:extLst>
                <a:ext uri="{FF2B5EF4-FFF2-40B4-BE49-F238E27FC236}">
                  <a16:creationId xmlns:a16="http://schemas.microsoft.com/office/drawing/2014/main" id="{203BCB62-1D18-05EF-20B6-3C7560E9E46D}"/>
                </a:ext>
              </a:extLst>
            </p:cNvPr>
            <p:cNvSpPr/>
            <p:nvPr/>
          </p:nvSpPr>
          <p:spPr>
            <a:xfrm>
              <a:off x="4259326" y="1191739"/>
              <a:ext cx="1242644" cy="46892"/>
            </a:xfrm>
            <a:custGeom>
              <a:avLst/>
              <a:gdLst/>
              <a:ahLst/>
              <a:cxnLst/>
              <a:rect l="0" t="0" r="0" b="0"/>
              <a:pathLst>
                <a:path w="1242644" h="46892">
                  <a:moveTo>
                    <a:pt x="0" y="0"/>
                  </a:moveTo>
                  <a:lnTo>
                    <a:pt x="1242644" y="0"/>
                  </a:lnTo>
                  <a:lnTo>
                    <a:pt x="1242644" y="46892"/>
                  </a:lnTo>
                  <a:lnTo>
                    <a:pt x="0" y="46892"/>
                  </a:lnTo>
                  <a:lnTo>
                    <a:pt x="0" y="0"/>
                  </a:lnTo>
                </a:path>
              </a:pathLst>
            </a:custGeom>
            <a:ln w="0" cap="flat">
              <a:round/>
            </a:ln>
          </p:spPr>
          <p:style>
            <a:lnRef idx="0">
              <a:srgbClr val="000000">
                <a:alpha val="0"/>
              </a:srgbClr>
            </a:lnRef>
            <a:fillRef idx="1">
              <a:srgbClr val="FFA31E"/>
            </a:fillRef>
            <a:effectRef idx="0">
              <a:scrgbClr r="0" g="0" b="0"/>
            </a:effectRef>
            <a:fontRef idx="none"/>
          </p:style>
          <p:txBody>
            <a:bodyPr/>
            <a:lstStyle/>
            <a:p>
              <a:endParaRPr lang="en-IN"/>
            </a:p>
          </p:txBody>
        </p:sp>
        <p:sp>
          <p:nvSpPr>
            <p:cNvPr id="56" name="Shape 215">
              <a:extLst>
                <a:ext uri="{FF2B5EF4-FFF2-40B4-BE49-F238E27FC236}">
                  <a16:creationId xmlns:a16="http://schemas.microsoft.com/office/drawing/2014/main" id="{BF7C967F-32FA-FCA8-6A63-FA7716F9171B}"/>
                </a:ext>
              </a:extLst>
            </p:cNvPr>
            <p:cNvSpPr/>
            <p:nvPr/>
          </p:nvSpPr>
          <p:spPr>
            <a:xfrm>
              <a:off x="4259326" y="1191739"/>
              <a:ext cx="1242644" cy="46892"/>
            </a:xfrm>
            <a:custGeom>
              <a:avLst/>
              <a:gdLst/>
              <a:ahLst/>
              <a:cxnLst/>
              <a:rect l="0" t="0" r="0" b="0"/>
              <a:pathLst>
                <a:path w="1242644" h="46892">
                  <a:moveTo>
                    <a:pt x="0" y="46892"/>
                  </a:moveTo>
                  <a:lnTo>
                    <a:pt x="1242644" y="46892"/>
                  </a:lnTo>
                  <a:lnTo>
                    <a:pt x="1242644" y="0"/>
                  </a:lnTo>
                  <a:lnTo>
                    <a:pt x="0" y="0"/>
                  </a:lnTo>
                  <a:close/>
                </a:path>
              </a:pathLst>
            </a:custGeom>
            <a:ln w="25400" cap="flat">
              <a:round/>
            </a:ln>
          </p:spPr>
          <p:style>
            <a:lnRef idx="1">
              <a:srgbClr val="FFA31E"/>
            </a:lnRef>
            <a:fillRef idx="0">
              <a:srgbClr val="000000">
                <a:alpha val="0"/>
              </a:srgbClr>
            </a:fillRef>
            <a:effectRef idx="0">
              <a:scrgbClr r="0" g="0" b="0"/>
            </a:effectRef>
            <a:fontRef idx="none"/>
          </p:style>
          <p:txBody>
            <a:bodyPr/>
            <a:lstStyle/>
            <a:p>
              <a:endParaRPr lang="en-IN"/>
            </a:p>
          </p:txBody>
        </p:sp>
        <p:sp>
          <p:nvSpPr>
            <p:cNvPr id="57" name="Shape 12644">
              <a:extLst>
                <a:ext uri="{FF2B5EF4-FFF2-40B4-BE49-F238E27FC236}">
                  <a16:creationId xmlns:a16="http://schemas.microsoft.com/office/drawing/2014/main" id="{2393D59A-4FDF-5BD4-3CB4-B27421991707}"/>
                </a:ext>
              </a:extLst>
            </p:cNvPr>
            <p:cNvSpPr/>
            <p:nvPr/>
          </p:nvSpPr>
          <p:spPr>
            <a:xfrm>
              <a:off x="7002526" y="2413733"/>
              <a:ext cx="1242644" cy="46892"/>
            </a:xfrm>
            <a:custGeom>
              <a:avLst/>
              <a:gdLst/>
              <a:ahLst/>
              <a:cxnLst/>
              <a:rect l="0" t="0" r="0" b="0"/>
              <a:pathLst>
                <a:path w="1242644" h="46892">
                  <a:moveTo>
                    <a:pt x="0" y="0"/>
                  </a:moveTo>
                  <a:lnTo>
                    <a:pt x="1242644" y="0"/>
                  </a:lnTo>
                  <a:lnTo>
                    <a:pt x="1242644" y="46892"/>
                  </a:lnTo>
                  <a:lnTo>
                    <a:pt x="0" y="46892"/>
                  </a:lnTo>
                  <a:lnTo>
                    <a:pt x="0" y="0"/>
                  </a:lnTo>
                </a:path>
              </a:pathLst>
            </a:custGeom>
            <a:ln w="0" cap="flat">
              <a:round/>
            </a:ln>
          </p:spPr>
          <p:style>
            <a:lnRef idx="0">
              <a:srgbClr val="000000">
                <a:alpha val="0"/>
              </a:srgbClr>
            </a:lnRef>
            <a:fillRef idx="1">
              <a:srgbClr val="FFA31E"/>
            </a:fillRef>
            <a:effectRef idx="0">
              <a:scrgbClr r="0" g="0" b="0"/>
            </a:effectRef>
            <a:fontRef idx="none"/>
          </p:style>
          <p:txBody>
            <a:bodyPr/>
            <a:lstStyle/>
            <a:p>
              <a:endParaRPr lang="en-IN"/>
            </a:p>
          </p:txBody>
        </p:sp>
        <p:sp>
          <p:nvSpPr>
            <p:cNvPr id="58" name="Shape 217">
              <a:extLst>
                <a:ext uri="{FF2B5EF4-FFF2-40B4-BE49-F238E27FC236}">
                  <a16:creationId xmlns:a16="http://schemas.microsoft.com/office/drawing/2014/main" id="{C4633F54-6EAE-94E6-BBB9-A8FD93613DEE}"/>
                </a:ext>
              </a:extLst>
            </p:cNvPr>
            <p:cNvSpPr/>
            <p:nvPr/>
          </p:nvSpPr>
          <p:spPr>
            <a:xfrm>
              <a:off x="7002526" y="2413733"/>
              <a:ext cx="1242644" cy="46892"/>
            </a:xfrm>
            <a:custGeom>
              <a:avLst/>
              <a:gdLst/>
              <a:ahLst/>
              <a:cxnLst/>
              <a:rect l="0" t="0" r="0" b="0"/>
              <a:pathLst>
                <a:path w="1242644" h="46892">
                  <a:moveTo>
                    <a:pt x="0" y="46892"/>
                  </a:moveTo>
                  <a:lnTo>
                    <a:pt x="1242644" y="46892"/>
                  </a:lnTo>
                  <a:lnTo>
                    <a:pt x="1242644" y="0"/>
                  </a:lnTo>
                  <a:lnTo>
                    <a:pt x="0" y="0"/>
                  </a:lnTo>
                  <a:close/>
                </a:path>
              </a:pathLst>
            </a:custGeom>
            <a:ln w="25400" cap="flat">
              <a:round/>
            </a:ln>
          </p:spPr>
          <p:style>
            <a:lnRef idx="1">
              <a:srgbClr val="FFA31E"/>
            </a:lnRef>
            <a:fillRef idx="0">
              <a:srgbClr val="000000">
                <a:alpha val="0"/>
              </a:srgbClr>
            </a:fillRef>
            <a:effectRef idx="0">
              <a:scrgbClr r="0" g="0" b="0"/>
            </a:effectRef>
            <a:fontRef idx="none"/>
          </p:style>
          <p:txBody>
            <a:bodyPr/>
            <a:lstStyle/>
            <a:p>
              <a:endParaRPr lang="en-IN"/>
            </a:p>
          </p:txBody>
        </p:sp>
        <p:sp>
          <p:nvSpPr>
            <p:cNvPr id="59" name="Shape 12645">
              <a:extLst>
                <a:ext uri="{FF2B5EF4-FFF2-40B4-BE49-F238E27FC236}">
                  <a16:creationId xmlns:a16="http://schemas.microsoft.com/office/drawing/2014/main" id="{FCAEBF63-B144-DAF1-95CF-2F398BCFA9D2}"/>
                </a:ext>
              </a:extLst>
            </p:cNvPr>
            <p:cNvSpPr/>
            <p:nvPr/>
          </p:nvSpPr>
          <p:spPr>
            <a:xfrm>
              <a:off x="3548126" y="4920370"/>
              <a:ext cx="1242644" cy="46892"/>
            </a:xfrm>
            <a:custGeom>
              <a:avLst/>
              <a:gdLst/>
              <a:ahLst/>
              <a:cxnLst/>
              <a:rect l="0" t="0" r="0" b="0"/>
              <a:pathLst>
                <a:path w="1242644" h="46892">
                  <a:moveTo>
                    <a:pt x="0" y="0"/>
                  </a:moveTo>
                  <a:lnTo>
                    <a:pt x="1242644" y="0"/>
                  </a:lnTo>
                  <a:lnTo>
                    <a:pt x="1242644" y="46892"/>
                  </a:lnTo>
                  <a:lnTo>
                    <a:pt x="0" y="46892"/>
                  </a:lnTo>
                  <a:lnTo>
                    <a:pt x="0" y="0"/>
                  </a:lnTo>
                </a:path>
              </a:pathLst>
            </a:custGeom>
            <a:ln w="0" cap="flat">
              <a:round/>
            </a:ln>
          </p:spPr>
          <p:style>
            <a:lnRef idx="0">
              <a:srgbClr val="000000">
                <a:alpha val="0"/>
              </a:srgbClr>
            </a:lnRef>
            <a:fillRef idx="1">
              <a:srgbClr val="FFA31E"/>
            </a:fillRef>
            <a:effectRef idx="0">
              <a:scrgbClr r="0" g="0" b="0"/>
            </a:effectRef>
            <a:fontRef idx="none"/>
          </p:style>
          <p:txBody>
            <a:bodyPr/>
            <a:lstStyle/>
            <a:p>
              <a:endParaRPr lang="en-IN"/>
            </a:p>
          </p:txBody>
        </p:sp>
        <p:sp>
          <p:nvSpPr>
            <p:cNvPr id="60" name="Shape 219">
              <a:extLst>
                <a:ext uri="{FF2B5EF4-FFF2-40B4-BE49-F238E27FC236}">
                  <a16:creationId xmlns:a16="http://schemas.microsoft.com/office/drawing/2014/main" id="{02212FA8-4EC3-1704-66BA-59E5A7B9EDF6}"/>
                </a:ext>
              </a:extLst>
            </p:cNvPr>
            <p:cNvSpPr/>
            <p:nvPr/>
          </p:nvSpPr>
          <p:spPr>
            <a:xfrm>
              <a:off x="3548126" y="4920370"/>
              <a:ext cx="1242644" cy="46892"/>
            </a:xfrm>
            <a:custGeom>
              <a:avLst/>
              <a:gdLst/>
              <a:ahLst/>
              <a:cxnLst/>
              <a:rect l="0" t="0" r="0" b="0"/>
              <a:pathLst>
                <a:path w="1242644" h="46892">
                  <a:moveTo>
                    <a:pt x="0" y="46892"/>
                  </a:moveTo>
                  <a:lnTo>
                    <a:pt x="1242644" y="46892"/>
                  </a:lnTo>
                  <a:lnTo>
                    <a:pt x="1242644" y="0"/>
                  </a:lnTo>
                  <a:lnTo>
                    <a:pt x="0" y="0"/>
                  </a:lnTo>
                  <a:close/>
                </a:path>
              </a:pathLst>
            </a:custGeom>
            <a:ln w="25400" cap="flat">
              <a:round/>
            </a:ln>
          </p:spPr>
          <p:style>
            <a:lnRef idx="1">
              <a:srgbClr val="FFA31E"/>
            </a:lnRef>
            <a:fillRef idx="0">
              <a:srgbClr val="000000">
                <a:alpha val="0"/>
              </a:srgbClr>
            </a:fillRef>
            <a:effectRef idx="0">
              <a:scrgbClr r="0" g="0" b="0"/>
            </a:effectRef>
            <a:fontRef idx="none"/>
          </p:style>
          <p:txBody>
            <a:bodyPr/>
            <a:lstStyle/>
            <a:p>
              <a:endParaRPr lang="en-IN"/>
            </a:p>
          </p:txBody>
        </p:sp>
        <p:sp>
          <p:nvSpPr>
            <p:cNvPr id="61" name="Shape 220">
              <a:extLst>
                <a:ext uri="{FF2B5EF4-FFF2-40B4-BE49-F238E27FC236}">
                  <a16:creationId xmlns:a16="http://schemas.microsoft.com/office/drawing/2014/main" id="{C106B8EC-6E5E-1CAB-7344-6BFBB948B967}"/>
                </a:ext>
              </a:extLst>
            </p:cNvPr>
            <p:cNvSpPr/>
            <p:nvPr/>
          </p:nvSpPr>
          <p:spPr>
            <a:xfrm>
              <a:off x="7815326" y="4684827"/>
              <a:ext cx="297053" cy="235547"/>
            </a:xfrm>
            <a:custGeom>
              <a:avLst/>
              <a:gdLst/>
              <a:ahLst/>
              <a:cxnLst/>
              <a:rect l="0" t="0" r="0" b="0"/>
              <a:pathLst>
                <a:path w="297053" h="235547">
                  <a:moveTo>
                    <a:pt x="148590" y="0"/>
                  </a:moveTo>
                  <a:cubicBezTo>
                    <a:pt x="230505" y="0"/>
                    <a:pt x="297053" y="52731"/>
                    <a:pt x="297053" y="117767"/>
                  </a:cubicBezTo>
                  <a:cubicBezTo>
                    <a:pt x="297053" y="182816"/>
                    <a:pt x="230505" y="235547"/>
                    <a:pt x="148590" y="235547"/>
                  </a:cubicBezTo>
                  <a:cubicBezTo>
                    <a:pt x="66548" y="235547"/>
                    <a:pt x="0" y="182816"/>
                    <a:pt x="0" y="117767"/>
                  </a:cubicBezTo>
                  <a:cubicBezTo>
                    <a:pt x="0" y="52731"/>
                    <a:pt x="66548" y="0"/>
                    <a:pt x="148590" y="0"/>
                  </a:cubicBezTo>
                  <a:close/>
                </a:path>
              </a:pathLst>
            </a:custGeom>
            <a:ln w="0" cap="flat">
              <a:round/>
            </a:ln>
          </p:spPr>
          <p:style>
            <a:lnRef idx="0">
              <a:srgbClr val="000000">
                <a:alpha val="0"/>
              </a:srgbClr>
            </a:lnRef>
            <a:fillRef idx="1">
              <a:srgbClr val="A9EAEA"/>
            </a:fillRef>
            <a:effectRef idx="0">
              <a:scrgbClr r="0" g="0" b="0"/>
            </a:effectRef>
            <a:fontRef idx="none"/>
          </p:style>
          <p:txBody>
            <a:bodyPr/>
            <a:lstStyle/>
            <a:p>
              <a:endParaRPr lang="en-IN"/>
            </a:p>
          </p:txBody>
        </p:sp>
        <p:sp>
          <p:nvSpPr>
            <p:cNvPr id="62" name="Shape 221">
              <a:extLst>
                <a:ext uri="{FF2B5EF4-FFF2-40B4-BE49-F238E27FC236}">
                  <a16:creationId xmlns:a16="http://schemas.microsoft.com/office/drawing/2014/main" id="{04FA8602-10D5-D56F-63E6-69F7D6F77FD5}"/>
                </a:ext>
              </a:extLst>
            </p:cNvPr>
            <p:cNvSpPr/>
            <p:nvPr/>
          </p:nvSpPr>
          <p:spPr>
            <a:xfrm>
              <a:off x="7815326" y="4684827"/>
              <a:ext cx="297053" cy="235547"/>
            </a:xfrm>
            <a:custGeom>
              <a:avLst/>
              <a:gdLst/>
              <a:ahLst/>
              <a:cxnLst/>
              <a:rect l="0" t="0" r="0" b="0"/>
              <a:pathLst>
                <a:path w="297053" h="235547">
                  <a:moveTo>
                    <a:pt x="0" y="117767"/>
                  </a:moveTo>
                  <a:cubicBezTo>
                    <a:pt x="0" y="52731"/>
                    <a:pt x="66548" y="0"/>
                    <a:pt x="148590" y="0"/>
                  </a:cubicBezTo>
                  <a:cubicBezTo>
                    <a:pt x="230505" y="0"/>
                    <a:pt x="297053" y="52731"/>
                    <a:pt x="297053" y="117767"/>
                  </a:cubicBezTo>
                  <a:cubicBezTo>
                    <a:pt x="297053" y="182816"/>
                    <a:pt x="230505" y="235547"/>
                    <a:pt x="148590" y="235547"/>
                  </a:cubicBezTo>
                  <a:cubicBezTo>
                    <a:pt x="66548" y="235547"/>
                    <a:pt x="0" y="182816"/>
                    <a:pt x="0" y="117767"/>
                  </a:cubicBezTo>
                  <a:close/>
                </a:path>
              </a:pathLst>
            </a:custGeom>
            <a:ln w="25400" cap="flat">
              <a:round/>
            </a:ln>
          </p:spPr>
          <p:style>
            <a:lnRef idx="1">
              <a:srgbClr val="A9EAEA"/>
            </a:lnRef>
            <a:fillRef idx="0">
              <a:srgbClr val="000000">
                <a:alpha val="0"/>
              </a:srgbClr>
            </a:fillRef>
            <a:effectRef idx="0">
              <a:scrgbClr r="0" g="0" b="0"/>
            </a:effectRef>
            <a:fontRef idx="none"/>
          </p:style>
          <p:txBody>
            <a:bodyPr/>
            <a:lstStyle/>
            <a:p>
              <a:endParaRPr lang="en-IN"/>
            </a:p>
          </p:txBody>
        </p:sp>
        <p:sp>
          <p:nvSpPr>
            <p:cNvPr id="63" name="Shape 222">
              <a:extLst>
                <a:ext uri="{FF2B5EF4-FFF2-40B4-BE49-F238E27FC236}">
                  <a16:creationId xmlns:a16="http://schemas.microsoft.com/office/drawing/2014/main" id="{60DD8F85-181F-80B6-7BC4-92AF857C8098}"/>
                </a:ext>
              </a:extLst>
            </p:cNvPr>
            <p:cNvSpPr/>
            <p:nvPr/>
          </p:nvSpPr>
          <p:spPr>
            <a:xfrm>
              <a:off x="4657979" y="3151886"/>
              <a:ext cx="844042" cy="774345"/>
            </a:xfrm>
            <a:custGeom>
              <a:avLst/>
              <a:gdLst/>
              <a:ahLst/>
              <a:cxnLst/>
              <a:rect l="0" t="0" r="0" b="0"/>
              <a:pathLst>
                <a:path w="844042" h="774345">
                  <a:moveTo>
                    <a:pt x="422021" y="0"/>
                  </a:moveTo>
                  <a:cubicBezTo>
                    <a:pt x="655066" y="0"/>
                    <a:pt x="844042" y="173355"/>
                    <a:pt x="844042" y="387223"/>
                  </a:cubicBezTo>
                  <a:cubicBezTo>
                    <a:pt x="844042" y="600964"/>
                    <a:pt x="655066" y="774345"/>
                    <a:pt x="422021" y="774345"/>
                  </a:cubicBezTo>
                  <a:cubicBezTo>
                    <a:pt x="188976" y="774345"/>
                    <a:pt x="0" y="600964"/>
                    <a:pt x="0" y="387223"/>
                  </a:cubicBezTo>
                  <a:cubicBezTo>
                    <a:pt x="0" y="173355"/>
                    <a:pt x="188976" y="0"/>
                    <a:pt x="422021" y="0"/>
                  </a:cubicBezTo>
                  <a:close/>
                </a:path>
              </a:pathLst>
            </a:custGeom>
            <a:ln w="0" cap="flat">
              <a:round/>
            </a:ln>
          </p:spPr>
          <p:style>
            <a:lnRef idx="0">
              <a:srgbClr val="000000">
                <a:alpha val="0"/>
              </a:srgbClr>
            </a:lnRef>
            <a:fillRef idx="1">
              <a:srgbClr val="A9EAEA"/>
            </a:fillRef>
            <a:effectRef idx="0">
              <a:scrgbClr r="0" g="0" b="0"/>
            </a:effectRef>
            <a:fontRef idx="none"/>
          </p:style>
          <p:txBody>
            <a:bodyPr/>
            <a:lstStyle/>
            <a:p>
              <a:endParaRPr lang="en-IN"/>
            </a:p>
          </p:txBody>
        </p:sp>
        <p:sp>
          <p:nvSpPr>
            <p:cNvPr id="576" name="Shape 223">
              <a:extLst>
                <a:ext uri="{FF2B5EF4-FFF2-40B4-BE49-F238E27FC236}">
                  <a16:creationId xmlns:a16="http://schemas.microsoft.com/office/drawing/2014/main" id="{447383D0-D1D6-9662-6334-40FFDF3FC0EA}"/>
                </a:ext>
              </a:extLst>
            </p:cNvPr>
            <p:cNvSpPr/>
            <p:nvPr/>
          </p:nvSpPr>
          <p:spPr>
            <a:xfrm>
              <a:off x="4657979" y="3151886"/>
              <a:ext cx="844042" cy="774345"/>
            </a:xfrm>
            <a:custGeom>
              <a:avLst/>
              <a:gdLst/>
              <a:ahLst/>
              <a:cxnLst/>
              <a:rect l="0" t="0" r="0" b="0"/>
              <a:pathLst>
                <a:path w="844042" h="774345">
                  <a:moveTo>
                    <a:pt x="0" y="387223"/>
                  </a:moveTo>
                  <a:cubicBezTo>
                    <a:pt x="0" y="173355"/>
                    <a:pt x="188976" y="0"/>
                    <a:pt x="422021" y="0"/>
                  </a:cubicBezTo>
                  <a:cubicBezTo>
                    <a:pt x="655066" y="0"/>
                    <a:pt x="844042" y="173355"/>
                    <a:pt x="844042" y="387223"/>
                  </a:cubicBezTo>
                  <a:cubicBezTo>
                    <a:pt x="844042" y="600964"/>
                    <a:pt x="655066" y="774345"/>
                    <a:pt x="422021" y="774345"/>
                  </a:cubicBezTo>
                  <a:cubicBezTo>
                    <a:pt x="188976" y="774345"/>
                    <a:pt x="0" y="600964"/>
                    <a:pt x="0" y="387223"/>
                  </a:cubicBezTo>
                  <a:close/>
                </a:path>
              </a:pathLst>
            </a:custGeom>
            <a:ln w="25400" cap="flat">
              <a:round/>
            </a:ln>
          </p:spPr>
          <p:style>
            <a:lnRef idx="1">
              <a:srgbClr val="A9EAEA"/>
            </a:lnRef>
            <a:fillRef idx="0">
              <a:srgbClr val="000000">
                <a:alpha val="0"/>
              </a:srgbClr>
            </a:fillRef>
            <a:effectRef idx="0">
              <a:scrgbClr r="0" g="0" b="0"/>
            </a:effectRef>
            <a:fontRef idx="none"/>
          </p:style>
          <p:txBody>
            <a:bodyPr/>
            <a:lstStyle/>
            <a:p>
              <a:endParaRPr lang="en-IN"/>
            </a:p>
          </p:txBody>
        </p:sp>
        <p:sp>
          <p:nvSpPr>
            <p:cNvPr id="577" name="Shape 224">
              <a:extLst>
                <a:ext uri="{FF2B5EF4-FFF2-40B4-BE49-F238E27FC236}">
                  <a16:creationId xmlns:a16="http://schemas.microsoft.com/office/drawing/2014/main" id="{9AE3592B-1CCC-2E8F-1495-85A9ADB431DB}"/>
                </a:ext>
              </a:extLst>
            </p:cNvPr>
            <p:cNvSpPr/>
            <p:nvPr/>
          </p:nvSpPr>
          <p:spPr>
            <a:xfrm>
              <a:off x="5689600" y="2242439"/>
              <a:ext cx="296926" cy="235585"/>
            </a:xfrm>
            <a:custGeom>
              <a:avLst/>
              <a:gdLst/>
              <a:ahLst/>
              <a:cxnLst/>
              <a:rect l="0" t="0" r="0" b="0"/>
              <a:pathLst>
                <a:path w="296926" h="235585">
                  <a:moveTo>
                    <a:pt x="148463" y="0"/>
                  </a:moveTo>
                  <a:cubicBezTo>
                    <a:pt x="230505" y="0"/>
                    <a:pt x="296926" y="52705"/>
                    <a:pt x="296926" y="117729"/>
                  </a:cubicBezTo>
                  <a:cubicBezTo>
                    <a:pt x="296926" y="182753"/>
                    <a:pt x="230505" y="235585"/>
                    <a:pt x="148463" y="235585"/>
                  </a:cubicBezTo>
                  <a:cubicBezTo>
                    <a:pt x="66421" y="235585"/>
                    <a:pt x="0" y="182753"/>
                    <a:pt x="0" y="117729"/>
                  </a:cubicBezTo>
                  <a:cubicBezTo>
                    <a:pt x="0" y="52705"/>
                    <a:pt x="66421" y="0"/>
                    <a:pt x="148463" y="0"/>
                  </a:cubicBezTo>
                  <a:close/>
                </a:path>
              </a:pathLst>
            </a:custGeom>
            <a:ln w="0" cap="flat">
              <a:round/>
            </a:ln>
          </p:spPr>
          <p:style>
            <a:lnRef idx="0">
              <a:srgbClr val="000000">
                <a:alpha val="0"/>
              </a:srgbClr>
            </a:lnRef>
            <a:fillRef idx="1">
              <a:srgbClr val="A9EAEA"/>
            </a:fillRef>
            <a:effectRef idx="0">
              <a:scrgbClr r="0" g="0" b="0"/>
            </a:effectRef>
            <a:fontRef idx="none"/>
          </p:style>
          <p:txBody>
            <a:bodyPr/>
            <a:lstStyle/>
            <a:p>
              <a:endParaRPr lang="en-IN"/>
            </a:p>
          </p:txBody>
        </p:sp>
        <p:sp>
          <p:nvSpPr>
            <p:cNvPr id="578" name="Shape 225">
              <a:extLst>
                <a:ext uri="{FF2B5EF4-FFF2-40B4-BE49-F238E27FC236}">
                  <a16:creationId xmlns:a16="http://schemas.microsoft.com/office/drawing/2014/main" id="{A56148AF-B476-ABC2-9686-3B6C5E91D566}"/>
                </a:ext>
              </a:extLst>
            </p:cNvPr>
            <p:cNvSpPr/>
            <p:nvPr/>
          </p:nvSpPr>
          <p:spPr>
            <a:xfrm>
              <a:off x="5689600" y="2242439"/>
              <a:ext cx="296926" cy="235585"/>
            </a:xfrm>
            <a:custGeom>
              <a:avLst/>
              <a:gdLst/>
              <a:ahLst/>
              <a:cxnLst/>
              <a:rect l="0" t="0" r="0" b="0"/>
              <a:pathLst>
                <a:path w="296926" h="235585">
                  <a:moveTo>
                    <a:pt x="0" y="117729"/>
                  </a:moveTo>
                  <a:cubicBezTo>
                    <a:pt x="0" y="52705"/>
                    <a:pt x="66421" y="0"/>
                    <a:pt x="148463" y="0"/>
                  </a:cubicBezTo>
                  <a:cubicBezTo>
                    <a:pt x="230505" y="0"/>
                    <a:pt x="296926" y="52705"/>
                    <a:pt x="296926" y="117729"/>
                  </a:cubicBezTo>
                  <a:cubicBezTo>
                    <a:pt x="296926" y="182753"/>
                    <a:pt x="230505" y="235585"/>
                    <a:pt x="148463" y="235585"/>
                  </a:cubicBezTo>
                  <a:cubicBezTo>
                    <a:pt x="66421" y="235585"/>
                    <a:pt x="0" y="182753"/>
                    <a:pt x="0" y="117729"/>
                  </a:cubicBezTo>
                  <a:close/>
                </a:path>
              </a:pathLst>
            </a:custGeom>
            <a:ln w="25400" cap="flat">
              <a:round/>
            </a:ln>
          </p:spPr>
          <p:style>
            <a:lnRef idx="1">
              <a:srgbClr val="A9EAEA"/>
            </a:lnRef>
            <a:fillRef idx="0">
              <a:srgbClr val="000000">
                <a:alpha val="0"/>
              </a:srgbClr>
            </a:fillRef>
            <a:effectRef idx="0">
              <a:scrgbClr r="0" g="0" b="0"/>
            </a:effectRef>
            <a:fontRef idx="none"/>
          </p:style>
          <p:txBody>
            <a:bodyPr/>
            <a:lstStyle/>
            <a:p>
              <a:endParaRPr lang="en-IN"/>
            </a:p>
          </p:txBody>
        </p:sp>
        <p:sp>
          <p:nvSpPr>
            <p:cNvPr id="579" name="Shape 226">
              <a:extLst>
                <a:ext uri="{FF2B5EF4-FFF2-40B4-BE49-F238E27FC236}">
                  <a16:creationId xmlns:a16="http://schemas.microsoft.com/office/drawing/2014/main" id="{CF8003F4-2B8A-800C-2B27-5C820A75E8BA}"/>
                </a:ext>
              </a:extLst>
            </p:cNvPr>
            <p:cNvSpPr/>
            <p:nvPr/>
          </p:nvSpPr>
          <p:spPr>
            <a:xfrm>
              <a:off x="8198358" y="3454908"/>
              <a:ext cx="296926" cy="235585"/>
            </a:xfrm>
            <a:custGeom>
              <a:avLst/>
              <a:gdLst/>
              <a:ahLst/>
              <a:cxnLst/>
              <a:rect l="0" t="0" r="0" b="0"/>
              <a:pathLst>
                <a:path w="296926" h="235585">
                  <a:moveTo>
                    <a:pt x="148463" y="0"/>
                  </a:moveTo>
                  <a:cubicBezTo>
                    <a:pt x="230505" y="0"/>
                    <a:pt x="296926" y="52832"/>
                    <a:pt x="296926" y="117856"/>
                  </a:cubicBezTo>
                  <a:cubicBezTo>
                    <a:pt x="296926" y="182880"/>
                    <a:pt x="230505" y="235585"/>
                    <a:pt x="148463" y="235585"/>
                  </a:cubicBezTo>
                  <a:cubicBezTo>
                    <a:pt x="66422" y="235585"/>
                    <a:pt x="0" y="182880"/>
                    <a:pt x="0" y="117856"/>
                  </a:cubicBezTo>
                  <a:cubicBezTo>
                    <a:pt x="0" y="52832"/>
                    <a:pt x="66422" y="0"/>
                    <a:pt x="148463" y="0"/>
                  </a:cubicBezTo>
                  <a:close/>
                </a:path>
              </a:pathLst>
            </a:custGeom>
            <a:ln w="0" cap="flat">
              <a:round/>
            </a:ln>
          </p:spPr>
          <p:style>
            <a:lnRef idx="0">
              <a:srgbClr val="000000">
                <a:alpha val="0"/>
              </a:srgbClr>
            </a:lnRef>
            <a:fillRef idx="1">
              <a:srgbClr val="FFB7CF"/>
            </a:fillRef>
            <a:effectRef idx="0">
              <a:scrgbClr r="0" g="0" b="0"/>
            </a:effectRef>
            <a:fontRef idx="none"/>
          </p:style>
          <p:txBody>
            <a:bodyPr/>
            <a:lstStyle/>
            <a:p>
              <a:endParaRPr lang="en-IN"/>
            </a:p>
          </p:txBody>
        </p:sp>
        <p:sp>
          <p:nvSpPr>
            <p:cNvPr id="580" name="Shape 227">
              <a:extLst>
                <a:ext uri="{FF2B5EF4-FFF2-40B4-BE49-F238E27FC236}">
                  <a16:creationId xmlns:a16="http://schemas.microsoft.com/office/drawing/2014/main" id="{BF2E98DD-CE21-1C07-E910-552CA588160A}"/>
                </a:ext>
              </a:extLst>
            </p:cNvPr>
            <p:cNvSpPr/>
            <p:nvPr/>
          </p:nvSpPr>
          <p:spPr>
            <a:xfrm>
              <a:off x="8198358" y="3454908"/>
              <a:ext cx="296926" cy="235585"/>
            </a:xfrm>
            <a:custGeom>
              <a:avLst/>
              <a:gdLst/>
              <a:ahLst/>
              <a:cxnLst/>
              <a:rect l="0" t="0" r="0" b="0"/>
              <a:pathLst>
                <a:path w="296926" h="235585">
                  <a:moveTo>
                    <a:pt x="0" y="117856"/>
                  </a:moveTo>
                  <a:cubicBezTo>
                    <a:pt x="0" y="52832"/>
                    <a:pt x="66422" y="0"/>
                    <a:pt x="148463" y="0"/>
                  </a:cubicBezTo>
                  <a:cubicBezTo>
                    <a:pt x="230505" y="0"/>
                    <a:pt x="296926" y="52832"/>
                    <a:pt x="296926" y="117856"/>
                  </a:cubicBezTo>
                  <a:cubicBezTo>
                    <a:pt x="296926" y="182880"/>
                    <a:pt x="230505" y="235585"/>
                    <a:pt x="148463" y="235585"/>
                  </a:cubicBezTo>
                  <a:cubicBezTo>
                    <a:pt x="66422" y="235585"/>
                    <a:pt x="0" y="182880"/>
                    <a:pt x="0" y="117856"/>
                  </a:cubicBezTo>
                  <a:close/>
                </a:path>
              </a:pathLst>
            </a:custGeom>
            <a:ln w="25400" cap="flat">
              <a:round/>
            </a:ln>
          </p:spPr>
          <p:style>
            <a:lnRef idx="1">
              <a:srgbClr val="FFB7CF"/>
            </a:lnRef>
            <a:fillRef idx="0">
              <a:srgbClr val="000000">
                <a:alpha val="0"/>
              </a:srgbClr>
            </a:fillRef>
            <a:effectRef idx="0">
              <a:scrgbClr r="0" g="0" b="0"/>
            </a:effectRef>
            <a:fontRef idx="none"/>
          </p:style>
          <p:txBody>
            <a:bodyPr/>
            <a:lstStyle/>
            <a:p>
              <a:endParaRPr lang="en-IN"/>
            </a:p>
          </p:txBody>
        </p:sp>
        <p:sp>
          <p:nvSpPr>
            <p:cNvPr id="581" name="Shape 228">
              <a:extLst>
                <a:ext uri="{FF2B5EF4-FFF2-40B4-BE49-F238E27FC236}">
                  <a16:creationId xmlns:a16="http://schemas.microsoft.com/office/drawing/2014/main" id="{A404F7C1-8C9A-49E7-93BC-FA2080A8E454}"/>
                </a:ext>
              </a:extLst>
            </p:cNvPr>
            <p:cNvSpPr/>
            <p:nvPr/>
          </p:nvSpPr>
          <p:spPr>
            <a:xfrm>
              <a:off x="4790821" y="153289"/>
              <a:ext cx="687705" cy="583438"/>
            </a:xfrm>
            <a:custGeom>
              <a:avLst/>
              <a:gdLst/>
              <a:ahLst/>
              <a:cxnLst/>
              <a:rect l="0" t="0" r="0" b="0"/>
              <a:pathLst>
                <a:path w="687705" h="583438">
                  <a:moveTo>
                    <a:pt x="343916" y="0"/>
                  </a:moveTo>
                  <a:cubicBezTo>
                    <a:pt x="533781" y="0"/>
                    <a:pt x="687705" y="130556"/>
                    <a:pt x="687705" y="291719"/>
                  </a:cubicBezTo>
                  <a:cubicBezTo>
                    <a:pt x="687705" y="452755"/>
                    <a:pt x="533781" y="583438"/>
                    <a:pt x="343916" y="583438"/>
                  </a:cubicBezTo>
                  <a:cubicBezTo>
                    <a:pt x="153924" y="583438"/>
                    <a:pt x="0" y="452755"/>
                    <a:pt x="0" y="291719"/>
                  </a:cubicBezTo>
                  <a:cubicBezTo>
                    <a:pt x="0" y="130556"/>
                    <a:pt x="153924" y="0"/>
                    <a:pt x="343916" y="0"/>
                  </a:cubicBezTo>
                  <a:close/>
                </a:path>
              </a:pathLst>
            </a:custGeom>
            <a:ln w="0" cap="flat">
              <a:round/>
            </a:ln>
          </p:spPr>
          <p:style>
            <a:lnRef idx="0">
              <a:srgbClr val="000000">
                <a:alpha val="0"/>
              </a:srgbClr>
            </a:lnRef>
            <a:fillRef idx="1">
              <a:srgbClr val="FFB7CF"/>
            </a:fillRef>
            <a:effectRef idx="0">
              <a:scrgbClr r="0" g="0" b="0"/>
            </a:effectRef>
            <a:fontRef idx="none"/>
          </p:style>
          <p:txBody>
            <a:bodyPr/>
            <a:lstStyle/>
            <a:p>
              <a:endParaRPr lang="en-IN"/>
            </a:p>
          </p:txBody>
        </p:sp>
        <p:sp>
          <p:nvSpPr>
            <p:cNvPr id="582" name="Shape 229">
              <a:extLst>
                <a:ext uri="{FF2B5EF4-FFF2-40B4-BE49-F238E27FC236}">
                  <a16:creationId xmlns:a16="http://schemas.microsoft.com/office/drawing/2014/main" id="{ED007D9A-3988-7B49-8CDB-1146DA32333B}"/>
                </a:ext>
              </a:extLst>
            </p:cNvPr>
            <p:cNvSpPr/>
            <p:nvPr/>
          </p:nvSpPr>
          <p:spPr>
            <a:xfrm>
              <a:off x="4790821" y="153289"/>
              <a:ext cx="687705" cy="583438"/>
            </a:xfrm>
            <a:custGeom>
              <a:avLst/>
              <a:gdLst/>
              <a:ahLst/>
              <a:cxnLst/>
              <a:rect l="0" t="0" r="0" b="0"/>
              <a:pathLst>
                <a:path w="687705" h="583438">
                  <a:moveTo>
                    <a:pt x="0" y="291719"/>
                  </a:moveTo>
                  <a:cubicBezTo>
                    <a:pt x="0" y="130556"/>
                    <a:pt x="153924" y="0"/>
                    <a:pt x="343916" y="0"/>
                  </a:cubicBezTo>
                  <a:cubicBezTo>
                    <a:pt x="533781" y="0"/>
                    <a:pt x="687705" y="130556"/>
                    <a:pt x="687705" y="291719"/>
                  </a:cubicBezTo>
                  <a:cubicBezTo>
                    <a:pt x="687705" y="452755"/>
                    <a:pt x="533781" y="583438"/>
                    <a:pt x="343916" y="583438"/>
                  </a:cubicBezTo>
                  <a:cubicBezTo>
                    <a:pt x="153924" y="583438"/>
                    <a:pt x="0" y="452755"/>
                    <a:pt x="0" y="291719"/>
                  </a:cubicBezTo>
                  <a:close/>
                </a:path>
              </a:pathLst>
            </a:custGeom>
            <a:ln w="25400" cap="flat">
              <a:round/>
            </a:ln>
          </p:spPr>
          <p:style>
            <a:lnRef idx="1">
              <a:srgbClr val="FFB7CF"/>
            </a:lnRef>
            <a:fillRef idx="0">
              <a:srgbClr val="000000">
                <a:alpha val="0"/>
              </a:srgbClr>
            </a:fillRef>
            <a:effectRef idx="0">
              <a:scrgbClr r="0" g="0" b="0"/>
            </a:effectRef>
            <a:fontRef idx="none"/>
          </p:style>
          <p:txBody>
            <a:bodyPr/>
            <a:lstStyle/>
            <a:p>
              <a:endParaRPr lang="en-IN"/>
            </a:p>
          </p:txBody>
        </p:sp>
      </p:grpSp>
      <p:sp>
        <p:nvSpPr>
          <p:cNvPr id="583" name="Rectangle 70">
            <a:extLst>
              <a:ext uri="{FF2B5EF4-FFF2-40B4-BE49-F238E27FC236}">
                <a16:creationId xmlns:a16="http://schemas.microsoft.com/office/drawing/2014/main" id="{DEB8917F-9919-B15C-0067-BF7165AAD0A7}"/>
              </a:ext>
            </a:extLst>
          </p:cNvPr>
          <p:cNvSpPr>
            <a:spLocks noChangeArrowheads="1"/>
          </p:cNvSpPr>
          <p:nvPr/>
        </p:nvSpPr>
        <p:spPr bwMode="auto">
          <a:xfrm>
            <a:off x="-91440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000000"/>
              </a:solidFill>
              <a:effectLs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br>
            <a:b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Flowchart: Alternate Process 2">
            <a:extLst>
              <a:ext uri="{FF2B5EF4-FFF2-40B4-BE49-F238E27FC236}">
                <a16:creationId xmlns:a16="http://schemas.microsoft.com/office/drawing/2014/main" id="{CAFB1ABF-8839-73A3-2506-E9A6CB0D478D}"/>
              </a:ext>
            </a:extLst>
          </p:cNvPr>
          <p:cNvSpPr/>
          <p:nvPr/>
        </p:nvSpPr>
        <p:spPr>
          <a:xfrm>
            <a:off x="554699" y="1323646"/>
            <a:ext cx="3446451" cy="44970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27517C8-526F-E2AE-44A7-536A2B9C1888}"/>
              </a:ext>
            </a:extLst>
          </p:cNvPr>
          <p:cNvSpPr txBox="1"/>
          <p:nvPr/>
        </p:nvSpPr>
        <p:spPr>
          <a:xfrm>
            <a:off x="593166" y="1414939"/>
            <a:ext cx="2678782" cy="400110"/>
          </a:xfrm>
          <a:prstGeom prst="rect">
            <a:avLst/>
          </a:prstGeom>
          <a:noFill/>
        </p:spPr>
        <p:txBody>
          <a:bodyPr wrap="square" rtlCol="0">
            <a:spAutoFit/>
          </a:bodyPr>
          <a:lstStyle/>
          <a:p>
            <a:r>
              <a:rPr lang="en-US" sz="2000" b="1" dirty="0">
                <a:latin typeface="Amasis MT Pro Black" panose="020F0502020204030204" pitchFamily="18" charset="0"/>
              </a:rPr>
              <a:t>SARTHAK DARANDALE</a:t>
            </a:r>
            <a:endParaRPr lang="en-IN" sz="2000" b="1" dirty="0">
              <a:latin typeface="Amasis MT Pro Black" panose="020F0502020204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25"/>
          <p:cNvSpPr txBox="1">
            <a:spLocks noGrp="1"/>
          </p:cNvSpPr>
          <p:nvPr>
            <p:ph type="ctrTitle" idx="5"/>
          </p:nvPr>
        </p:nvSpPr>
        <p:spPr>
          <a:xfrm>
            <a:off x="311700" y="618575"/>
            <a:ext cx="85206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601" name="Google Shape;601;p25"/>
          <p:cNvSpPr/>
          <p:nvPr/>
        </p:nvSpPr>
        <p:spPr>
          <a:xfrm>
            <a:off x="2794851" y="662164"/>
            <a:ext cx="3554304" cy="1057613"/>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2" name="Google Shape;602;p25"/>
          <p:cNvSpPr txBox="1">
            <a:spLocks noGrp="1"/>
          </p:cNvSpPr>
          <p:nvPr>
            <p:ph type="title"/>
          </p:nvPr>
        </p:nvSpPr>
        <p:spPr>
          <a:xfrm>
            <a:off x="1421338"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03" name="Google Shape;603;p25"/>
          <p:cNvSpPr txBox="1">
            <a:spLocks noGrp="1"/>
          </p:cNvSpPr>
          <p:nvPr>
            <p:ph type="title" idx="2"/>
          </p:nvPr>
        </p:nvSpPr>
        <p:spPr>
          <a:xfrm>
            <a:off x="3210379"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04" name="Google Shape;604;p25"/>
          <p:cNvSpPr txBox="1">
            <a:spLocks noGrp="1"/>
          </p:cNvSpPr>
          <p:nvPr>
            <p:ph type="title" idx="3"/>
          </p:nvPr>
        </p:nvSpPr>
        <p:spPr>
          <a:xfrm>
            <a:off x="4999421"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05" name="Google Shape;605;p25"/>
          <p:cNvSpPr txBox="1">
            <a:spLocks noGrp="1"/>
          </p:cNvSpPr>
          <p:nvPr>
            <p:ph type="title" idx="4"/>
          </p:nvPr>
        </p:nvSpPr>
        <p:spPr>
          <a:xfrm>
            <a:off x="6788463" y="2341350"/>
            <a:ext cx="934200" cy="5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06" name="Google Shape;606;p25"/>
          <p:cNvSpPr/>
          <p:nvPr/>
        </p:nvSpPr>
        <p:spPr>
          <a:xfrm>
            <a:off x="1548750"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7" name="Google Shape;607;p25"/>
          <p:cNvSpPr/>
          <p:nvPr/>
        </p:nvSpPr>
        <p:spPr>
          <a:xfrm>
            <a:off x="3337788"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8" name="Google Shape;608;p25"/>
          <p:cNvSpPr/>
          <p:nvPr/>
        </p:nvSpPr>
        <p:spPr>
          <a:xfrm>
            <a:off x="5126813"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sp>
        <p:nvSpPr>
          <p:cNvPr id="609" name="Google Shape;609;p25"/>
          <p:cNvSpPr/>
          <p:nvPr/>
        </p:nvSpPr>
        <p:spPr>
          <a:xfrm>
            <a:off x="6915838" y="2299488"/>
            <a:ext cx="679403" cy="660921"/>
          </a:xfrm>
          <a:custGeom>
            <a:avLst/>
            <a:gdLst/>
            <a:ahLst/>
            <a:cxnLst/>
            <a:rect l="l" t="t" r="r" b="b"/>
            <a:pathLst>
              <a:path w="21541" h="20955" extrusionOk="0">
                <a:moveTo>
                  <a:pt x="10380" y="1271"/>
                </a:moveTo>
                <a:cubicBezTo>
                  <a:pt x="10686" y="1271"/>
                  <a:pt x="10990" y="1334"/>
                  <a:pt x="11297" y="1350"/>
                </a:cubicBezTo>
                <a:cubicBezTo>
                  <a:pt x="12423" y="1411"/>
                  <a:pt x="13557" y="1522"/>
                  <a:pt x="14572" y="2027"/>
                </a:cubicBezTo>
                <a:cubicBezTo>
                  <a:pt x="15560" y="2518"/>
                  <a:pt x="16321" y="3332"/>
                  <a:pt x="17086" y="4124"/>
                </a:cubicBezTo>
                <a:cubicBezTo>
                  <a:pt x="17666" y="4726"/>
                  <a:pt x="18177" y="5369"/>
                  <a:pt x="18616" y="6078"/>
                </a:cubicBezTo>
                <a:cubicBezTo>
                  <a:pt x="19101" y="6865"/>
                  <a:pt x="19596" y="7620"/>
                  <a:pt x="19750" y="8581"/>
                </a:cubicBezTo>
                <a:cubicBezTo>
                  <a:pt x="19984" y="10037"/>
                  <a:pt x="19926" y="11472"/>
                  <a:pt x="19568" y="12875"/>
                </a:cubicBezTo>
                <a:cubicBezTo>
                  <a:pt x="19371" y="13651"/>
                  <a:pt x="18939" y="14348"/>
                  <a:pt x="18455" y="15033"/>
                </a:cubicBezTo>
                <a:cubicBezTo>
                  <a:pt x="18082" y="15557"/>
                  <a:pt x="17590" y="16027"/>
                  <a:pt x="17332" y="16647"/>
                </a:cubicBezTo>
                <a:cubicBezTo>
                  <a:pt x="17210" y="16943"/>
                  <a:pt x="16847" y="17036"/>
                  <a:pt x="16614" y="17250"/>
                </a:cubicBezTo>
                <a:cubicBezTo>
                  <a:pt x="15995" y="17816"/>
                  <a:pt x="15281" y="18277"/>
                  <a:pt x="14489" y="18633"/>
                </a:cubicBezTo>
                <a:cubicBezTo>
                  <a:pt x="13772" y="18956"/>
                  <a:pt x="13062" y="19125"/>
                  <a:pt x="12286" y="19223"/>
                </a:cubicBezTo>
                <a:cubicBezTo>
                  <a:pt x="11373" y="19339"/>
                  <a:pt x="10481" y="19499"/>
                  <a:pt x="9544" y="19499"/>
                </a:cubicBezTo>
                <a:cubicBezTo>
                  <a:pt x="9530" y="19499"/>
                  <a:pt x="9516" y="19499"/>
                  <a:pt x="9502" y="19499"/>
                </a:cubicBezTo>
                <a:cubicBezTo>
                  <a:pt x="8528" y="19495"/>
                  <a:pt x="7621" y="19191"/>
                  <a:pt x="6670" y="19111"/>
                </a:cubicBezTo>
                <a:cubicBezTo>
                  <a:pt x="6220" y="19073"/>
                  <a:pt x="5757" y="18589"/>
                  <a:pt x="5403" y="18213"/>
                </a:cubicBezTo>
                <a:cubicBezTo>
                  <a:pt x="4823" y="17598"/>
                  <a:pt x="4264" y="16952"/>
                  <a:pt x="3708" y="16314"/>
                </a:cubicBezTo>
                <a:cubicBezTo>
                  <a:pt x="3264" y="15802"/>
                  <a:pt x="2848" y="15294"/>
                  <a:pt x="2569" y="14698"/>
                </a:cubicBezTo>
                <a:cubicBezTo>
                  <a:pt x="2024" y="13538"/>
                  <a:pt x="1460" y="12373"/>
                  <a:pt x="1384" y="11032"/>
                </a:cubicBezTo>
                <a:cubicBezTo>
                  <a:pt x="1371" y="10207"/>
                  <a:pt x="1572" y="9394"/>
                  <a:pt x="1807" y="8604"/>
                </a:cubicBezTo>
                <a:cubicBezTo>
                  <a:pt x="2086" y="7660"/>
                  <a:pt x="2432" y="6700"/>
                  <a:pt x="3043" y="5933"/>
                </a:cubicBezTo>
                <a:cubicBezTo>
                  <a:pt x="3694" y="5116"/>
                  <a:pt x="4208" y="4176"/>
                  <a:pt x="5135" y="3562"/>
                </a:cubicBezTo>
                <a:cubicBezTo>
                  <a:pt x="5513" y="3311"/>
                  <a:pt x="5827" y="2918"/>
                  <a:pt x="6252" y="2686"/>
                </a:cubicBezTo>
                <a:cubicBezTo>
                  <a:pt x="6882" y="2342"/>
                  <a:pt x="7511" y="2007"/>
                  <a:pt x="8226" y="1848"/>
                </a:cubicBezTo>
                <a:cubicBezTo>
                  <a:pt x="8759" y="1732"/>
                  <a:pt x="9282" y="1574"/>
                  <a:pt x="9791" y="1375"/>
                </a:cubicBezTo>
                <a:cubicBezTo>
                  <a:pt x="9990" y="1296"/>
                  <a:pt x="10185" y="1271"/>
                  <a:pt x="10380" y="1271"/>
                </a:cubicBezTo>
                <a:close/>
                <a:moveTo>
                  <a:pt x="10799" y="1"/>
                </a:moveTo>
                <a:cubicBezTo>
                  <a:pt x="10727" y="1"/>
                  <a:pt x="10655" y="13"/>
                  <a:pt x="10584" y="42"/>
                </a:cubicBezTo>
                <a:cubicBezTo>
                  <a:pt x="10009" y="278"/>
                  <a:pt x="9375" y="91"/>
                  <a:pt x="8808" y="317"/>
                </a:cubicBezTo>
                <a:cubicBezTo>
                  <a:pt x="8754" y="261"/>
                  <a:pt x="8708" y="240"/>
                  <a:pt x="8667" y="240"/>
                </a:cubicBezTo>
                <a:cubicBezTo>
                  <a:pt x="8575" y="240"/>
                  <a:pt x="8504" y="341"/>
                  <a:pt x="8416" y="390"/>
                </a:cubicBezTo>
                <a:cubicBezTo>
                  <a:pt x="8052" y="594"/>
                  <a:pt x="7699" y="853"/>
                  <a:pt x="7306" y="961"/>
                </a:cubicBezTo>
                <a:cubicBezTo>
                  <a:pt x="6103" y="1289"/>
                  <a:pt x="5153" y="2041"/>
                  <a:pt x="4241" y="2808"/>
                </a:cubicBezTo>
                <a:cubicBezTo>
                  <a:pt x="3275" y="3620"/>
                  <a:pt x="2469" y="4600"/>
                  <a:pt x="1773" y="5672"/>
                </a:cubicBezTo>
                <a:cubicBezTo>
                  <a:pt x="1011" y="6846"/>
                  <a:pt x="733" y="8177"/>
                  <a:pt x="353" y="9481"/>
                </a:cubicBezTo>
                <a:cubicBezTo>
                  <a:pt x="1" y="10694"/>
                  <a:pt x="427" y="11817"/>
                  <a:pt x="670" y="12973"/>
                </a:cubicBezTo>
                <a:cubicBezTo>
                  <a:pt x="755" y="13377"/>
                  <a:pt x="957" y="13705"/>
                  <a:pt x="1085" y="14072"/>
                </a:cubicBezTo>
                <a:cubicBezTo>
                  <a:pt x="1301" y="14691"/>
                  <a:pt x="1405" y="15338"/>
                  <a:pt x="1968" y="15786"/>
                </a:cubicBezTo>
                <a:cubicBezTo>
                  <a:pt x="2086" y="15880"/>
                  <a:pt x="2254" y="16065"/>
                  <a:pt x="2223" y="16275"/>
                </a:cubicBezTo>
                <a:cubicBezTo>
                  <a:pt x="2188" y="16525"/>
                  <a:pt x="2279" y="16645"/>
                  <a:pt x="2528" y="16654"/>
                </a:cubicBezTo>
                <a:cubicBezTo>
                  <a:pt x="2795" y="16663"/>
                  <a:pt x="2823" y="16922"/>
                  <a:pt x="2885" y="17076"/>
                </a:cubicBezTo>
                <a:cubicBezTo>
                  <a:pt x="3254" y="17993"/>
                  <a:pt x="3963" y="18664"/>
                  <a:pt x="4684" y="19241"/>
                </a:cubicBezTo>
                <a:cubicBezTo>
                  <a:pt x="5224" y="19675"/>
                  <a:pt x="5899" y="20012"/>
                  <a:pt x="6632" y="20218"/>
                </a:cubicBezTo>
                <a:cubicBezTo>
                  <a:pt x="7431" y="20443"/>
                  <a:pt x="8204" y="20761"/>
                  <a:pt x="9041" y="20827"/>
                </a:cubicBezTo>
                <a:cubicBezTo>
                  <a:pt x="9525" y="20864"/>
                  <a:pt x="10024" y="20954"/>
                  <a:pt x="10505" y="20954"/>
                </a:cubicBezTo>
                <a:cubicBezTo>
                  <a:pt x="10680" y="20954"/>
                  <a:pt x="10852" y="20943"/>
                  <a:pt x="11021" y="20912"/>
                </a:cubicBezTo>
                <a:cubicBezTo>
                  <a:pt x="12688" y="20610"/>
                  <a:pt x="14399" y="20410"/>
                  <a:pt x="15888" y="19478"/>
                </a:cubicBezTo>
                <a:cubicBezTo>
                  <a:pt x="16547" y="19067"/>
                  <a:pt x="17225" y="18662"/>
                  <a:pt x="17756" y="18104"/>
                </a:cubicBezTo>
                <a:cubicBezTo>
                  <a:pt x="18284" y="17549"/>
                  <a:pt x="18700" y="16886"/>
                  <a:pt x="19148" y="16258"/>
                </a:cubicBezTo>
                <a:cubicBezTo>
                  <a:pt x="19286" y="16061"/>
                  <a:pt x="19312" y="15753"/>
                  <a:pt x="19485" y="15619"/>
                </a:cubicBezTo>
                <a:cubicBezTo>
                  <a:pt x="20144" y="15106"/>
                  <a:pt x="20516" y="14343"/>
                  <a:pt x="20738" y="13647"/>
                </a:cubicBezTo>
                <a:cubicBezTo>
                  <a:pt x="21268" y="11996"/>
                  <a:pt x="21541" y="10298"/>
                  <a:pt x="21107" y="8513"/>
                </a:cubicBezTo>
                <a:cubicBezTo>
                  <a:pt x="20928" y="7778"/>
                  <a:pt x="20725" y="7011"/>
                  <a:pt x="20499" y="6310"/>
                </a:cubicBezTo>
                <a:cubicBezTo>
                  <a:pt x="20254" y="5548"/>
                  <a:pt x="19604" y="4869"/>
                  <a:pt x="19087" y="4197"/>
                </a:cubicBezTo>
                <a:cubicBezTo>
                  <a:pt x="18280" y="3147"/>
                  <a:pt x="17121" y="2454"/>
                  <a:pt x="16070" y="1659"/>
                </a:cubicBezTo>
                <a:cubicBezTo>
                  <a:pt x="15430" y="1174"/>
                  <a:pt x="14692" y="917"/>
                  <a:pt x="13946" y="677"/>
                </a:cubicBezTo>
                <a:cubicBezTo>
                  <a:pt x="13430" y="511"/>
                  <a:pt x="12993" y="167"/>
                  <a:pt x="12399" y="156"/>
                </a:cubicBezTo>
                <a:cubicBezTo>
                  <a:pt x="12394" y="156"/>
                  <a:pt x="12390" y="156"/>
                  <a:pt x="12386" y="156"/>
                </a:cubicBezTo>
                <a:cubicBezTo>
                  <a:pt x="12166" y="156"/>
                  <a:pt x="11974" y="273"/>
                  <a:pt x="11741" y="273"/>
                </a:cubicBezTo>
                <a:cubicBezTo>
                  <a:pt x="11665" y="273"/>
                  <a:pt x="11585" y="260"/>
                  <a:pt x="11497" y="227"/>
                </a:cubicBezTo>
                <a:cubicBezTo>
                  <a:pt x="11300" y="151"/>
                  <a:pt x="11052" y="1"/>
                  <a:pt x="10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endParaRPr>
          </a:p>
        </p:txBody>
      </p:sp>
      <p:grpSp>
        <p:nvGrpSpPr>
          <p:cNvPr id="610" name="Google Shape;610;p25"/>
          <p:cNvGrpSpPr/>
          <p:nvPr/>
        </p:nvGrpSpPr>
        <p:grpSpPr>
          <a:xfrm>
            <a:off x="1640125" y="3071100"/>
            <a:ext cx="218918" cy="577215"/>
            <a:chOff x="3270375" y="3436275"/>
            <a:chExt cx="218918" cy="577215"/>
          </a:xfrm>
        </p:grpSpPr>
        <p:sp>
          <p:nvSpPr>
            <p:cNvPr id="611" name="Google Shape;611;p25"/>
            <p:cNvSpPr/>
            <p:nvPr/>
          </p:nvSpPr>
          <p:spPr>
            <a:xfrm>
              <a:off x="3270375" y="3436275"/>
              <a:ext cx="218918" cy="577215"/>
            </a:xfrm>
            <a:custGeom>
              <a:avLst/>
              <a:gdLst/>
              <a:ahLst/>
              <a:cxnLst/>
              <a:rect l="l" t="t" r="r" b="b"/>
              <a:pathLst>
                <a:path w="14956" h="39434" extrusionOk="0">
                  <a:moveTo>
                    <a:pt x="5006" y="1930"/>
                  </a:moveTo>
                  <a:lnTo>
                    <a:pt x="5006" y="1931"/>
                  </a:lnTo>
                  <a:cubicBezTo>
                    <a:pt x="5256" y="2638"/>
                    <a:pt x="5658" y="3258"/>
                    <a:pt x="5824" y="3950"/>
                  </a:cubicBezTo>
                  <a:cubicBezTo>
                    <a:pt x="5971" y="4557"/>
                    <a:pt x="6397" y="4810"/>
                    <a:pt x="6833" y="4810"/>
                  </a:cubicBezTo>
                  <a:cubicBezTo>
                    <a:pt x="7138" y="4810"/>
                    <a:pt x="7449" y="4686"/>
                    <a:pt x="7673" y="4472"/>
                  </a:cubicBezTo>
                  <a:cubicBezTo>
                    <a:pt x="8319" y="3855"/>
                    <a:pt x="9163" y="3816"/>
                    <a:pt x="9944" y="3626"/>
                  </a:cubicBezTo>
                  <a:cubicBezTo>
                    <a:pt x="10118" y="3583"/>
                    <a:pt x="10268" y="3421"/>
                    <a:pt x="10478" y="3421"/>
                  </a:cubicBezTo>
                  <a:cubicBezTo>
                    <a:pt x="10537" y="3421"/>
                    <a:pt x="10600" y="3433"/>
                    <a:pt x="10670" y="3465"/>
                  </a:cubicBezTo>
                  <a:cubicBezTo>
                    <a:pt x="10429" y="4028"/>
                    <a:pt x="10213" y="4615"/>
                    <a:pt x="9932" y="5172"/>
                  </a:cubicBezTo>
                  <a:cubicBezTo>
                    <a:pt x="9216" y="6594"/>
                    <a:pt x="8813" y="8123"/>
                    <a:pt x="8199" y="9577"/>
                  </a:cubicBezTo>
                  <a:cubicBezTo>
                    <a:pt x="7821" y="10469"/>
                    <a:pt x="7713" y="11424"/>
                    <a:pt x="7407" y="12335"/>
                  </a:cubicBezTo>
                  <a:cubicBezTo>
                    <a:pt x="7184" y="12992"/>
                    <a:pt x="7310" y="13746"/>
                    <a:pt x="7204" y="14446"/>
                  </a:cubicBezTo>
                  <a:cubicBezTo>
                    <a:pt x="7054" y="15437"/>
                    <a:pt x="7006" y="16439"/>
                    <a:pt x="7060" y="17439"/>
                  </a:cubicBezTo>
                  <a:cubicBezTo>
                    <a:pt x="7126" y="18636"/>
                    <a:pt x="6919" y="19837"/>
                    <a:pt x="7204" y="21038"/>
                  </a:cubicBezTo>
                  <a:cubicBezTo>
                    <a:pt x="7303" y="21458"/>
                    <a:pt x="7381" y="21930"/>
                    <a:pt x="7377" y="22373"/>
                  </a:cubicBezTo>
                  <a:cubicBezTo>
                    <a:pt x="7371" y="23073"/>
                    <a:pt x="7701" y="23695"/>
                    <a:pt x="7802" y="24372"/>
                  </a:cubicBezTo>
                  <a:cubicBezTo>
                    <a:pt x="7979" y="25565"/>
                    <a:pt x="8288" y="26757"/>
                    <a:pt x="8812" y="27877"/>
                  </a:cubicBezTo>
                  <a:cubicBezTo>
                    <a:pt x="9314" y="28948"/>
                    <a:pt x="9759" y="30045"/>
                    <a:pt x="10482" y="31015"/>
                  </a:cubicBezTo>
                  <a:cubicBezTo>
                    <a:pt x="10683" y="31286"/>
                    <a:pt x="10867" y="31428"/>
                    <a:pt x="11061" y="31428"/>
                  </a:cubicBezTo>
                  <a:cubicBezTo>
                    <a:pt x="11231" y="31428"/>
                    <a:pt x="11409" y="31318"/>
                    <a:pt x="11613" y="31093"/>
                  </a:cubicBezTo>
                  <a:cubicBezTo>
                    <a:pt x="11924" y="30747"/>
                    <a:pt x="12361" y="30632"/>
                    <a:pt x="12767" y="30494"/>
                  </a:cubicBezTo>
                  <a:cubicBezTo>
                    <a:pt x="12840" y="30469"/>
                    <a:pt x="12909" y="30458"/>
                    <a:pt x="12974" y="30458"/>
                  </a:cubicBezTo>
                  <a:cubicBezTo>
                    <a:pt x="13252" y="30458"/>
                    <a:pt x="13433" y="30678"/>
                    <a:pt x="13433" y="30998"/>
                  </a:cubicBezTo>
                  <a:cubicBezTo>
                    <a:pt x="13433" y="31950"/>
                    <a:pt x="13460" y="32906"/>
                    <a:pt x="13369" y="33853"/>
                  </a:cubicBezTo>
                  <a:cubicBezTo>
                    <a:pt x="13237" y="35219"/>
                    <a:pt x="12868" y="36543"/>
                    <a:pt x="12355" y="37828"/>
                  </a:cubicBezTo>
                  <a:cubicBezTo>
                    <a:pt x="12299" y="37970"/>
                    <a:pt x="12273" y="38090"/>
                    <a:pt x="12085" y="38104"/>
                  </a:cubicBezTo>
                  <a:cubicBezTo>
                    <a:pt x="11730" y="38131"/>
                    <a:pt x="11359" y="38229"/>
                    <a:pt x="11012" y="38229"/>
                  </a:cubicBezTo>
                  <a:cubicBezTo>
                    <a:pt x="10910" y="38229"/>
                    <a:pt x="10811" y="38220"/>
                    <a:pt x="10714" y="38199"/>
                  </a:cubicBezTo>
                  <a:cubicBezTo>
                    <a:pt x="9313" y="37891"/>
                    <a:pt x="7873" y="37706"/>
                    <a:pt x="6527" y="37217"/>
                  </a:cubicBezTo>
                  <a:cubicBezTo>
                    <a:pt x="5868" y="36978"/>
                    <a:pt x="5153" y="36791"/>
                    <a:pt x="4614" y="36306"/>
                  </a:cubicBezTo>
                  <a:cubicBezTo>
                    <a:pt x="4296" y="36022"/>
                    <a:pt x="4156" y="35784"/>
                    <a:pt x="4614" y="35462"/>
                  </a:cubicBezTo>
                  <a:cubicBezTo>
                    <a:pt x="5181" y="35063"/>
                    <a:pt x="5573" y="34467"/>
                    <a:pt x="6206" y="34131"/>
                  </a:cubicBezTo>
                  <a:cubicBezTo>
                    <a:pt x="6333" y="34063"/>
                    <a:pt x="6438" y="33998"/>
                    <a:pt x="6340" y="33863"/>
                  </a:cubicBezTo>
                  <a:cubicBezTo>
                    <a:pt x="6101" y="33524"/>
                    <a:pt x="6066" y="33127"/>
                    <a:pt x="5933" y="32767"/>
                  </a:cubicBezTo>
                  <a:cubicBezTo>
                    <a:pt x="5769" y="32323"/>
                    <a:pt x="5664" y="31818"/>
                    <a:pt x="5392" y="31436"/>
                  </a:cubicBezTo>
                  <a:cubicBezTo>
                    <a:pt x="4882" y="30720"/>
                    <a:pt x="4675" y="29901"/>
                    <a:pt x="4328" y="29133"/>
                  </a:cubicBezTo>
                  <a:cubicBezTo>
                    <a:pt x="3817" y="27997"/>
                    <a:pt x="3460" y="26803"/>
                    <a:pt x="3025" y="25638"/>
                  </a:cubicBezTo>
                  <a:cubicBezTo>
                    <a:pt x="2588" y="24465"/>
                    <a:pt x="2214" y="23281"/>
                    <a:pt x="1944" y="22069"/>
                  </a:cubicBezTo>
                  <a:cubicBezTo>
                    <a:pt x="1666" y="20820"/>
                    <a:pt x="1457" y="19561"/>
                    <a:pt x="1379" y="18278"/>
                  </a:cubicBezTo>
                  <a:cubicBezTo>
                    <a:pt x="1296" y="16911"/>
                    <a:pt x="1233" y="15546"/>
                    <a:pt x="1379" y="14187"/>
                  </a:cubicBezTo>
                  <a:cubicBezTo>
                    <a:pt x="1454" y="13484"/>
                    <a:pt x="1617" y="12782"/>
                    <a:pt x="1706" y="12083"/>
                  </a:cubicBezTo>
                  <a:cubicBezTo>
                    <a:pt x="1839" y="11030"/>
                    <a:pt x="2018" y="9989"/>
                    <a:pt x="2287" y="8969"/>
                  </a:cubicBezTo>
                  <a:cubicBezTo>
                    <a:pt x="2634" y="7649"/>
                    <a:pt x="3027" y="6344"/>
                    <a:pt x="3598" y="5078"/>
                  </a:cubicBezTo>
                  <a:cubicBezTo>
                    <a:pt x="4003" y="4180"/>
                    <a:pt x="4528" y="3317"/>
                    <a:pt x="4778" y="2353"/>
                  </a:cubicBezTo>
                  <a:cubicBezTo>
                    <a:pt x="4818" y="2204"/>
                    <a:pt x="4929" y="2071"/>
                    <a:pt x="5006" y="1930"/>
                  </a:cubicBezTo>
                  <a:close/>
                  <a:moveTo>
                    <a:pt x="5247" y="1"/>
                  </a:moveTo>
                  <a:cubicBezTo>
                    <a:pt x="5196" y="1"/>
                    <a:pt x="5141" y="18"/>
                    <a:pt x="5080" y="59"/>
                  </a:cubicBezTo>
                  <a:cubicBezTo>
                    <a:pt x="4765" y="270"/>
                    <a:pt x="4406" y="440"/>
                    <a:pt x="4248" y="822"/>
                  </a:cubicBezTo>
                  <a:cubicBezTo>
                    <a:pt x="4007" y="1412"/>
                    <a:pt x="3605" y="1925"/>
                    <a:pt x="3308" y="2493"/>
                  </a:cubicBezTo>
                  <a:cubicBezTo>
                    <a:pt x="2962" y="3155"/>
                    <a:pt x="2699" y="3847"/>
                    <a:pt x="2364" y="4513"/>
                  </a:cubicBezTo>
                  <a:cubicBezTo>
                    <a:pt x="1934" y="5365"/>
                    <a:pt x="1729" y="6281"/>
                    <a:pt x="1556" y="7214"/>
                  </a:cubicBezTo>
                  <a:cubicBezTo>
                    <a:pt x="1382" y="8142"/>
                    <a:pt x="1020" y="9023"/>
                    <a:pt x="883" y="9980"/>
                  </a:cubicBezTo>
                  <a:cubicBezTo>
                    <a:pt x="679" y="11392"/>
                    <a:pt x="327" y="12782"/>
                    <a:pt x="256" y="14219"/>
                  </a:cubicBezTo>
                  <a:cubicBezTo>
                    <a:pt x="207" y="15215"/>
                    <a:pt x="170" y="16213"/>
                    <a:pt x="124" y="17210"/>
                  </a:cubicBezTo>
                  <a:cubicBezTo>
                    <a:pt x="113" y="17475"/>
                    <a:pt x="309" y="17693"/>
                    <a:pt x="235" y="17973"/>
                  </a:cubicBezTo>
                  <a:cubicBezTo>
                    <a:pt x="1" y="18856"/>
                    <a:pt x="395" y="19707"/>
                    <a:pt x="442" y="20578"/>
                  </a:cubicBezTo>
                  <a:cubicBezTo>
                    <a:pt x="476" y="21233"/>
                    <a:pt x="635" y="21888"/>
                    <a:pt x="724" y="22532"/>
                  </a:cubicBezTo>
                  <a:cubicBezTo>
                    <a:pt x="819" y="23229"/>
                    <a:pt x="958" y="23935"/>
                    <a:pt x="1160" y="24582"/>
                  </a:cubicBezTo>
                  <a:cubicBezTo>
                    <a:pt x="1448" y="25511"/>
                    <a:pt x="1763" y="26439"/>
                    <a:pt x="2093" y="27359"/>
                  </a:cubicBezTo>
                  <a:cubicBezTo>
                    <a:pt x="2231" y="27745"/>
                    <a:pt x="2290" y="28162"/>
                    <a:pt x="2452" y="28520"/>
                  </a:cubicBezTo>
                  <a:cubicBezTo>
                    <a:pt x="2757" y="29190"/>
                    <a:pt x="2986" y="29890"/>
                    <a:pt x="3400" y="30529"/>
                  </a:cubicBezTo>
                  <a:cubicBezTo>
                    <a:pt x="3925" y="31338"/>
                    <a:pt x="4196" y="32309"/>
                    <a:pt x="4888" y="33006"/>
                  </a:cubicBezTo>
                  <a:cubicBezTo>
                    <a:pt x="5378" y="33499"/>
                    <a:pt x="5208" y="33681"/>
                    <a:pt x="4763" y="34014"/>
                  </a:cubicBezTo>
                  <a:cubicBezTo>
                    <a:pt x="4262" y="34389"/>
                    <a:pt x="3617" y="34645"/>
                    <a:pt x="3323" y="35216"/>
                  </a:cubicBezTo>
                  <a:cubicBezTo>
                    <a:pt x="2746" y="36333"/>
                    <a:pt x="3372" y="37232"/>
                    <a:pt x="4575" y="37692"/>
                  </a:cubicBezTo>
                  <a:cubicBezTo>
                    <a:pt x="5150" y="37912"/>
                    <a:pt x="5765" y="38066"/>
                    <a:pt x="6325" y="38291"/>
                  </a:cubicBezTo>
                  <a:cubicBezTo>
                    <a:pt x="7219" y="38649"/>
                    <a:pt x="9523" y="39433"/>
                    <a:pt x="11215" y="39433"/>
                  </a:cubicBezTo>
                  <a:cubicBezTo>
                    <a:pt x="11277" y="39433"/>
                    <a:pt x="11338" y="39432"/>
                    <a:pt x="11398" y="39430"/>
                  </a:cubicBezTo>
                  <a:cubicBezTo>
                    <a:pt x="11987" y="39408"/>
                    <a:pt x="12489" y="39280"/>
                    <a:pt x="12809" y="38988"/>
                  </a:cubicBezTo>
                  <a:cubicBezTo>
                    <a:pt x="13687" y="38186"/>
                    <a:pt x="14348" y="36173"/>
                    <a:pt x="14503" y="35024"/>
                  </a:cubicBezTo>
                  <a:cubicBezTo>
                    <a:pt x="14735" y="33320"/>
                    <a:pt x="14955" y="31600"/>
                    <a:pt x="14635" y="29867"/>
                  </a:cubicBezTo>
                  <a:cubicBezTo>
                    <a:pt x="14547" y="29393"/>
                    <a:pt x="14291" y="29052"/>
                    <a:pt x="13906" y="28907"/>
                  </a:cubicBezTo>
                  <a:cubicBezTo>
                    <a:pt x="13762" y="28852"/>
                    <a:pt x="13613" y="28827"/>
                    <a:pt x="13466" y="28827"/>
                  </a:cubicBezTo>
                  <a:cubicBezTo>
                    <a:pt x="13081" y="28827"/>
                    <a:pt x="12708" y="29003"/>
                    <a:pt x="12477" y="29299"/>
                  </a:cubicBezTo>
                  <a:cubicBezTo>
                    <a:pt x="12230" y="29615"/>
                    <a:pt x="11781" y="29587"/>
                    <a:pt x="11593" y="29944"/>
                  </a:cubicBezTo>
                  <a:cubicBezTo>
                    <a:pt x="11571" y="29986"/>
                    <a:pt x="11529" y="30003"/>
                    <a:pt x="11481" y="30003"/>
                  </a:cubicBezTo>
                  <a:cubicBezTo>
                    <a:pt x="11378" y="30003"/>
                    <a:pt x="11248" y="29922"/>
                    <a:pt x="11234" y="29840"/>
                  </a:cubicBezTo>
                  <a:cubicBezTo>
                    <a:pt x="11126" y="29207"/>
                    <a:pt x="10546" y="28826"/>
                    <a:pt x="10333" y="28244"/>
                  </a:cubicBezTo>
                  <a:cubicBezTo>
                    <a:pt x="9975" y="27270"/>
                    <a:pt x="9567" y="26321"/>
                    <a:pt x="9273" y="25318"/>
                  </a:cubicBezTo>
                  <a:cubicBezTo>
                    <a:pt x="8954" y="24225"/>
                    <a:pt x="8824" y="23110"/>
                    <a:pt x="8534" y="22020"/>
                  </a:cubicBezTo>
                  <a:cubicBezTo>
                    <a:pt x="8308" y="21170"/>
                    <a:pt x="8439" y="20280"/>
                    <a:pt x="8298" y="19443"/>
                  </a:cubicBezTo>
                  <a:cubicBezTo>
                    <a:pt x="8073" y="18105"/>
                    <a:pt x="8290" y="16802"/>
                    <a:pt x="8310" y="15487"/>
                  </a:cubicBezTo>
                  <a:cubicBezTo>
                    <a:pt x="8332" y="14114"/>
                    <a:pt x="8629" y="12763"/>
                    <a:pt x="8874" y="11414"/>
                  </a:cubicBezTo>
                  <a:cubicBezTo>
                    <a:pt x="9017" y="10627"/>
                    <a:pt x="9194" y="9820"/>
                    <a:pt x="9544" y="9103"/>
                  </a:cubicBezTo>
                  <a:cubicBezTo>
                    <a:pt x="9886" y="8399"/>
                    <a:pt x="10125" y="7667"/>
                    <a:pt x="10421" y="6951"/>
                  </a:cubicBezTo>
                  <a:cubicBezTo>
                    <a:pt x="10944" y="5686"/>
                    <a:pt x="11428" y="4405"/>
                    <a:pt x="11978" y="3151"/>
                  </a:cubicBezTo>
                  <a:cubicBezTo>
                    <a:pt x="12187" y="2673"/>
                    <a:pt x="11919" y="1970"/>
                    <a:pt x="11440" y="1970"/>
                  </a:cubicBezTo>
                  <a:cubicBezTo>
                    <a:pt x="11406" y="1970"/>
                    <a:pt x="11370" y="1973"/>
                    <a:pt x="11334" y="1981"/>
                  </a:cubicBezTo>
                  <a:cubicBezTo>
                    <a:pt x="10129" y="2230"/>
                    <a:pt x="8904" y="2522"/>
                    <a:pt x="7791" y="3008"/>
                  </a:cubicBezTo>
                  <a:cubicBezTo>
                    <a:pt x="7431" y="3165"/>
                    <a:pt x="7230" y="3268"/>
                    <a:pt x="7093" y="3268"/>
                  </a:cubicBezTo>
                  <a:cubicBezTo>
                    <a:pt x="6912" y="3268"/>
                    <a:pt x="6842" y="3090"/>
                    <a:pt x="6669" y="2622"/>
                  </a:cubicBezTo>
                  <a:cubicBezTo>
                    <a:pt x="6369" y="1812"/>
                    <a:pt x="6227" y="927"/>
                    <a:pt x="5599" y="236"/>
                  </a:cubicBezTo>
                  <a:cubicBezTo>
                    <a:pt x="5486" y="112"/>
                    <a:pt x="5378" y="1"/>
                    <a:pt x="5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3288423" y="3464525"/>
              <a:ext cx="178987" cy="531341"/>
            </a:xfrm>
            <a:custGeom>
              <a:avLst/>
              <a:gdLst/>
              <a:ahLst/>
              <a:cxnLst/>
              <a:rect l="l" t="t" r="r" b="b"/>
              <a:pathLst>
                <a:path w="12228" h="36300" extrusionOk="0">
                  <a:moveTo>
                    <a:pt x="3773" y="1"/>
                  </a:moveTo>
                  <a:cubicBezTo>
                    <a:pt x="3696" y="141"/>
                    <a:pt x="3585" y="274"/>
                    <a:pt x="3545" y="425"/>
                  </a:cubicBezTo>
                  <a:cubicBezTo>
                    <a:pt x="3295" y="1387"/>
                    <a:pt x="2770" y="2250"/>
                    <a:pt x="2365" y="3148"/>
                  </a:cubicBezTo>
                  <a:cubicBezTo>
                    <a:pt x="1794" y="4416"/>
                    <a:pt x="1401" y="5720"/>
                    <a:pt x="1054" y="7039"/>
                  </a:cubicBezTo>
                  <a:cubicBezTo>
                    <a:pt x="785" y="8059"/>
                    <a:pt x="606" y="9100"/>
                    <a:pt x="473" y="10153"/>
                  </a:cubicBezTo>
                  <a:cubicBezTo>
                    <a:pt x="384" y="10853"/>
                    <a:pt x="221" y="11555"/>
                    <a:pt x="146" y="12257"/>
                  </a:cubicBezTo>
                  <a:cubicBezTo>
                    <a:pt x="0" y="13616"/>
                    <a:pt x="63" y="14981"/>
                    <a:pt x="146" y="16348"/>
                  </a:cubicBezTo>
                  <a:cubicBezTo>
                    <a:pt x="224" y="17632"/>
                    <a:pt x="433" y="18890"/>
                    <a:pt x="711" y="20140"/>
                  </a:cubicBezTo>
                  <a:cubicBezTo>
                    <a:pt x="981" y="21352"/>
                    <a:pt x="1355" y="22535"/>
                    <a:pt x="1792" y="23709"/>
                  </a:cubicBezTo>
                  <a:cubicBezTo>
                    <a:pt x="2227" y="24873"/>
                    <a:pt x="2584" y="26067"/>
                    <a:pt x="3095" y="27203"/>
                  </a:cubicBezTo>
                  <a:cubicBezTo>
                    <a:pt x="3442" y="27971"/>
                    <a:pt x="3649" y="28790"/>
                    <a:pt x="4159" y="29506"/>
                  </a:cubicBezTo>
                  <a:cubicBezTo>
                    <a:pt x="4431" y="29889"/>
                    <a:pt x="4536" y="30393"/>
                    <a:pt x="4700" y="30837"/>
                  </a:cubicBezTo>
                  <a:cubicBezTo>
                    <a:pt x="4833" y="31197"/>
                    <a:pt x="4868" y="31594"/>
                    <a:pt x="5107" y="31933"/>
                  </a:cubicBezTo>
                  <a:cubicBezTo>
                    <a:pt x="5205" y="32069"/>
                    <a:pt x="5100" y="32133"/>
                    <a:pt x="4973" y="32201"/>
                  </a:cubicBezTo>
                  <a:cubicBezTo>
                    <a:pt x="4340" y="32537"/>
                    <a:pt x="3948" y="33134"/>
                    <a:pt x="3381" y="33532"/>
                  </a:cubicBezTo>
                  <a:cubicBezTo>
                    <a:pt x="2923" y="33854"/>
                    <a:pt x="3063" y="34092"/>
                    <a:pt x="3381" y="34376"/>
                  </a:cubicBezTo>
                  <a:cubicBezTo>
                    <a:pt x="3920" y="34861"/>
                    <a:pt x="4635" y="35048"/>
                    <a:pt x="5294" y="35287"/>
                  </a:cubicBezTo>
                  <a:cubicBezTo>
                    <a:pt x="6640" y="35776"/>
                    <a:pt x="8080" y="35961"/>
                    <a:pt x="9481" y="36269"/>
                  </a:cubicBezTo>
                  <a:cubicBezTo>
                    <a:pt x="9578" y="36291"/>
                    <a:pt x="9678" y="36299"/>
                    <a:pt x="9781" y="36299"/>
                  </a:cubicBezTo>
                  <a:cubicBezTo>
                    <a:pt x="10127" y="36299"/>
                    <a:pt x="10498" y="36201"/>
                    <a:pt x="10852" y="36174"/>
                  </a:cubicBezTo>
                  <a:cubicBezTo>
                    <a:pt x="11040" y="36160"/>
                    <a:pt x="11066" y="36041"/>
                    <a:pt x="11122" y="35899"/>
                  </a:cubicBezTo>
                  <a:cubicBezTo>
                    <a:pt x="11635" y="34613"/>
                    <a:pt x="12004" y="33289"/>
                    <a:pt x="12136" y="31924"/>
                  </a:cubicBezTo>
                  <a:cubicBezTo>
                    <a:pt x="12227" y="30978"/>
                    <a:pt x="12200" y="30020"/>
                    <a:pt x="12200" y="29068"/>
                  </a:cubicBezTo>
                  <a:cubicBezTo>
                    <a:pt x="12200" y="28749"/>
                    <a:pt x="12020" y="28528"/>
                    <a:pt x="11742" y="28528"/>
                  </a:cubicBezTo>
                  <a:cubicBezTo>
                    <a:pt x="11677" y="28528"/>
                    <a:pt x="11608" y="28540"/>
                    <a:pt x="11534" y="28566"/>
                  </a:cubicBezTo>
                  <a:cubicBezTo>
                    <a:pt x="11128" y="28702"/>
                    <a:pt x="10691" y="28818"/>
                    <a:pt x="10380" y="29163"/>
                  </a:cubicBezTo>
                  <a:cubicBezTo>
                    <a:pt x="10175" y="29389"/>
                    <a:pt x="9998" y="29498"/>
                    <a:pt x="9827" y="29498"/>
                  </a:cubicBezTo>
                  <a:cubicBezTo>
                    <a:pt x="9634" y="29498"/>
                    <a:pt x="9450" y="29357"/>
                    <a:pt x="9249" y="29086"/>
                  </a:cubicBezTo>
                  <a:cubicBezTo>
                    <a:pt x="8526" y="28115"/>
                    <a:pt x="8081" y="27018"/>
                    <a:pt x="7579" y="25947"/>
                  </a:cubicBezTo>
                  <a:cubicBezTo>
                    <a:pt x="7055" y="24829"/>
                    <a:pt x="6746" y="23635"/>
                    <a:pt x="6569" y="22444"/>
                  </a:cubicBezTo>
                  <a:cubicBezTo>
                    <a:pt x="6468" y="21765"/>
                    <a:pt x="6138" y="21143"/>
                    <a:pt x="6144" y="20443"/>
                  </a:cubicBezTo>
                  <a:cubicBezTo>
                    <a:pt x="6148" y="20001"/>
                    <a:pt x="6070" y="19528"/>
                    <a:pt x="5971" y="19108"/>
                  </a:cubicBezTo>
                  <a:cubicBezTo>
                    <a:pt x="5686" y="17908"/>
                    <a:pt x="5893" y="16706"/>
                    <a:pt x="5827" y="15509"/>
                  </a:cubicBezTo>
                  <a:cubicBezTo>
                    <a:pt x="5773" y="14510"/>
                    <a:pt x="5821" y="13507"/>
                    <a:pt x="5971" y="12517"/>
                  </a:cubicBezTo>
                  <a:cubicBezTo>
                    <a:pt x="6077" y="11816"/>
                    <a:pt x="5951" y="11062"/>
                    <a:pt x="6174" y="10405"/>
                  </a:cubicBezTo>
                  <a:cubicBezTo>
                    <a:pt x="6480" y="9494"/>
                    <a:pt x="6588" y="8539"/>
                    <a:pt x="6966" y="7647"/>
                  </a:cubicBezTo>
                  <a:cubicBezTo>
                    <a:pt x="7580" y="6193"/>
                    <a:pt x="7983" y="4664"/>
                    <a:pt x="8699" y="3242"/>
                  </a:cubicBezTo>
                  <a:cubicBezTo>
                    <a:pt x="8980" y="2685"/>
                    <a:pt x="9196" y="2098"/>
                    <a:pt x="9437" y="1535"/>
                  </a:cubicBezTo>
                  <a:cubicBezTo>
                    <a:pt x="9367" y="1503"/>
                    <a:pt x="9304" y="1491"/>
                    <a:pt x="9245" y="1491"/>
                  </a:cubicBezTo>
                  <a:cubicBezTo>
                    <a:pt x="9035" y="1491"/>
                    <a:pt x="8885" y="1654"/>
                    <a:pt x="8711" y="1696"/>
                  </a:cubicBezTo>
                  <a:cubicBezTo>
                    <a:pt x="7930" y="1886"/>
                    <a:pt x="7086" y="1925"/>
                    <a:pt x="6440" y="2542"/>
                  </a:cubicBezTo>
                  <a:cubicBezTo>
                    <a:pt x="6216" y="2756"/>
                    <a:pt x="5905" y="2880"/>
                    <a:pt x="5600" y="2880"/>
                  </a:cubicBezTo>
                  <a:cubicBezTo>
                    <a:pt x="5164" y="2880"/>
                    <a:pt x="4738" y="2627"/>
                    <a:pt x="4591" y="2020"/>
                  </a:cubicBezTo>
                  <a:cubicBezTo>
                    <a:pt x="4425" y="1328"/>
                    <a:pt x="4023" y="708"/>
                    <a:pt x="3773"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5"/>
          <p:cNvGrpSpPr/>
          <p:nvPr/>
        </p:nvGrpSpPr>
        <p:grpSpPr>
          <a:xfrm>
            <a:off x="3593968" y="3071100"/>
            <a:ext cx="167058" cy="468473"/>
            <a:chOff x="3593968" y="3125480"/>
            <a:chExt cx="167058" cy="468473"/>
          </a:xfrm>
        </p:grpSpPr>
        <p:sp>
          <p:nvSpPr>
            <p:cNvPr id="614" name="Google Shape;614;p25"/>
            <p:cNvSpPr/>
            <p:nvPr/>
          </p:nvSpPr>
          <p:spPr>
            <a:xfrm>
              <a:off x="3608224" y="3153086"/>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3593968" y="3125480"/>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5"/>
          <p:cNvGrpSpPr/>
          <p:nvPr/>
        </p:nvGrpSpPr>
        <p:grpSpPr>
          <a:xfrm>
            <a:off x="5349941" y="3071100"/>
            <a:ext cx="233161" cy="539699"/>
            <a:chOff x="5349941" y="3093980"/>
            <a:chExt cx="233161" cy="539699"/>
          </a:xfrm>
        </p:grpSpPr>
        <p:sp>
          <p:nvSpPr>
            <p:cNvPr id="617" name="Google Shape;617;p25"/>
            <p:cNvSpPr/>
            <p:nvPr/>
          </p:nvSpPr>
          <p:spPr>
            <a:xfrm>
              <a:off x="5349941" y="3093980"/>
              <a:ext cx="233161" cy="539699"/>
            </a:xfrm>
            <a:custGeom>
              <a:avLst/>
              <a:gdLst/>
              <a:ahLst/>
              <a:cxnLst/>
              <a:rect l="l" t="t" r="r" b="b"/>
              <a:pathLst>
                <a:path w="15929" h="36871" extrusionOk="0">
                  <a:moveTo>
                    <a:pt x="12927" y="1310"/>
                  </a:moveTo>
                  <a:cubicBezTo>
                    <a:pt x="13059" y="1310"/>
                    <a:pt x="13190" y="1410"/>
                    <a:pt x="13270" y="1603"/>
                  </a:cubicBezTo>
                  <a:cubicBezTo>
                    <a:pt x="14037" y="3447"/>
                    <a:pt x="14481" y="5410"/>
                    <a:pt x="14579" y="7405"/>
                  </a:cubicBezTo>
                  <a:cubicBezTo>
                    <a:pt x="14631" y="8401"/>
                    <a:pt x="14727" y="9404"/>
                    <a:pt x="14650" y="10394"/>
                  </a:cubicBezTo>
                  <a:cubicBezTo>
                    <a:pt x="14570" y="11450"/>
                    <a:pt x="14306" y="12494"/>
                    <a:pt x="14131" y="13546"/>
                  </a:cubicBezTo>
                  <a:cubicBezTo>
                    <a:pt x="13982" y="14438"/>
                    <a:pt x="13803" y="15329"/>
                    <a:pt x="13656" y="16221"/>
                  </a:cubicBezTo>
                  <a:cubicBezTo>
                    <a:pt x="13593" y="16615"/>
                    <a:pt x="13280" y="17030"/>
                    <a:pt x="13228" y="17476"/>
                  </a:cubicBezTo>
                  <a:cubicBezTo>
                    <a:pt x="13137" y="18254"/>
                    <a:pt x="12729" y="18969"/>
                    <a:pt x="12744" y="19765"/>
                  </a:cubicBezTo>
                  <a:cubicBezTo>
                    <a:pt x="12748" y="19962"/>
                    <a:pt x="12605" y="20084"/>
                    <a:pt x="12506" y="20227"/>
                  </a:cubicBezTo>
                  <a:cubicBezTo>
                    <a:pt x="12152" y="20745"/>
                    <a:pt x="12117" y="21370"/>
                    <a:pt x="11878" y="21917"/>
                  </a:cubicBezTo>
                  <a:cubicBezTo>
                    <a:pt x="11669" y="22395"/>
                    <a:pt x="11403" y="22852"/>
                    <a:pt x="11197" y="23339"/>
                  </a:cubicBezTo>
                  <a:cubicBezTo>
                    <a:pt x="10774" y="24333"/>
                    <a:pt x="10336" y="25329"/>
                    <a:pt x="9801" y="26271"/>
                  </a:cubicBezTo>
                  <a:cubicBezTo>
                    <a:pt x="9476" y="26843"/>
                    <a:pt x="9152" y="27421"/>
                    <a:pt x="8703" y="27949"/>
                  </a:cubicBezTo>
                  <a:cubicBezTo>
                    <a:pt x="8295" y="28429"/>
                    <a:pt x="8018" y="29096"/>
                    <a:pt x="7980" y="29777"/>
                  </a:cubicBezTo>
                  <a:cubicBezTo>
                    <a:pt x="7976" y="29848"/>
                    <a:pt x="8039" y="29955"/>
                    <a:pt x="8103" y="29991"/>
                  </a:cubicBezTo>
                  <a:cubicBezTo>
                    <a:pt x="8653" y="30287"/>
                    <a:pt x="9265" y="30417"/>
                    <a:pt x="9863" y="30417"/>
                  </a:cubicBezTo>
                  <a:cubicBezTo>
                    <a:pt x="10029" y="30417"/>
                    <a:pt x="10194" y="30407"/>
                    <a:pt x="10356" y="30388"/>
                  </a:cubicBezTo>
                  <a:cubicBezTo>
                    <a:pt x="10403" y="30382"/>
                    <a:pt x="10446" y="30380"/>
                    <a:pt x="10486" y="30380"/>
                  </a:cubicBezTo>
                  <a:cubicBezTo>
                    <a:pt x="10845" y="30380"/>
                    <a:pt x="10963" y="30592"/>
                    <a:pt x="11120" y="30749"/>
                  </a:cubicBezTo>
                  <a:cubicBezTo>
                    <a:pt x="11379" y="31008"/>
                    <a:pt x="11197" y="31415"/>
                    <a:pt x="11012" y="31581"/>
                  </a:cubicBezTo>
                  <a:cubicBezTo>
                    <a:pt x="10601" y="31950"/>
                    <a:pt x="10266" y="32382"/>
                    <a:pt x="9933" y="32794"/>
                  </a:cubicBezTo>
                  <a:cubicBezTo>
                    <a:pt x="9462" y="33377"/>
                    <a:pt x="8653" y="33346"/>
                    <a:pt x="8173" y="33865"/>
                  </a:cubicBezTo>
                  <a:cubicBezTo>
                    <a:pt x="7504" y="34590"/>
                    <a:pt x="6473" y="34738"/>
                    <a:pt x="5638" y="35201"/>
                  </a:cubicBezTo>
                  <a:cubicBezTo>
                    <a:pt x="5236" y="35424"/>
                    <a:pt x="4663" y="35606"/>
                    <a:pt x="4139" y="35715"/>
                  </a:cubicBezTo>
                  <a:cubicBezTo>
                    <a:pt x="4051" y="35733"/>
                    <a:pt x="3965" y="35742"/>
                    <a:pt x="3882" y="35742"/>
                  </a:cubicBezTo>
                  <a:cubicBezTo>
                    <a:pt x="3305" y="35742"/>
                    <a:pt x="2864" y="35319"/>
                    <a:pt x="2635" y="34737"/>
                  </a:cubicBezTo>
                  <a:cubicBezTo>
                    <a:pt x="2359" y="34039"/>
                    <a:pt x="2036" y="33360"/>
                    <a:pt x="1840" y="32632"/>
                  </a:cubicBezTo>
                  <a:cubicBezTo>
                    <a:pt x="1529" y="31483"/>
                    <a:pt x="1307" y="30321"/>
                    <a:pt x="1148" y="29146"/>
                  </a:cubicBezTo>
                  <a:cubicBezTo>
                    <a:pt x="1174" y="28775"/>
                    <a:pt x="1008" y="28419"/>
                    <a:pt x="1097" y="28043"/>
                  </a:cubicBezTo>
                  <a:cubicBezTo>
                    <a:pt x="1157" y="27799"/>
                    <a:pt x="1142" y="27603"/>
                    <a:pt x="1483" y="27443"/>
                  </a:cubicBezTo>
                  <a:cubicBezTo>
                    <a:pt x="1591" y="27393"/>
                    <a:pt x="1677" y="27372"/>
                    <a:pt x="1749" y="27372"/>
                  </a:cubicBezTo>
                  <a:cubicBezTo>
                    <a:pt x="1929" y="27372"/>
                    <a:pt x="2027" y="27499"/>
                    <a:pt x="2173" y="27605"/>
                  </a:cubicBezTo>
                  <a:cubicBezTo>
                    <a:pt x="2562" y="27884"/>
                    <a:pt x="2989" y="28107"/>
                    <a:pt x="3305" y="28491"/>
                  </a:cubicBezTo>
                  <a:cubicBezTo>
                    <a:pt x="3370" y="28570"/>
                    <a:pt x="3467" y="28604"/>
                    <a:pt x="3578" y="28604"/>
                  </a:cubicBezTo>
                  <a:cubicBezTo>
                    <a:pt x="3907" y="28604"/>
                    <a:pt x="4366" y="28308"/>
                    <a:pt x="4536" y="27980"/>
                  </a:cubicBezTo>
                  <a:cubicBezTo>
                    <a:pt x="4977" y="27132"/>
                    <a:pt x="5231" y="26216"/>
                    <a:pt x="5696" y="25369"/>
                  </a:cubicBezTo>
                  <a:cubicBezTo>
                    <a:pt x="5998" y="24820"/>
                    <a:pt x="6213" y="24169"/>
                    <a:pt x="6373" y="23540"/>
                  </a:cubicBezTo>
                  <a:cubicBezTo>
                    <a:pt x="6578" y="22733"/>
                    <a:pt x="6987" y="21995"/>
                    <a:pt x="7202" y="21198"/>
                  </a:cubicBezTo>
                  <a:cubicBezTo>
                    <a:pt x="7513" y="20044"/>
                    <a:pt x="7832" y="18890"/>
                    <a:pt x="8063" y="17721"/>
                  </a:cubicBezTo>
                  <a:cubicBezTo>
                    <a:pt x="8290" y="16565"/>
                    <a:pt x="8346" y="15382"/>
                    <a:pt x="8548" y="14217"/>
                  </a:cubicBezTo>
                  <a:cubicBezTo>
                    <a:pt x="8669" y="13519"/>
                    <a:pt x="8479" y="12782"/>
                    <a:pt x="8636" y="12077"/>
                  </a:cubicBezTo>
                  <a:cubicBezTo>
                    <a:pt x="8845" y="11130"/>
                    <a:pt x="8470" y="10201"/>
                    <a:pt x="8591" y="9254"/>
                  </a:cubicBezTo>
                  <a:cubicBezTo>
                    <a:pt x="8628" y="8964"/>
                    <a:pt x="8495" y="8640"/>
                    <a:pt x="8393" y="8347"/>
                  </a:cubicBezTo>
                  <a:cubicBezTo>
                    <a:pt x="8063" y="7404"/>
                    <a:pt x="8069" y="6405"/>
                    <a:pt x="7855" y="5440"/>
                  </a:cubicBezTo>
                  <a:cubicBezTo>
                    <a:pt x="7688" y="4686"/>
                    <a:pt x="7361" y="3983"/>
                    <a:pt x="7190" y="3230"/>
                  </a:cubicBezTo>
                  <a:cubicBezTo>
                    <a:pt x="7114" y="2892"/>
                    <a:pt x="7181" y="2640"/>
                    <a:pt x="7353" y="2457"/>
                  </a:cubicBezTo>
                  <a:cubicBezTo>
                    <a:pt x="7403" y="2403"/>
                    <a:pt x="7456" y="2383"/>
                    <a:pt x="7508" y="2383"/>
                  </a:cubicBezTo>
                  <a:cubicBezTo>
                    <a:pt x="7677" y="2383"/>
                    <a:pt x="7848" y="2592"/>
                    <a:pt x="7955" y="2592"/>
                  </a:cubicBezTo>
                  <a:cubicBezTo>
                    <a:pt x="7956" y="2592"/>
                    <a:pt x="7956" y="2592"/>
                    <a:pt x="7957" y="2592"/>
                  </a:cubicBezTo>
                  <a:cubicBezTo>
                    <a:pt x="7962" y="2592"/>
                    <a:pt x="7967" y="2592"/>
                    <a:pt x="7972" y="2592"/>
                  </a:cubicBezTo>
                  <a:cubicBezTo>
                    <a:pt x="8540" y="2592"/>
                    <a:pt x="8708" y="3323"/>
                    <a:pt x="9238" y="3323"/>
                  </a:cubicBezTo>
                  <a:cubicBezTo>
                    <a:pt x="9303" y="3323"/>
                    <a:pt x="9374" y="3311"/>
                    <a:pt x="9453" y="3286"/>
                  </a:cubicBezTo>
                  <a:lnTo>
                    <a:pt x="9453" y="3286"/>
                  </a:lnTo>
                  <a:cubicBezTo>
                    <a:pt x="9313" y="3820"/>
                    <a:pt x="10190" y="3615"/>
                    <a:pt x="10117" y="4113"/>
                  </a:cubicBezTo>
                  <a:cubicBezTo>
                    <a:pt x="10115" y="4128"/>
                    <a:pt x="10277" y="4185"/>
                    <a:pt x="10364" y="4186"/>
                  </a:cubicBezTo>
                  <a:cubicBezTo>
                    <a:pt x="10367" y="4186"/>
                    <a:pt x="10369" y="4186"/>
                    <a:pt x="10372" y="4186"/>
                  </a:cubicBezTo>
                  <a:cubicBezTo>
                    <a:pt x="10862" y="4186"/>
                    <a:pt x="11564" y="3564"/>
                    <a:pt x="11752" y="3116"/>
                  </a:cubicBezTo>
                  <a:cubicBezTo>
                    <a:pt x="11995" y="2544"/>
                    <a:pt x="12296" y="1996"/>
                    <a:pt x="12647" y="1484"/>
                  </a:cubicBezTo>
                  <a:cubicBezTo>
                    <a:pt x="12727" y="1367"/>
                    <a:pt x="12827" y="1310"/>
                    <a:pt x="12927" y="1310"/>
                  </a:cubicBezTo>
                  <a:close/>
                  <a:moveTo>
                    <a:pt x="12887" y="1"/>
                  </a:moveTo>
                  <a:cubicBezTo>
                    <a:pt x="12771" y="1"/>
                    <a:pt x="12650" y="41"/>
                    <a:pt x="12523" y="140"/>
                  </a:cubicBezTo>
                  <a:cubicBezTo>
                    <a:pt x="11957" y="581"/>
                    <a:pt x="11346" y="1034"/>
                    <a:pt x="11223" y="1824"/>
                  </a:cubicBezTo>
                  <a:cubicBezTo>
                    <a:pt x="11154" y="2269"/>
                    <a:pt x="10693" y="2710"/>
                    <a:pt x="10406" y="2710"/>
                  </a:cubicBezTo>
                  <a:cubicBezTo>
                    <a:pt x="10348" y="2710"/>
                    <a:pt x="10297" y="2692"/>
                    <a:pt x="10257" y="2652"/>
                  </a:cubicBezTo>
                  <a:cubicBezTo>
                    <a:pt x="9907" y="2293"/>
                    <a:pt x="9388" y="2203"/>
                    <a:pt x="9062" y="1830"/>
                  </a:cubicBezTo>
                  <a:cubicBezTo>
                    <a:pt x="8642" y="1350"/>
                    <a:pt x="8099" y="1195"/>
                    <a:pt x="7526" y="1195"/>
                  </a:cubicBezTo>
                  <a:cubicBezTo>
                    <a:pt x="7343" y="1195"/>
                    <a:pt x="7156" y="1210"/>
                    <a:pt x="6970" y="1237"/>
                  </a:cubicBezTo>
                  <a:cubicBezTo>
                    <a:pt x="6277" y="1333"/>
                    <a:pt x="5810" y="2349"/>
                    <a:pt x="6088" y="3136"/>
                  </a:cubicBezTo>
                  <a:cubicBezTo>
                    <a:pt x="6742" y="4984"/>
                    <a:pt x="7086" y="6890"/>
                    <a:pt x="7331" y="8817"/>
                  </a:cubicBezTo>
                  <a:cubicBezTo>
                    <a:pt x="7603" y="10944"/>
                    <a:pt x="7501" y="13074"/>
                    <a:pt x="7295" y="15197"/>
                  </a:cubicBezTo>
                  <a:cubicBezTo>
                    <a:pt x="7024" y="17985"/>
                    <a:pt x="6143" y="20642"/>
                    <a:pt x="5214" y="23277"/>
                  </a:cubicBezTo>
                  <a:cubicBezTo>
                    <a:pt x="4791" y="24475"/>
                    <a:pt x="4192" y="25614"/>
                    <a:pt x="3739" y="26803"/>
                  </a:cubicBezTo>
                  <a:cubicBezTo>
                    <a:pt x="3651" y="27033"/>
                    <a:pt x="3591" y="27123"/>
                    <a:pt x="3515" y="27123"/>
                  </a:cubicBezTo>
                  <a:cubicBezTo>
                    <a:pt x="3439" y="27123"/>
                    <a:pt x="3348" y="27036"/>
                    <a:pt x="3198" y="26910"/>
                  </a:cubicBezTo>
                  <a:cubicBezTo>
                    <a:pt x="2859" y="26625"/>
                    <a:pt x="2448" y="26398"/>
                    <a:pt x="2030" y="26234"/>
                  </a:cubicBezTo>
                  <a:cubicBezTo>
                    <a:pt x="1831" y="26156"/>
                    <a:pt x="1632" y="26109"/>
                    <a:pt x="1439" y="26109"/>
                  </a:cubicBezTo>
                  <a:cubicBezTo>
                    <a:pt x="1143" y="26109"/>
                    <a:pt x="859" y="26220"/>
                    <a:pt x="605" y="26501"/>
                  </a:cubicBezTo>
                  <a:cubicBezTo>
                    <a:pt x="136" y="27020"/>
                    <a:pt x="108" y="27630"/>
                    <a:pt x="61" y="28260"/>
                  </a:cubicBezTo>
                  <a:cubicBezTo>
                    <a:pt x="0" y="29096"/>
                    <a:pt x="120" y="29893"/>
                    <a:pt x="335" y="30707"/>
                  </a:cubicBezTo>
                  <a:cubicBezTo>
                    <a:pt x="804" y="32483"/>
                    <a:pt x="983" y="34337"/>
                    <a:pt x="2140" y="35903"/>
                  </a:cubicBezTo>
                  <a:cubicBezTo>
                    <a:pt x="2602" y="36528"/>
                    <a:pt x="3179" y="36870"/>
                    <a:pt x="3835" y="36870"/>
                  </a:cubicBezTo>
                  <a:cubicBezTo>
                    <a:pt x="4087" y="36870"/>
                    <a:pt x="4351" y="36820"/>
                    <a:pt x="4625" y="36715"/>
                  </a:cubicBezTo>
                  <a:cubicBezTo>
                    <a:pt x="4713" y="36681"/>
                    <a:pt x="4821" y="36622"/>
                    <a:pt x="4903" y="36622"/>
                  </a:cubicBezTo>
                  <a:cubicBezTo>
                    <a:pt x="4918" y="36622"/>
                    <a:pt x="4933" y="36625"/>
                    <a:pt x="4946" y="36630"/>
                  </a:cubicBezTo>
                  <a:cubicBezTo>
                    <a:pt x="5045" y="36666"/>
                    <a:pt x="5141" y="36681"/>
                    <a:pt x="5234" y="36681"/>
                  </a:cubicBezTo>
                  <a:cubicBezTo>
                    <a:pt x="5533" y="36681"/>
                    <a:pt x="5801" y="36526"/>
                    <a:pt x="6052" y="36426"/>
                  </a:cubicBezTo>
                  <a:cubicBezTo>
                    <a:pt x="7247" y="35943"/>
                    <a:pt x="8409" y="35368"/>
                    <a:pt x="9415" y="34583"/>
                  </a:cubicBezTo>
                  <a:cubicBezTo>
                    <a:pt x="9843" y="34248"/>
                    <a:pt x="10371" y="34059"/>
                    <a:pt x="10742" y="33679"/>
                  </a:cubicBezTo>
                  <a:cubicBezTo>
                    <a:pt x="11260" y="33149"/>
                    <a:pt x="11734" y="32578"/>
                    <a:pt x="12221" y="32019"/>
                  </a:cubicBezTo>
                  <a:cubicBezTo>
                    <a:pt x="12704" y="31466"/>
                    <a:pt x="12594" y="30289"/>
                    <a:pt x="12125" y="29759"/>
                  </a:cubicBezTo>
                  <a:cubicBezTo>
                    <a:pt x="11458" y="29005"/>
                    <a:pt x="10487" y="29296"/>
                    <a:pt x="9674" y="28966"/>
                  </a:cubicBezTo>
                  <a:cubicBezTo>
                    <a:pt x="10067" y="28223"/>
                    <a:pt x="10499" y="27502"/>
                    <a:pt x="10969" y="26805"/>
                  </a:cubicBezTo>
                  <a:cubicBezTo>
                    <a:pt x="11890" y="25436"/>
                    <a:pt x="12447" y="23934"/>
                    <a:pt x="13058" y="22452"/>
                  </a:cubicBezTo>
                  <a:cubicBezTo>
                    <a:pt x="13312" y="21834"/>
                    <a:pt x="13390" y="21105"/>
                    <a:pt x="13682" y="20514"/>
                  </a:cubicBezTo>
                  <a:cubicBezTo>
                    <a:pt x="14169" y="19526"/>
                    <a:pt x="14222" y="18455"/>
                    <a:pt x="14564" y="17445"/>
                  </a:cubicBezTo>
                  <a:cubicBezTo>
                    <a:pt x="14800" y="16742"/>
                    <a:pt x="14681" y="15916"/>
                    <a:pt x="14969" y="15241"/>
                  </a:cubicBezTo>
                  <a:cubicBezTo>
                    <a:pt x="15522" y="13946"/>
                    <a:pt x="15189" y="12538"/>
                    <a:pt x="15697" y="11240"/>
                  </a:cubicBezTo>
                  <a:cubicBezTo>
                    <a:pt x="15929" y="10648"/>
                    <a:pt x="15914" y="9967"/>
                    <a:pt x="15738" y="9296"/>
                  </a:cubicBezTo>
                  <a:cubicBezTo>
                    <a:pt x="15592" y="8741"/>
                    <a:pt x="15753" y="8143"/>
                    <a:pt x="15712" y="7553"/>
                  </a:cubicBezTo>
                  <a:cubicBezTo>
                    <a:pt x="15649" y="6681"/>
                    <a:pt x="15621" y="5792"/>
                    <a:pt x="15477" y="4936"/>
                  </a:cubicBezTo>
                  <a:cubicBezTo>
                    <a:pt x="15338" y="4101"/>
                    <a:pt x="14989" y="3286"/>
                    <a:pt x="14650" y="2495"/>
                  </a:cubicBezTo>
                  <a:cubicBezTo>
                    <a:pt x="14362" y="1822"/>
                    <a:pt x="14323" y="1029"/>
                    <a:pt x="13715" y="503"/>
                  </a:cubicBezTo>
                  <a:cubicBezTo>
                    <a:pt x="13473" y="293"/>
                    <a:pt x="13200" y="1"/>
                    <a:pt x="128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5364681" y="3113155"/>
              <a:ext cx="200841" cy="503998"/>
            </a:xfrm>
            <a:custGeom>
              <a:avLst/>
              <a:gdLst/>
              <a:ahLst/>
              <a:cxnLst/>
              <a:rect l="l" t="t" r="r" b="b"/>
              <a:pathLst>
                <a:path w="13721" h="34432" extrusionOk="0">
                  <a:moveTo>
                    <a:pt x="11920" y="0"/>
                  </a:moveTo>
                  <a:cubicBezTo>
                    <a:pt x="11820" y="0"/>
                    <a:pt x="11720" y="57"/>
                    <a:pt x="11640" y="174"/>
                  </a:cubicBezTo>
                  <a:cubicBezTo>
                    <a:pt x="11289" y="686"/>
                    <a:pt x="10988" y="1234"/>
                    <a:pt x="10745" y="1808"/>
                  </a:cubicBezTo>
                  <a:cubicBezTo>
                    <a:pt x="10557" y="2254"/>
                    <a:pt x="9855" y="2877"/>
                    <a:pt x="9365" y="2877"/>
                  </a:cubicBezTo>
                  <a:cubicBezTo>
                    <a:pt x="9362" y="2877"/>
                    <a:pt x="9360" y="2877"/>
                    <a:pt x="9357" y="2877"/>
                  </a:cubicBezTo>
                  <a:cubicBezTo>
                    <a:pt x="9270" y="2876"/>
                    <a:pt x="9108" y="2818"/>
                    <a:pt x="9110" y="2803"/>
                  </a:cubicBezTo>
                  <a:cubicBezTo>
                    <a:pt x="9183" y="2306"/>
                    <a:pt x="8306" y="2510"/>
                    <a:pt x="8446" y="1976"/>
                  </a:cubicBezTo>
                  <a:lnTo>
                    <a:pt x="8446" y="1976"/>
                  </a:lnTo>
                  <a:cubicBezTo>
                    <a:pt x="8367" y="2001"/>
                    <a:pt x="8296" y="2013"/>
                    <a:pt x="8231" y="2013"/>
                  </a:cubicBezTo>
                  <a:cubicBezTo>
                    <a:pt x="7701" y="2013"/>
                    <a:pt x="7533" y="1282"/>
                    <a:pt x="6965" y="1282"/>
                  </a:cubicBezTo>
                  <a:cubicBezTo>
                    <a:pt x="6960" y="1282"/>
                    <a:pt x="6955" y="1282"/>
                    <a:pt x="6950" y="1282"/>
                  </a:cubicBezTo>
                  <a:cubicBezTo>
                    <a:pt x="6949" y="1282"/>
                    <a:pt x="6949" y="1282"/>
                    <a:pt x="6948" y="1282"/>
                  </a:cubicBezTo>
                  <a:cubicBezTo>
                    <a:pt x="6841" y="1282"/>
                    <a:pt x="6670" y="1074"/>
                    <a:pt x="6502" y="1074"/>
                  </a:cubicBezTo>
                  <a:cubicBezTo>
                    <a:pt x="6449" y="1074"/>
                    <a:pt x="6397" y="1094"/>
                    <a:pt x="6346" y="1148"/>
                  </a:cubicBezTo>
                  <a:cubicBezTo>
                    <a:pt x="6174" y="1331"/>
                    <a:pt x="6107" y="1582"/>
                    <a:pt x="6183" y="1920"/>
                  </a:cubicBezTo>
                  <a:cubicBezTo>
                    <a:pt x="6354" y="2673"/>
                    <a:pt x="6681" y="3376"/>
                    <a:pt x="6848" y="4132"/>
                  </a:cubicBezTo>
                  <a:cubicBezTo>
                    <a:pt x="7062" y="5095"/>
                    <a:pt x="7056" y="6094"/>
                    <a:pt x="7386" y="7037"/>
                  </a:cubicBezTo>
                  <a:cubicBezTo>
                    <a:pt x="7488" y="7330"/>
                    <a:pt x="7621" y="7654"/>
                    <a:pt x="7584" y="7944"/>
                  </a:cubicBezTo>
                  <a:cubicBezTo>
                    <a:pt x="7463" y="8891"/>
                    <a:pt x="7838" y="9820"/>
                    <a:pt x="7629" y="10767"/>
                  </a:cubicBezTo>
                  <a:cubicBezTo>
                    <a:pt x="7472" y="11472"/>
                    <a:pt x="7662" y="12210"/>
                    <a:pt x="7541" y="12907"/>
                  </a:cubicBezTo>
                  <a:cubicBezTo>
                    <a:pt x="7339" y="14072"/>
                    <a:pt x="7283" y="15255"/>
                    <a:pt x="7056" y="16411"/>
                  </a:cubicBezTo>
                  <a:cubicBezTo>
                    <a:pt x="6825" y="17580"/>
                    <a:pt x="6506" y="18735"/>
                    <a:pt x="6195" y="19888"/>
                  </a:cubicBezTo>
                  <a:cubicBezTo>
                    <a:pt x="5980" y="20687"/>
                    <a:pt x="5571" y="21423"/>
                    <a:pt x="5366" y="22230"/>
                  </a:cubicBezTo>
                  <a:cubicBezTo>
                    <a:pt x="5206" y="22859"/>
                    <a:pt x="4991" y="23510"/>
                    <a:pt x="4689" y="24060"/>
                  </a:cubicBezTo>
                  <a:cubicBezTo>
                    <a:pt x="4224" y="24906"/>
                    <a:pt x="3970" y="25822"/>
                    <a:pt x="3529" y="26670"/>
                  </a:cubicBezTo>
                  <a:cubicBezTo>
                    <a:pt x="3359" y="26998"/>
                    <a:pt x="2900" y="27295"/>
                    <a:pt x="2571" y="27295"/>
                  </a:cubicBezTo>
                  <a:cubicBezTo>
                    <a:pt x="2460" y="27295"/>
                    <a:pt x="2363" y="27260"/>
                    <a:pt x="2298" y="27181"/>
                  </a:cubicBezTo>
                  <a:cubicBezTo>
                    <a:pt x="1982" y="26797"/>
                    <a:pt x="1555" y="26575"/>
                    <a:pt x="1166" y="26295"/>
                  </a:cubicBezTo>
                  <a:cubicBezTo>
                    <a:pt x="1020" y="26189"/>
                    <a:pt x="922" y="26062"/>
                    <a:pt x="742" y="26062"/>
                  </a:cubicBezTo>
                  <a:cubicBezTo>
                    <a:pt x="670" y="26062"/>
                    <a:pt x="584" y="26083"/>
                    <a:pt x="476" y="26133"/>
                  </a:cubicBezTo>
                  <a:cubicBezTo>
                    <a:pt x="135" y="26295"/>
                    <a:pt x="150" y="26489"/>
                    <a:pt x="90" y="26733"/>
                  </a:cubicBezTo>
                  <a:cubicBezTo>
                    <a:pt x="1" y="27109"/>
                    <a:pt x="167" y="27465"/>
                    <a:pt x="141" y="27836"/>
                  </a:cubicBezTo>
                  <a:cubicBezTo>
                    <a:pt x="300" y="29011"/>
                    <a:pt x="522" y="30173"/>
                    <a:pt x="833" y="31324"/>
                  </a:cubicBezTo>
                  <a:cubicBezTo>
                    <a:pt x="1029" y="32052"/>
                    <a:pt x="1352" y="32729"/>
                    <a:pt x="1628" y="33427"/>
                  </a:cubicBezTo>
                  <a:cubicBezTo>
                    <a:pt x="1857" y="34010"/>
                    <a:pt x="2297" y="34432"/>
                    <a:pt x="2875" y="34432"/>
                  </a:cubicBezTo>
                  <a:cubicBezTo>
                    <a:pt x="2958" y="34432"/>
                    <a:pt x="3044" y="34423"/>
                    <a:pt x="3132" y="34405"/>
                  </a:cubicBezTo>
                  <a:cubicBezTo>
                    <a:pt x="3656" y="34296"/>
                    <a:pt x="4229" y="34115"/>
                    <a:pt x="4631" y="33892"/>
                  </a:cubicBezTo>
                  <a:cubicBezTo>
                    <a:pt x="5466" y="33428"/>
                    <a:pt x="6497" y="33280"/>
                    <a:pt x="7166" y="32555"/>
                  </a:cubicBezTo>
                  <a:cubicBezTo>
                    <a:pt x="7646" y="32036"/>
                    <a:pt x="8455" y="32067"/>
                    <a:pt x="8927" y="31485"/>
                  </a:cubicBezTo>
                  <a:cubicBezTo>
                    <a:pt x="9259" y="31072"/>
                    <a:pt x="9594" y="30641"/>
                    <a:pt x="10005" y="30272"/>
                  </a:cubicBezTo>
                  <a:cubicBezTo>
                    <a:pt x="10191" y="30106"/>
                    <a:pt x="10372" y="29698"/>
                    <a:pt x="10114" y="29439"/>
                  </a:cubicBezTo>
                  <a:cubicBezTo>
                    <a:pt x="9955" y="29282"/>
                    <a:pt x="9838" y="29070"/>
                    <a:pt x="9478" y="29070"/>
                  </a:cubicBezTo>
                  <a:cubicBezTo>
                    <a:pt x="9438" y="29070"/>
                    <a:pt x="9396" y="29072"/>
                    <a:pt x="9351" y="29078"/>
                  </a:cubicBezTo>
                  <a:cubicBezTo>
                    <a:pt x="9188" y="29097"/>
                    <a:pt x="9023" y="29107"/>
                    <a:pt x="8856" y="29107"/>
                  </a:cubicBezTo>
                  <a:cubicBezTo>
                    <a:pt x="8258" y="29107"/>
                    <a:pt x="7646" y="28977"/>
                    <a:pt x="7096" y="28681"/>
                  </a:cubicBezTo>
                  <a:cubicBezTo>
                    <a:pt x="7032" y="28645"/>
                    <a:pt x="6969" y="28538"/>
                    <a:pt x="6973" y="28467"/>
                  </a:cubicBezTo>
                  <a:cubicBezTo>
                    <a:pt x="7011" y="27786"/>
                    <a:pt x="7288" y="27119"/>
                    <a:pt x="7696" y="26639"/>
                  </a:cubicBezTo>
                  <a:cubicBezTo>
                    <a:pt x="8145" y="26113"/>
                    <a:pt x="8469" y="25534"/>
                    <a:pt x="8794" y="24961"/>
                  </a:cubicBezTo>
                  <a:cubicBezTo>
                    <a:pt x="9329" y="24019"/>
                    <a:pt x="9767" y="23024"/>
                    <a:pt x="10190" y="22029"/>
                  </a:cubicBezTo>
                  <a:cubicBezTo>
                    <a:pt x="10396" y="21542"/>
                    <a:pt x="10662" y="21086"/>
                    <a:pt x="10871" y="20607"/>
                  </a:cubicBezTo>
                  <a:cubicBezTo>
                    <a:pt x="11110" y="20060"/>
                    <a:pt x="11145" y="19435"/>
                    <a:pt x="11499" y="18918"/>
                  </a:cubicBezTo>
                  <a:cubicBezTo>
                    <a:pt x="11598" y="18774"/>
                    <a:pt x="11741" y="18652"/>
                    <a:pt x="11737" y="18455"/>
                  </a:cubicBezTo>
                  <a:cubicBezTo>
                    <a:pt x="11722" y="17659"/>
                    <a:pt x="12130" y="16944"/>
                    <a:pt x="12221" y="16166"/>
                  </a:cubicBezTo>
                  <a:cubicBezTo>
                    <a:pt x="12273" y="15720"/>
                    <a:pt x="12586" y="15306"/>
                    <a:pt x="12649" y="14911"/>
                  </a:cubicBezTo>
                  <a:cubicBezTo>
                    <a:pt x="12796" y="14019"/>
                    <a:pt x="12975" y="13130"/>
                    <a:pt x="13124" y="12236"/>
                  </a:cubicBezTo>
                  <a:cubicBezTo>
                    <a:pt x="13299" y="11185"/>
                    <a:pt x="13563" y="10141"/>
                    <a:pt x="13643" y="9084"/>
                  </a:cubicBezTo>
                  <a:cubicBezTo>
                    <a:pt x="13720" y="8094"/>
                    <a:pt x="13624" y="7091"/>
                    <a:pt x="13572" y="6095"/>
                  </a:cubicBezTo>
                  <a:cubicBezTo>
                    <a:pt x="13474" y="4100"/>
                    <a:pt x="13030" y="2137"/>
                    <a:pt x="12263" y="293"/>
                  </a:cubicBezTo>
                  <a:cubicBezTo>
                    <a:pt x="12183" y="100"/>
                    <a:pt x="12052" y="0"/>
                    <a:pt x="1192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5"/>
          <p:cNvGrpSpPr/>
          <p:nvPr/>
        </p:nvGrpSpPr>
        <p:grpSpPr>
          <a:xfrm>
            <a:off x="7172018" y="3071100"/>
            <a:ext cx="167058" cy="468473"/>
            <a:chOff x="7172018" y="3071105"/>
            <a:chExt cx="167058" cy="468473"/>
          </a:xfrm>
        </p:grpSpPr>
        <p:sp>
          <p:nvSpPr>
            <p:cNvPr id="620" name="Google Shape;620;p25"/>
            <p:cNvSpPr/>
            <p:nvPr/>
          </p:nvSpPr>
          <p:spPr>
            <a:xfrm>
              <a:off x="7186274" y="3098711"/>
              <a:ext cx="135455" cy="421487"/>
            </a:xfrm>
            <a:custGeom>
              <a:avLst/>
              <a:gdLst/>
              <a:ahLst/>
              <a:cxnLst/>
              <a:rect l="l" t="t" r="r" b="b"/>
              <a:pathLst>
                <a:path w="9254" h="28795" extrusionOk="0">
                  <a:moveTo>
                    <a:pt x="1626" y="0"/>
                  </a:moveTo>
                  <a:cubicBezTo>
                    <a:pt x="1530" y="0"/>
                    <a:pt x="1462" y="93"/>
                    <a:pt x="1412" y="329"/>
                  </a:cubicBezTo>
                  <a:cubicBezTo>
                    <a:pt x="1002" y="2257"/>
                    <a:pt x="1788" y="9706"/>
                    <a:pt x="2031" y="11628"/>
                  </a:cubicBezTo>
                  <a:cubicBezTo>
                    <a:pt x="2255" y="13395"/>
                    <a:pt x="1918" y="14958"/>
                    <a:pt x="2188" y="16724"/>
                  </a:cubicBezTo>
                  <a:cubicBezTo>
                    <a:pt x="2291" y="17397"/>
                    <a:pt x="2201" y="18098"/>
                    <a:pt x="2405" y="18775"/>
                  </a:cubicBezTo>
                  <a:cubicBezTo>
                    <a:pt x="2485" y="19045"/>
                    <a:pt x="2333" y="19433"/>
                    <a:pt x="2228" y="19744"/>
                  </a:cubicBezTo>
                  <a:cubicBezTo>
                    <a:pt x="2114" y="20080"/>
                    <a:pt x="2473" y="20188"/>
                    <a:pt x="2416" y="20574"/>
                  </a:cubicBezTo>
                  <a:cubicBezTo>
                    <a:pt x="2335" y="21106"/>
                    <a:pt x="2258" y="21336"/>
                    <a:pt x="1914" y="21336"/>
                  </a:cubicBezTo>
                  <a:cubicBezTo>
                    <a:pt x="1842" y="21336"/>
                    <a:pt x="1757" y="21326"/>
                    <a:pt x="1659" y="21306"/>
                  </a:cubicBezTo>
                  <a:cubicBezTo>
                    <a:pt x="1329" y="21240"/>
                    <a:pt x="1073" y="21014"/>
                    <a:pt x="742" y="20929"/>
                  </a:cubicBezTo>
                  <a:cubicBezTo>
                    <a:pt x="688" y="20915"/>
                    <a:pt x="641" y="20909"/>
                    <a:pt x="599" y="20909"/>
                  </a:cubicBezTo>
                  <a:cubicBezTo>
                    <a:pt x="343" y="20909"/>
                    <a:pt x="289" y="21146"/>
                    <a:pt x="161" y="21262"/>
                  </a:cubicBezTo>
                  <a:cubicBezTo>
                    <a:pt x="0" y="21413"/>
                    <a:pt x="87" y="21658"/>
                    <a:pt x="262" y="21785"/>
                  </a:cubicBezTo>
                  <a:cubicBezTo>
                    <a:pt x="494" y="21956"/>
                    <a:pt x="615" y="22220"/>
                    <a:pt x="673" y="22487"/>
                  </a:cubicBezTo>
                  <a:cubicBezTo>
                    <a:pt x="873" y="23397"/>
                    <a:pt x="1477" y="24091"/>
                    <a:pt x="1683" y="24992"/>
                  </a:cubicBezTo>
                  <a:cubicBezTo>
                    <a:pt x="1716" y="25136"/>
                    <a:pt x="1805" y="25235"/>
                    <a:pt x="1925" y="25273"/>
                  </a:cubicBezTo>
                  <a:cubicBezTo>
                    <a:pt x="2145" y="25344"/>
                    <a:pt x="2272" y="25577"/>
                    <a:pt x="2312" y="25741"/>
                  </a:cubicBezTo>
                  <a:cubicBezTo>
                    <a:pt x="2514" y="26561"/>
                    <a:pt x="3100" y="27062"/>
                    <a:pt x="3552" y="27664"/>
                  </a:cubicBezTo>
                  <a:cubicBezTo>
                    <a:pt x="3716" y="27883"/>
                    <a:pt x="3935" y="27996"/>
                    <a:pt x="4030" y="28335"/>
                  </a:cubicBezTo>
                  <a:cubicBezTo>
                    <a:pt x="4113" y="28630"/>
                    <a:pt x="4368" y="28795"/>
                    <a:pt x="4619" y="28795"/>
                  </a:cubicBezTo>
                  <a:cubicBezTo>
                    <a:pt x="4769" y="28795"/>
                    <a:pt x="4917" y="28735"/>
                    <a:pt x="5024" y="28609"/>
                  </a:cubicBezTo>
                  <a:cubicBezTo>
                    <a:pt x="5484" y="28072"/>
                    <a:pt x="5931" y="27502"/>
                    <a:pt x="6307" y="26907"/>
                  </a:cubicBezTo>
                  <a:cubicBezTo>
                    <a:pt x="6811" y="26112"/>
                    <a:pt x="7333" y="25316"/>
                    <a:pt x="7715" y="24420"/>
                  </a:cubicBezTo>
                  <a:cubicBezTo>
                    <a:pt x="8052" y="23630"/>
                    <a:pt x="8394" y="22838"/>
                    <a:pt x="8659" y="22018"/>
                  </a:cubicBezTo>
                  <a:cubicBezTo>
                    <a:pt x="8737" y="21785"/>
                    <a:pt x="8897" y="21426"/>
                    <a:pt x="9028" y="21066"/>
                  </a:cubicBezTo>
                  <a:cubicBezTo>
                    <a:pt x="9153" y="20718"/>
                    <a:pt x="9254" y="20370"/>
                    <a:pt x="9227" y="20130"/>
                  </a:cubicBezTo>
                  <a:cubicBezTo>
                    <a:pt x="9183" y="19737"/>
                    <a:pt x="9050" y="19601"/>
                    <a:pt x="8871" y="19601"/>
                  </a:cubicBezTo>
                  <a:cubicBezTo>
                    <a:pt x="8471" y="19601"/>
                    <a:pt x="7838" y="20283"/>
                    <a:pt x="7453" y="20283"/>
                  </a:cubicBezTo>
                  <a:cubicBezTo>
                    <a:pt x="7410" y="20283"/>
                    <a:pt x="7371" y="20274"/>
                    <a:pt x="7335" y="20256"/>
                  </a:cubicBezTo>
                  <a:cubicBezTo>
                    <a:pt x="6919" y="20042"/>
                    <a:pt x="7003" y="18802"/>
                    <a:pt x="6983" y="18445"/>
                  </a:cubicBezTo>
                  <a:cubicBezTo>
                    <a:pt x="6886" y="16677"/>
                    <a:pt x="6956" y="14897"/>
                    <a:pt x="7217" y="13145"/>
                  </a:cubicBezTo>
                  <a:cubicBezTo>
                    <a:pt x="7427" y="11735"/>
                    <a:pt x="7828" y="5225"/>
                    <a:pt x="8103" y="3823"/>
                  </a:cubicBezTo>
                  <a:cubicBezTo>
                    <a:pt x="8295" y="2842"/>
                    <a:pt x="7891" y="1508"/>
                    <a:pt x="7919" y="493"/>
                  </a:cubicBezTo>
                  <a:cubicBezTo>
                    <a:pt x="7924" y="346"/>
                    <a:pt x="8217" y="198"/>
                    <a:pt x="7975" y="51"/>
                  </a:cubicBezTo>
                  <a:cubicBezTo>
                    <a:pt x="7921" y="17"/>
                    <a:pt x="7848" y="3"/>
                    <a:pt x="7773" y="3"/>
                  </a:cubicBezTo>
                  <a:cubicBezTo>
                    <a:pt x="7685" y="3"/>
                    <a:pt x="7592" y="22"/>
                    <a:pt x="7518" y="53"/>
                  </a:cubicBezTo>
                  <a:cubicBezTo>
                    <a:pt x="6784" y="356"/>
                    <a:pt x="6307" y="1048"/>
                    <a:pt x="5780" y="1627"/>
                  </a:cubicBezTo>
                  <a:cubicBezTo>
                    <a:pt x="5432" y="2010"/>
                    <a:pt x="5136" y="2250"/>
                    <a:pt x="4798" y="2250"/>
                  </a:cubicBezTo>
                  <a:cubicBezTo>
                    <a:pt x="4622" y="2250"/>
                    <a:pt x="4435" y="2185"/>
                    <a:pt x="4223" y="2041"/>
                  </a:cubicBezTo>
                  <a:cubicBezTo>
                    <a:pt x="3530" y="1569"/>
                    <a:pt x="2896" y="990"/>
                    <a:pt x="2239" y="454"/>
                  </a:cubicBezTo>
                  <a:cubicBezTo>
                    <a:pt x="2108" y="347"/>
                    <a:pt x="1997" y="212"/>
                    <a:pt x="1863" y="113"/>
                  </a:cubicBezTo>
                  <a:cubicBezTo>
                    <a:pt x="1768" y="43"/>
                    <a:pt x="1691" y="0"/>
                    <a:pt x="162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5"/>
            <p:cNvSpPr/>
            <p:nvPr/>
          </p:nvSpPr>
          <p:spPr>
            <a:xfrm>
              <a:off x="7172018" y="3071105"/>
              <a:ext cx="167058" cy="468473"/>
            </a:xfrm>
            <a:custGeom>
              <a:avLst/>
              <a:gdLst/>
              <a:ahLst/>
              <a:cxnLst/>
              <a:rect l="l" t="t" r="r" b="b"/>
              <a:pathLst>
                <a:path w="11413" h="32005" extrusionOk="0">
                  <a:moveTo>
                    <a:pt x="2602" y="1887"/>
                  </a:moveTo>
                  <a:cubicBezTo>
                    <a:pt x="2667" y="1887"/>
                    <a:pt x="2745" y="1930"/>
                    <a:pt x="2839" y="2000"/>
                  </a:cubicBezTo>
                  <a:cubicBezTo>
                    <a:pt x="2973" y="2099"/>
                    <a:pt x="3085" y="2233"/>
                    <a:pt x="3214" y="2341"/>
                  </a:cubicBezTo>
                  <a:cubicBezTo>
                    <a:pt x="3872" y="2877"/>
                    <a:pt x="4505" y="3455"/>
                    <a:pt x="5199" y="3928"/>
                  </a:cubicBezTo>
                  <a:cubicBezTo>
                    <a:pt x="5410" y="4073"/>
                    <a:pt x="5598" y="4138"/>
                    <a:pt x="5773" y="4138"/>
                  </a:cubicBezTo>
                  <a:cubicBezTo>
                    <a:pt x="6112" y="4138"/>
                    <a:pt x="6408" y="3897"/>
                    <a:pt x="6756" y="3513"/>
                  </a:cubicBezTo>
                  <a:cubicBezTo>
                    <a:pt x="7282" y="2934"/>
                    <a:pt x="7761" y="2243"/>
                    <a:pt x="8495" y="1940"/>
                  </a:cubicBezTo>
                  <a:cubicBezTo>
                    <a:pt x="8569" y="1909"/>
                    <a:pt x="8662" y="1890"/>
                    <a:pt x="8750" y="1890"/>
                  </a:cubicBezTo>
                  <a:cubicBezTo>
                    <a:pt x="8825" y="1890"/>
                    <a:pt x="8897" y="1904"/>
                    <a:pt x="8950" y="1937"/>
                  </a:cubicBezTo>
                  <a:cubicBezTo>
                    <a:pt x="9192" y="2086"/>
                    <a:pt x="8899" y="2233"/>
                    <a:pt x="8895" y="2380"/>
                  </a:cubicBezTo>
                  <a:cubicBezTo>
                    <a:pt x="8861" y="3579"/>
                    <a:pt x="8508" y="4733"/>
                    <a:pt x="8427" y="5935"/>
                  </a:cubicBezTo>
                  <a:cubicBezTo>
                    <a:pt x="8314" y="7634"/>
                    <a:pt x="8258" y="9328"/>
                    <a:pt x="8267" y="11029"/>
                  </a:cubicBezTo>
                  <a:cubicBezTo>
                    <a:pt x="8276" y="12342"/>
                    <a:pt x="8386" y="13728"/>
                    <a:pt x="8192" y="15032"/>
                  </a:cubicBezTo>
                  <a:cubicBezTo>
                    <a:pt x="8007" y="16265"/>
                    <a:pt x="7695" y="17615"/>
                    <a:pt x="7703" y="18863"/>
                  </a:cubicBezTo>
                  <a:cubicBezTo>
                    <a:pt x="7711" y="19894"/>
                    <a:pt x="7810" y="20924"/>
                    <a:pt x="7786" y="21975"/>
                  </a:cubicBezTo>
                  <a:cubicBezTo>
                    <a:pt x="7783" y="22155"/>
                    <a:pt x="7789" y="22362"/>
                    <a:pt x="7924" y="22483"/>
                  </a:cubicBezTo>
                  <a:cubicBezTo>
                    <a:pt x="7952" y="22507"/>
                    <a:pt x="7990" y="22518"/>
                    <a:pt x="8035" y="22518"/>
                  </a:cubicBezTo>
                  <a:cubicBezTo>
                    <a:pt x="8327" y="22518"/>
                    <a:pt x="8933" y="22076"/>
                    <a:pt x="9144" y="22031"/>
                  </a:cubicBezTo>
                  <a:cubicBezTo>
                    <a:pt x="9306" y="21996"/>
                    <a:pt x="9441" y="21976"/>
                    <a:pt x="9551" y="21976"/>
                  </a:cubicBezTo>
                  <a:cubicBezTo>
                    <a:pt x="9931" y="21976"/>
                    <a:pt x="10016" y="22216"/>
                    <a:pt x="9911" y="22919"/>
                  </a:cubicBezTo>
                  <a:cubicBezTo>
                    <a:pt x="9645" y="24075"/>
                    <a:pt x="9169" y="25188"/>
                    <a:pt x="8690" y="26308"/>
                  </a:cubicBezTo>
                  <a:cubicBezTo>
                    <a:pt x="8308" y="27203"/>
                    <a:pt x="7788" y="27999"/>
                    <a:pt x="7283" y="28793"/>
                  </a:cubicBezTo>
                  <a:cubicBezTo>
                    <a:pt x="6907" y="29389"/>
                    <a:pt x="6460" y="29959"/>
                    <a:pt x="6001" y="30497"/>
                  </a:cubicBezTo>
                  <a:cubicBezTo>
                    <a:pt x="5893" y="30622"/>
                    <a:pt x="5745" y="30682"/>
                    <a:pt x="5595" y="30682"/>
                  </a:cubicBezTo>
                  <a:cubicBezTo>
                    <a:pt x="5345" y="30682"/>
                    <a:pt x="5089" y="30517"/>
                    <a:pt x="5006" y="30222"/>
                  </a:cubicBezTo>
                  <a:cubicBezTo>
                    <a:pt x="4912" y="29883"/>
                    <a:pt x="4693" y="29770"/>
                    <a:pt x="4528" y="29551"/>
                  </a:cubicBezTo>
                  <a:cubicBezTo>
                    <a:pt x="4075" y="28949"/>
                    <a:pt x="3489" y="28448"/>
                    <a:pt x="3287" y="27628"/>
                  </a:cubicBezTo>
                  <a:cubicBezTo>
                    <a:pt x="3248" y="27464"/>
                    <a:pt x="3120" y="27231"/>
                    <a:pt x="2900" y="27160"/>
                  </a:cubicBezTo>
                  <a:cubicBezTo>
                    <a:pt x="2780" y="27122"/>
                    <a:pt x="2691" y="27023"/>
                    <a:pt x="2658" y="26879"/>
                  </a:cubicBezTo>
                  <a:cubicBezTo>
                    <a:pt x="2452" y="25978"/>
                    <a:pt x="1849" y="25284"/>
                    <a:pt x="1650" y="24374"/>
                  </a:cubicBezTo>
                  <a:cubicBezTo>
                    <a:pt x="1591" y="24107"/>
                    <a:pt x="1470" y="23843"/>
                    <a:pt x="1237" y="23672"/>
                  </a:cubicBezTo>
                  <a:cubicBezTo>
                    <a:pt x="1063" y="23545"/>
                    <a:pt x="975" y="23300"/>
                    <a:pt x="1137" y="23150"/>
                  </a:cubicBezTo>
                  <a:cubicBezTo>
                    <a:pt x="1265" y="23033"/>
                    <a:pt x="1318" y="22796"/>
                    <a:pt x="1575" y="22796"/>
                  </a:cubicBezTo>
                  <a:cubicBezTo>
                    <a:pt x="1616" y="22796"/>
                    <a:pt x="1663" y="22802"/>
                    <a:pt x="1717" y="22816"/>
                  </a:cubicBezTo>
                  <a:cubicBezTo>
                    <a:pt x="2048" y="22902"/>
                    <a:pt x="2304" y="23126"/>
                    <a:pt x="2633" y="23193"/>
                  </a:cubicBezTo>
                  <a:cubicBezTo>
                    <a:pt x="2690" y="23205"/>
                    <a:pt x="2743" y="23210"/>
                    <a:pt x="2792" y="23210"/>
                  </a:cubicBezTo>
                  <a:cubicBezTo>
                    <a:pt x="3473" y="23210"/>
                    <a:pt x="3401" y="22168"/>
                    <a:pt x="3363" y="21677"/>
                  </a:cubicBezTo>
                  <a:cubicBezTo>
                    <a:pt x="3286" y="20661"/>
                    <a:pt x="3318" y="19620"/>
                    <a:pt x="3164" y="18610"/>
                  </a:cubicBezTo>
                  <a:cubicBezTo>
                    <a:pt x="2893" y="16844"/>
                    <a:pt x="3231" y="15282"/>
                    <a:pt x="3008" y="13515"/>
                  </a:cubicBezTo>
                  <a:cubicBezTo>
                    <a:pt x="2765" y="11593"/>
                    <a:pt x="1977" y="4143"/>
                    <a:pt x="2387" y="2216"/>
                  </a:cubicBezTo>
                  <a:cubicBezTo>
                    <a:pt x="2437" y="1980"/>
                    <a:pt x="2505" y="1887"/>
                    <a:pt x="2602" y="1887"/>
                  </a:cubicBezTo>
                  <a:close/>
                  <a:moveTo>
                    <a:pt x="9556" y="0"/>
                  </a:moveTo>
                  <a:cubicBezTo>
                    <a:pt x="9433" y="0"/>
                    <a:pt x="9294" y="15"/>
                    <a:pt x="9138" y="44"/>
                  </a:cubicBezTo>
                  <a:cubicBezTo>
                    <a:pt x="8730" y="118"/>
                    <a:pt x="8515" y="425"/>
                    <a:pt x="8175" y="551"/>
                  </a:cubicBezTo>
                  <a:cubicBezTo>
                    <a:pt x="7326" y="866"/>
                    <a:pt x="6723" y="1652"/>
                    <a:pt x="6121" y="2312"/>
                  </a:cubicBezTo>
                  <a:cubicBezTo>
                    <a:pt x="5895" y="2558"/>
                    <a:pt x="5727" y="2637"/>
                    <a:pt x="5563" y="2637"/>
                  </a:cubicBezTo>
                  <a:cubicBezTo>
                    <a:pt x="5414" y="2637"/>
                    <a:pt x="5267" y="2571"/>
                    <a:pt x="5081" y="2509"/>
                  </a:cubicBezTo>
                  <a:cubicBezTo>
                    <a:pt x="4706" y="2385"/>
                    <a:pt x="4820" y="1824"/>
                    <a:pt x="4493" y="1735"/>
                  </a:cubicBezTo>
                  <a:cubicBezTo>
                    <a:pt x="3732" y="1530"/>
                    <a:pt x="2829" y="143"/>
                    <a:pt x="1886" y="143"/>
                  </a:cubicBezTo>
                  <a:cubicBezTo>
                    <a:pt x="1758" y="143"/>
                    <a:pt x="1628" y="169"/>
                    <a:pt x="1498" y="227"/>
                  </a:cubicBezTo>
                  <a:cubicBezTo>
                    <a:pt x="598" y="631"/>
                    <a:pt x="1170" y="4455"/>
                    <a:pt x="1280" y="5217"/>
                  </a:cubicBezTo>
                  <a:cubicBezTo>
                    <a:pt x="1327" y="5548"/>
                    <a:pt x="1431" y="5945"/>
                    <a:pt x="1338" y="6265"/>
                  </a:cubicBezTo>
                  <a:cubicBezTo>
                    <a:pt x="1056" y="7244"/>
                    <a:pt x="1723" y="13658"/>
                    <a:pt x="1789" y="14585"/>
                  </a:cubicBezTo>
                  <a:cubicBezTo>
                    <a:pt x="1880" y="15860"/>
                    <a:pt x="1795" y="17156"/>
                    <a:pt x="2028" y="18440"/>
                  </a:cubicBezTo>
                  <a:cubicBezTo>
                    <a:pt x="2159" y="19151"/>
                    <a:pt x="2117" y="20002"/>
                    <a:pt x="2079" y="20796"/>
                  </a:cubicBezTo>
                  <a:cubicBezTo>
                    <a:pt x="2040" y="21650"/>
                    <a:pt x="2073" y="21651"/>
                    <a:pt x="1270" y="21657"/>
                  </a:cubicBezTo>
                  <a:cubicBezTo>
                    <a:pt x="188" y="21665"/>
                    <a:pt x="51" y="21988"/>
                    <a:pt x="23" y="23118"/>
                  </a:cubicBezTo>
                  <a:cubicBezTo>
                    <a:pt x="1" y="24013"/>
                    <a:pt x="423" y="24681"/>
                    <a:pt x="682" y="25366"/>
                  </a:cubicBezTo>
                  <a:cubicBezTo>
                    <a:pt x="1067" y="26381"/>
                    <a:pt x="1569" y="27401"/>
                    <a:pt x="2230" y="28269"/>
                  </a:cubicBezTo>
                  <a:cubicBezTo>
                    <a:pt x="2265" y="28315"/>
                    <a:pt x="2381" y="28235"/>
                    <a:pt x="2381" y="28391"/>
                  </a:cubicBezTo>
                  <a:cubicBezTo>
                    <a:pt x="2384" y="29055"/>
                    <a:pt x="2900" y="29414"/>
                    <a:pt x="3187" y="29877"/>
                  </a:cubicBezTo>
                  <a:cubicBezTo>
                    <a:pt x="3480" y="30350"/>
                    <a:pt x="3870" y="30798"/>
                    <a:pt x="4241" y="31233"/>
                  </a:cubicBezTo>
                  <a:cubicBezTo>
                    <a:pt x="4512" y="31552"/>
                    <a:pt x="5134" y="32005"/>
                    <a:pt x="5537" y="32005"/>
                  </a:cubicBezTo>
                  <a:cubicBezTo>
                    <a:pt x="5584" y="32005"/>
                    <a:pt x="5628" y="31998"/>
                    <a:pt x="5669" y="31985"/>
                  </a:cubicBezTo>
                  <a:cubicBezTo>
                    <a:pt x="6626" y="31669"/>
                    <a:pt x="7261" y="30803"/>
                    <a:pt x="7778" y="29997"/>
                  </a:cubicBezTo>
                  <a:cubicBezTo>
                    <a:pt x="8137" y="29435"/>
                    <a:pt x="8458" y="28721"/>
                    <a:pt x="8877" y="28263"/>
                  </a:cubicBezTo>
                  <a:cubicBezTo>
                    <a:pt x="9630" y="27440"/>
                    <a:pt x="9860" y="26360"/>
                    <a:pt x="10369" y="25432"/>
                  </a:cubicBezTo>
                  <a:cubicBezTo>
                    <a:pt x="10805" y="24641"/>
                    <a:pt x="11003" y="23650"/>
                    <a:pt x="11137" y="22722"/>
                  </a:cubicBezTo>
                  <a:cubicBezTo>
                    <a:pt x="11208" y="22229"/>
                    <a:pt x="11412" y="21616"/>
                    <a:pt x="10902" y="21117"/>
                  </a:cubicBezTo>
                  <a:cubicBezTo>
                    <a:pt x="10564" y="20786"/>
                    <a:pt x="10253" y="20564"/>
                    <a:pt x="9893" y="20564"/>
                  </a:cubicBezTo>
                  <a:cubicBezTo>
                    <a:pt x="9691" y="20564"/>
                    <a:pt x="9474" y="20634"/>
                    <a:pt x="9227" y="20794"/>
                  </a:cubicBezTo>
                  <a:cubicBezTo>
                    <a:pt x="9125" y="20860"/>
                    <a:pt x="9033" y="20890"/>
                    <a:pt x="8953" y="20890"/>
                  </a:cubicBezTo>
                  <a:cubicBezTo>
                    <a:pt x="8746" y="20890"/>
                    <a:pt x="8629" y="20686"/>
                    <a:pt x="8673" y="20382"/>
                  </a:cubicBezTo>
                  <a:cubicBezTo>
                    <a:pt x="9304" y="16428"/>
                    <a:pt x="9541" y="12462"/>
                    <a:pt x="9722" y="8463"/>
                  </a:cubicBezTo>
                  <a:cubicBezTo>
                    <a:pt x="9783" y="7118"/>
                    <a:pt x="9834" y="5773"/>
                    <a:pt x="9873" y="4428"/>
                  </a:cubicBezTo>
                  <a:cubicBezTo>
                    <a:pt x="9905" y="3346"/>
                    <a:pt x="10182" y="2376"/>
                    <a:pt x="10234" y="1316"/>
                  </a:cubicBezTo>
                  <a:cubicBezTo>
                    <a:pt x="10400" y="380"/>
                    <a:pt x="10179" y="0"/>
                    <a:pt x="9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25"/>
          <p:cNvSpPr txBox="1">
            <a:spLocks noGrp="1"/>
          </p:cNvSpPr>
          <p:nvPr>
            <p:ph type="subTitle" idx="1"/>
          </p:nvPr>
        </p:nvSpPr>
        <p:spPr>
          <a:xfrm>
            <a:off x="1141450" y="3714550"/>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a:t>
            </a:r>
            <a:endParaRPr/>
          </a:p>
        </p:txBody>
      </p:sp>
      <p:sp>
        <p:nvSpPr>
          <p:cNvPr id="623" name="Google Shape;623;p25"/>
          <p:cNvSpPr txBox="1">
            <a:spLocks noGrp="1"/>
          </p:cNvSpPr>
          <p:nvPr>
            <p:ph type="subTitle" idx="6"/>
          </p:nvPr>
        </p:nvSpPr>
        <p:spPr>
          <a:xfrm>
            <a:off x="2930475" y="3714550"/>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Features </a:t>
            </a:r>
            <a:br>
              <a:rPr lang="en"/>
            </a:br>
            <a:r>
              <a:rPr lang="en"/>
              <a:t>of the Topic</a:t>
            </a:r>
            <a:endParaRPr/>
          </a:p>
        </p:txBody>
      </p:sp>
      <p:sp>
        <p:nvSpPr>
          <p:cNvPr id="624" name="Google Shape;624;p25"/>
          <p:cNvSpPr txBox="1">
            <a:spLocks noGrp="1"/>
          </p:cNvSpPr>
          <p:nvPr>
            <p:ph type="subTitle" idx="7"/>
          </p:nvPr>
        </p:nvSpPr>
        <p:spPr>
          <a:xfrm>
            <a:off x="4719525" y="3714550"/>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Assignment</a:t>
            </a:r>
            <a:endParaRPr/>
          </a:p>
        </p:txBody>
      </p:sp>
      <p:sp>
        <p:nvSpPr>
          <p:cNvPr id="625" name="Google Shape;625;p25"/>
          <p:cNvSpPr txBox="1">
            <a:spLocks noGrp="1"/>
          </p:cNvSpPr>
          <p:nvPr>
            <p:ph type="subTitle" idx="8"/>
          </p:nvPr>
        </p:nvSpPr>
        <p:spPr>
          <a:xfrm>
            <a:off x="6508575" y="3682600"/>
            <a:ext cx="149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About the Topic</a:t>
            </a:r>
            <a:endParaRPr/>
          </a:p>
        </p:txBody>
      </p:sp>
      <p:grpSp>
        <p:nvGrpSpPr>
          <p:cNvPr id="2" name="Group 1">
            <a:extLst>
              <a:ext uri="{FF2B5EF4-FFF2-40B4-BE49-F238E27FC236}">
                <a16:creationId xmlns:a16="http://schemas.microsoft.com/office/drawing/2014/main" id="{EA544D98-9E40-7795-8484-5F10FFA7931B}"/>
              </a:ext>
            </a:extLst>
          </p:cNvPr>
          <p:cNvGrpSpPr/>
          <p:nvPr/>
        </p:nvGrpSpPr>
        <p:grpSpPr>
          <a:xfrm>
            <a:off x="-70167" y="0"/>
            <a:ext cx="9284335" cy="5143500"/>
            <a:chOff x="0" y="0"/>
            <a:chExt cx="9284807" cy="5143500"/>
          </a:xfrm>
        </p:grpSpPr>
        <p:sp>
          <p:nvSpPr>
            <p:cNvPr id="3" name="Shape 12654">
              <a:extLst>
                <a:ext uri="{FF2B5EF4-FFF2-40B4-BE49-F238E27FC236}">
                  <a16:creationId xmlns:a16="http://schemas.microsoft.com/office/drawing/2014/main" id="{FE6FA8A1-3894-1188-B28D-9FF8F481A6BF}"/>
                </a:ext>
              </a:extLst>
            </p:cNvPr>
            <p:cNvSpPr/>
            <p:nvPr/>
          </p:nvSpPr>
          <p:spPr>
            <a:xfrm>
              <a:off x="0" y="0"/>
              <a:ext cx="9144000" cy="5143499"/>
            </a:xfrm>
            <a:custGeom>
              <a:avLst/>
              <a:gdLst/>
              <a:ahLst/>
              <a:cxnLst/>
              <a:rect l="0" t="0" r="0" b="0"/>
              <a:pathLst>
                <a:path w="9144000" h="5143499">
                  <a:moveTo>
                    <a:pt x="0" y="0"/>
                  </a:moveTo>
                  <a:lnTo>
                    <a:pt x="9144000" y="0"/>
                  </a:lnTo>
                  <a:lnTo>
                    <a:pt x="9144000" y="5143499"/>
                  </a:lnTo>
                  <a:lnTo>
                    <a:pt x="0" y="5143499"/>
                  </a:lnTo>
                  <a:lnTo>
                    <a:pt x="0" y="0"/>
                  </a:lnTo>
                </a:path>
              </a:pathLst>
            </a:custGeom>
            <a:ln w="0" cap="flat">
              <a:miter lim="127000"/>
            </a:ln>
          </p:spPr>
          <p:style>
            <a:lnRef idx="0">
              <a:srgbClr val="000000">
                <a:alpha val="0"/>
              </a:srgbClr>
            </a:lnRef>
            <a:fillRef idx="1">
              <a:srgbClr val="EEEEEE"/>
            </a:fillRef>
            <a:effectRef idx="0">
              <a:scrgbClr r="0" g="0" b="0"/>
            </a:effectRef>
            <a:fontRef idx="none"/>
          </p:style>
          <p:txBody>
            <a:bodyPr/>
            <a:lstStyle/>
            <a:p>
              <a:endParaRPr lang="en-IN"/>
            </a:p>
          </p:txBody>
        </p:sp>
        <p:sp>
          <p:nvSpPr>
            <p:cNvPr id="4" name="Shape 12655">
              <a:extLst>
                <a:ext uri="{FF2B5EF4-FFF2-40B4-BE49-F238E27FC236}">
                  <a16:creationId xmlns:a16="http://schemas.microsoft.com/office/drawing/2014/main" id="{FD428A4E-7DE0-5E2E-C775-C49903664ED2}"/>
                </a:ext>
              </a:extLst>
            </p:cNvPr>
            <p:cNvSpPr/>
            <p:nvPr/>
          </p:nvSpPr>
          <p:spPr>
            <a:xfrm>
              <a:off x="1251750" y="191503"/>
              <a:ext cx="694449" cy="194577"/>
            </a:xfrm>
            <a:custGeom>
              <a:avLst/>
              <a:gdLst/>
              <a:ahLst/>
              <a:cxnLst/>
              <a:rect l="0" t="0" r="0" b="0"/>
              <a:pathLst>
                <a:path w="694449" h="194577">
                  <a:moveTo>
                    <a:pt x="0" y="0"/>
                  </a:moveTo>
                  <a:lnTo>
                    <a:pt x="694449" y="0"/>
                  </a:lnTo>
                  <a:lnTo>
                    <a:pt x="694449" y="194577"/>
                  </a:lnTo>
                  <a:lnTo>
                    <a:pt x="0" y="194577"/>
                  </a:lnTo>
                  <a:lnTo>
                    <a:pt x="0" y="0"/>
                  </a:lnTo>
                </a:path>
              </a:pathLst>
            </a:custGeom>
            <a:ln w="0" cap="flat">
              <a:miter lim="127000"/>
            </a:ln>
          </p:spPr>
          <p:style>
            <a:lnRef idx="0">
              <a:srgbClr val="000000">
                <a:alpha val="0"/>
              </a:srgbClr>
            </a:lnRef>
            <a:fillRef idx="1">
              <a:srgbClr val="70DCDC"/>
            </a:fillRef>
            <a:effectRef idx="0">
              <a:scrgbClr r="0" g="0" b="0"/>
            </a:effectRef>
            <a:fontRef idx="none"/>
          </p:style>
          <p:txBody>
            <a:bodyPr/>
            <a:lstStyle/>
            <a:p>
              <a:endParaRPr lang="en-IN"/>
            </a:p>
          </p:txBody>
        </p:sp>
        <p:sp>
          <p:nvSpPr>
            <p:cNvPr id="5" name="Shape 236">
              <a:extLst>
                <a:ext uri="{FF2B5EF4-FFF2-40B4-BE49-F238E27FC236}">
                  <a16:creationId xmlns:a16="http://schemas.microsoft.com/office/drawing/2014/main" id="{3F73E722-EC59-C409-C787-989A77A2B02C}"/>
                </a:ext>
              </a:extLst>
            </p:cNvPr>
            <p:cNvSpPr/>
            <p:nvPr/>
          </p:nvSpPr>
          <p:spPr>
            <a:xfrm>
              <a:off x="91399" y="677291"/>
              <a:ext cx="1236513" cy="1236599"/>
            </a:xfrm>
            <a:custGeom>
              <a:avLst/>
              <a:gdLst/>
              <a:ahLst/>
              <a:cxnLst/>
              <a:rect l="0" t="0" r="0" b="0"/>
              <a:pathLst>
                <a:path w="1236513" h="1236599">
                  <a:moveTo>
                    <a:pt x="618556" y="0"/>
                  </a:moveTo>
                  <a:cubicBezTo>
                    <a:pt x="959805" y="0"/>
                    <a:pt x="1236513" y="276860"/>
                    <a:pt x="1236513" y="618617"/>
                  </a:cubicBezTo>
                  <a:cubicBezTo>
                    <a:pt x="1236513" y="959866"/>
                    <a:pt x="959805" y="1236599"/>
                    <a:pt x="618556" y="1236599"/>
                  </a:cubicBezTo>
                  <a:cubicBezTo>
                    <a:pt x="276748" y="1236599"/>
                    <a:pt x="0" y="959866"/>
                    <a:pt x="0" y="618617"/>
                  </a:cubicBezTo>
                  <a:cubicBezTo>
                    <a:pt x="0" y="276860"/>
                    <a:pt x="276748" y="0"/>
                    <a:pt x="618556" y="0"/>
                  </a:cubicBezTo>
                  <a:close/>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6" name="Shape 237">
              <a:extLst>
                <a:ext uri="{FF2B5EF4-FFF2-40B4-BE49-F238E27FC236}">
                  <a16:creationId xmlns:a16="http://schemas.microsoft.com/office/drawing/2014/main" id="{C20471DB-6A4A-8029-53DE-683323114A2C}"/>
                </a:ext>
              </a:extLst>
            </p:cNvPr>
            <p:cNvSpPr/>
            <p:nvPr/>
          </p:nvSpPr>
          <p:spPr>
            <a:xfrm>
              <a:off x="896252" y="27686"/>
              <a:ext cx="642480" cy="556387"/>
            </a:xfrm>
            <a:custGeom>
              <a:avLst/>
              <a:gdLst/>
              <a:ahLst/>
              <a:cxnLst/>
              <a:rect l="0" t="0" r="0" b="0"/>
              <a:pathLst>
                <a:path w="642480" h="556387">
                  <a:moveTo>
                    <a:pt x="642480" y="0"/>
                  </a:moveTo>
                  <a:lnTo>
                    <a:pt x="321246" y="556387"/>
                  </a:lnTo>
                  <a:lnTo>
                    <a:pt x="0" y="0"/>
                  </a:lnTo>
                  <a:close/>
                </a:path>
              </a:pathLst>
            </a:custGeom>
            <a:ln w="38224" cap="flat">
              <a:miter lim="127000"/>
            </a:ln>
          </p:spPr>
          <p:style>
            <a:lnRef idx="1">
              <a:srgbClr val="FFCA7D"/>
            </a:lnRef>
            <a:fillRef idx="0">
              <a:srgbClr val="000000">
                <a:alpha val="0"/>
              </a:srgbClr>
            </a:fillRef>
            <a:effectRef idx="0">
              <a:scrgbClr r="0" g="0" b="0"/>
            </a:effectRef>
            <a:fontRef idx="none"/>
          </p:style>
          <p:txBody>
            <a:bodyPr/>
            <a:lstStyle/>
            <a:p>
              <a:endParaRPr lang="en-IN"/>
            </a:p>
          </p:txBody>
        </p:sp>
        <p:sp>
          <p:nvSpPr>
            <p:cNvPr id="7" name="Shape 238">
              <a:extLst>
                <a:ext uri="{FF2B5EF4-FFF2-40B4-BE49-F238E27FC236}">
                  <a16:creationId xmlns:a16="http://schemas.microsoft.com/office/drawing/2014/main" id="{674A50C2-D576-CC91-B84B-F557D07CF825}"/>
                </a:ext>
              </a:extLst>
            </p:cNvPr>
            <p:cNvSpPr/>
            <p:nvPr/>
          </p:nvSpPr>
          <p:spPr>
            <a:xfrm>
              <a:off x="1090003" y="1594599"/>
              <a:ext cx="1038555" cy="741820"/>
            </a:xfrm>
            <a:custGeom>
              <a:avLst/>
              <a:gdLst/>
              <a:ahLst/>
              <a:cxnLst/>
              <a:rect l="0" t="0" r="0" b="0"/>
              <a:pathLst>
                <a:path w="1038555" h="741820">
                  <a:moveTo>
                    <a:pt x="0" y="741820"/>
                  </a:moveTo>
                  <a:lnTo>
                    <a:pt x="1038555" y="741820"/>
                  </a:lnTo>
                  <a:lnTo>
                    <a:pt x="1038555" y="0"/>
                  </a:lnTo>
                  <a:lnTo>
                    <a:pt x="0" y="0"/>
                  </a:lnTo>
                  <a:close/>
                </a:path>
              </a:pathLst>
            </a:custGeom>
            <a:ln w="38224" cap="flat">
              <a:miter lim="127000"/>
            </a:ln>
          </p:spPr>
          <p:style>
            <a:lnRef idx="1">
              <a:srgbClr val="70DCDC"/>
            </a:lnRef>
            <a:fillRef idx="0">
              <a:srgbClr val="000000">
                <a:alpha val="0"/>
              </a:srgbClr>
            </a:fillRef>
            <a:effectRef idx="0">
              <a:scrgbClr r="0" g="0" b="0"/>
            </a:effectRef>
            <a:fontRef idx="none"/>
          </p:style>
          <p:txBody>
            <a:bodyPr/>
            <a:lstStyle/>
            <a:p>
              <a:endParaRPr lang="en-IN"/>
            </a:p>
          </p:txBody>
        </p:sp>
        <p:sp>
          <p:nvSpPr>
            <p:cNvPr id="8" name="Shape 239">
              <a:extLst>
                <a:ext uri="{FF2B5EF4-FFF2-40B4-BE49-F238E27FC236}">
                  <a16:creationId xmlns:a16="http://schemas.microsoft.com/office/drawing/2014/main" id="{71C61ACD-0161-7C90-A44F-B39E9D193BCD}"/>
                </a:ext>
              </a:extLst>
            </p:cNvPr>
            <p:cNvSpPr/>
            <p:nvPr/>
          </p:nvSpPr>
          <p:spPr>
            <a:xfrm>
              <a:off x="171272" y="1628013"/>
              <a:ext cx="351498" cy="352044"/>
            </a:xfrm>
            <a:custGeom>
              <a:avLst/>
              <a:gdLst/>
              <a:ahLst/>
              <a:cxnLst/>
              <a:rect l="0" t="0" r="0" b="0"/>
              <a:pathLst>
                <a:path w="351498" h="352044">
                  <a:moveTo>
                    <a:pt x="0" y="176276"/>
                  </a:moveTo>
                  <a:cubicBezTo>
                    <a:pt x="0" y="78740"/>
                    <a:pt x="78753" y="0"/>
                    <a:pt x="175755" y="0"/>
                  </a:cubicBezTo>
                  <a:cubicBezTo>
                    <a:pt x="272783" y="0"/>
                    <a:pt x="351498" y="78740"/>
                    <a:pt x="351498" y="176276"/>
                  </a:cubicBezTo>
                  <a:cubicBezTo>
                    <a:pt x="351498" y="273304"/>
                    <a:pt x="272783" y="352044"/>
                    <a:pt x="175755" y="352044"/>
                  </a:cubicBezTo>
                  <a:cubicBezTo>
                    <a:pt x="78753" y="352044"/>
                    <a:pt x="0" y="273304"/>
                    <a:pt x="0" y="176276"/>
                  </a:cubicBezTo>
                  <a:close/>
                </a:path>
              </a:pathLst>
            </a:custGeom>
            <a:ln w="25676"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9" name="Shape 12656">
              <a:extLst>
                <a:ext uri="{FF2B5EF4-FFF2-40B4-BE49-F238E27FC236}">
                  <a16:creationId xmlns:a16="http://schemas.microsoft.com/office/drawing/2014/main" id="{23A5724D-D022-6A8A-94A5-32D4EB0EB23D}"/>
                </a:ext>
              </a:extLst>
            </p:cNvPr>
            <p:cNvSpPr/>
            <p:nvPr/>
          </p:nvSpPr>
          <p:spPr>
            <a:xfrm>
              <a:off x="235750" y="620306"/>
              <a:ext cx="106150" cy="575780"/>
            </a:xfrm>
            <a:custGeom>
              <a:avLst/>
              <a:gdLst/>
              <a:ahLst/>
              <a:cxnLst/>
              <a:rect l="0" t="0" r="0" b="0"/>
              <a:pathLst>
                <a:path w="106150" h="575780">
                  <a:moveTo>
                    <a:pt x="0" y="0"/>
                  </a:moveTo>
                  <a:lnTo>
                    <a:pt x="106150" y="0"/>
                  </a:lnTo>
                  <a:lnTo>
                    <a:pt x="106150" y="575780"/>
                  </a:lnTo>
                  <a:lnTo>
                    <a:pt x="0" y="575780"/>
                  </a:lnTo>
                  <a:lnTo>
                    <a:pt x="0" y="0"/>
                  </a:lnTo>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10" name="Shape 241">
              <a:extLst>
                <a:ext uri="{FF2B5EF4-FFF2-40B4-BE49-F238E27FC236}">
                  <a16:creationId xmlns:a16="http://schemas.microsoft.com/office/drawing/2014/main" id="{A3D632CF-6808-7F96-BCCC-76E74536B2E4}"/>
                </a:ext>
              </a:extLst>
            </p:cNvPr>
            <p:cNvSpPr/>
            <p:nvPr/>
          </p:nvSpPr>
          <p:spPr>
            <a:xfrm>
              <a:off x="68000" y="324866"/>
              <a:ext cx="47351" cy="198120"/>
            </a:xfrm>
            <a:custGeom>
              <a:avLst/>
              <a:gdLst/>
              <a:ahLst/>
              <a:cxnLst/>
              <a:rect l="0" t="0" r="0" b="0"/>
              <a:pathLst>
                <a:path w="47351" h="198120">
                  <a:moveTo>
                    <a:pt x="23675" y="0"/>
                  </a:moveTo>
                  <a:cubicBezTo>
                    <a:pt x="35526" y="0"/>
                    <a:pt x="47351" y="7493"/>
                    <a:pt x="47351" y="22606"/>
                  </a:cubicBezTo>
                  <a:lnTo>
                    <a:pt x="47351" y="175006"/>
                  </a:lnTo>
                  <a:cubicBezTo>
                    <a:pt x="47351" y="190373"/>
                    <a:pt x="35526" y="198120"/>
                    <a:pt x="23675" y="198120"/>
                  </a:cubicBezTo>
                  <a:cubicBezTo>
                    <a:pt x="11825" y="198120"/>
                    <a:pt x="0" y="190373"/>
                    <a:pt x="0" y="175006"/>
                  </a:cubicBezTo>
                  <a:lnTo>
                    <a:pt x="0" y="22606"/>
                  </a:lnTo>
                  <a:cubicBezTo>
                    <a:pt x="0" y="7493"/>
                    <a:pt x="11825" y="0"/>
                    <a:pt x="23675"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11" name="Shape 242">
              <a:extLst>
                <a:ext uri="{FF2B5EF4-FFF2-40B4-BE49-F238E27FC236}">
                  <a16:creationId xmlns:a16="http://schemas.microsoft.com/office/drawing/2014/main" id="{04379632-3091-DEC4-89E9-2440FB6F02FD}"/>
                </a:ext>
              </a:extLst>
            </p:cNvPr>
            <p:cNvSpPr/>
            <p:nvPr/>
          </p:nvSpPr>
          <p:spPr>
            <a:xfrm>
              <a:off x="1" y="400050"/>
              <a:ext cx="198094" cy="47371"/>
            </a:xfrm>
            <a:custGeom>
              <a:avLst/>
              <a:gdLst/>
              <a:ahLst/>
              <a:cxnLst/>
              <a:rect l="0" t="0" r="0" b="0"/>
              <a:pathLst>
                <a:path w="198094" h="47371">
                  <a:moveTo>
                    <a:pt x="15499" y="0"/>
                  </a:moveTo>
                  <a:lnTo>
                    <a:pt x="167855" y="0"/>
                  </a:lnTo>
                  <a:cubicBezTo>
                    <a:pt x="198094" y="0"/>
                    <a:pt x="198094" y="47371"/>
                    <a:pt x="167855" y="47371"/>
                  </a:cubicBezTo>
                  <a:lnTo>
                    <a:pt x="15499" y="47371"/>
                  </a:lnTo>
                  <a:lnTo>
                    <a:pt x="0" y="40755"/>
                  </a:lnTo>
                  <a:lnTo>
                    <a:pt x="0" y="6616"/>
                  </a:lnTo>
                  <a:lnTo>
                    <a:pt x="15499" y="0"/>
                  </a:ln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12" name="Shape 243">
              <a:extLst>
                <a:ext uri="{FF2B5EF4-FFF2-40B4-BE49-F238E27FC236}">
                  <a16:creationId xmlns:a16="http://schemas.microsoft.com/office/drawing/2014/main" id="{E53F8329-8B5D-F640-78F4-ECBEC83A759F}"/>
                </a:ext>
              </a:extLst>
            </p:cNvPr>
            <p:cNvSpPr/>
            <p:nvPr/>
          </p:nvSpPr>
          <p:spPr>
            <a:xfrm>
              <a:off x="618071" y="224282"/>
              <a:ext cx="91885" cy="71247"/>
            </a:xfrm>
            <a:custGeom>
              <a:avLst/>
              <a:gdLst/>
              <a:ahLst/>
              <a:cxnLst/>
              <a:rect l="0" t="0" r="0" b="0"/>
              <a:pathLst>
                <a:path w="91885" h="71247">
                  <a:moveTo>
                    <a:pt x="45657" y="0"/>
                  </a:moveTo>
                  <a:cubicBezTo>
                    <a:pt x="91885" y="0"/>
                    <a:pt x="91885" y="71247"/>
                    <a:pt x="45657" y="71247"/>
                  </a:cubicBezTo>
                  <a:cubicBezTo>
                    <a:pt x="0" y="71247"/>
                    <a:pt x="0" y="0"/>
                    <a:pt x="45657"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13" name="Shape 244">
              <a:extLst>
                <a:ext uri="{FF2B5EF4-FFF2-40B4-BE49-F238E27FC236}">
                  <a16:creationId xmlns:a16="http://schemas.microsoft.com/office/drawing/2014/main" id="{8A7A424F-6BDF-D437-A3C7-4BE225FFDB3E}"/>
                </a:ext>
              </a:extLst>
            </p:cNvPr>
            <p:cNvSpPr/>
            <p:nvPr/>
          </p:nvSpPr>
          <p:spPr>
            <a:xfrm>
              <a:off x="714527" y="1501267"/>
              <a:ext cx="183744" cy="142748"/>
            </a:xfrm>
            <a:custGeom>
              <a:avLst/>
              <a:gdLst/>
              <a:ahLst/>
              <a:cxnLst/>
              <a:rect l="0" t="0" r="0" b="0"/>
              <a:pathLst>
                <a:path w="183744" h="142748">
                  <a:moveTo>
                    <a:pt x="91872" y="0"/>
                  </a:moveTo>
                  <a:cubicBezTo>
                    <a:pt x="183744" y="0"/>
                    <a:pt x="183744" y="142748"/>
                    <a:pt x="91872" y="142748"/>
                  </a:cubicBezTo>
                  <a:cubicBezTo>
                    <a:pt x="0" y="142748"/>
                    <a:pt x="0" y="0"/>
                    <a:pt x="91872"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14" name="Shape 245">
              <a:extLst>
                <a:ext uri="{FF2B5EF4-FFF2-40B4-BE49-F238E27FC236}">
                  <a16:creationId xmlns:a16="http://schemas.microsoft.com/office/drawing/2014/main" id="{C0AE12AA-A078-55DD-3253-19B86A0EECA4}"/>
                </a:ext>
              </a:extLst>
            </p:cNvPr>
            <p:cNvSpPr/>
            <p:nvPr/>
          </p:nvSpPr>
          <p:spPr>
            <a:xfrm>
              <a:off x="624929" y="1109345"/>
              <a:ext cx="1616621" cy="75819"/>
            </a:xfrm>
            <a:custGeom>
              <a:avLst/>
              <a:gdLst/>
              <a:ahLst/>
              <a:cxnLst/>
              <a:rect l="0" t="0" r="0" b="0"/>
              <a:pathLst>
                <a:path w="1616621" h="75819">
                  <a:moveTo>
                    <a:pt x="1616621" y="75819"/>
                  </a:moveTo>
                  <a:lnTo>
                    <a:pt x="1482001" y="0"/>
                  </a:lnTo>
                  <a:lnTo>
                    <a:pt x="1347254" y="75819"/>
                  </a:lnTo>
                  <a:lnTo>
                    <a:pt x="1212634" y="0"/>
                  </a:lnTo>
                  <a:lnTo>
                    <a:pt x="1077887" y="75819"/>
                  </a:lnTo>
                  <a:lnTo>
                    <a:pt x="943267" y="0"/>
                  </a:lnTo>
                  <a:lnTo>
                    <a:pt x="808647" y="75819"/>
                  </a:lnTo>
                  <a:lnTo>
                    <a:pt x="673900" y="0"/>
                  </a:lnTo>
                  <a:lnTo>
                    <a:pt x="539242" y="75819"/>
                  </a:lnTo>
                  <a:lnTo>
                    <a:pt x="404025" y="0"/>
                  </a:lnTo>
                  <a:lnTo>
                    <a:pt x="269342" y="75819"/>
                  </a:lnTo>
                  <a:lnTo>
                    <a:pt x="134671" y="0"/>
                  </a:lnTo>
                  <a:lnTo>
                    <a:pt x="0" y="75819"/>
                  </a:lnTo>
                </a:path>
              </a:pathLst>
            </a:custGeom>
            <a:ln w="26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15" name="Shape 246">
              <a:extLst>
                <a:ext uri="{FF2B5EF4-FFF2-40B4-BE49-F238E27FC236}">
                  <a16:creationId xmlns:a16="http://schemas.microsoft.com/office/drawing/2014/main" id="{85461AC5-12F5-958C-2E61-AAAB84A996DF}"/>
                </a:ext>
              </a:extLst>
            </p:cNvPr>
            <p:cNvSpPr/>
            <p:nvPr/>
          </p:nvSpPr>
          <p:spPr>
            <a:xfrm>
              <a:off x="624929" y="1031113"/>
              <a:ext cx="1616621" cy="75946"/>
            </a:xfrm>
            <a:custGeom>
              <a:avLst/>
              <a:gdLst/>
              <a:ahLst/>
              <a:cxnLst/>
              <a:rect l="0" t="0" r="0" b="0"/>
              <a:pathLst>
                <a:path w="1616621" h="75946">
                  <a:moveTo>
                    <a:pt x="1616621" y="75946"/>
                  </a:moveTo>
                  <a:lnTo>
                    <a:pt x="1482001" y="0"/>
                  </a:lnTo>
                  <a:lnTo>
                    <a:pt x="1347254" y="75946"/>
                  </a:lnTo>
                  <a:lnTo>
                    <a:pt x="1212634" y="0"/>
                  </a:lnTo>
                  <a:lnTo>
                    <a:pt x="1077887" y="75946"/>
                  </a:lnTo>
                  <a:lnTo>
                    <a:pt x="943267" y="0"/>
                  </a:lnTo>
                  <a:lnTo>
                    <a:pt x="808647" y="75946"/>
                  </a:lnTo>
                  <a:lnTo>
                    <a:pt x="673900" y="0"/>
                  </a:lnTo>
                  <a:lnTo>
                    <a:pt x="539242" y="75946"/>
                  </a:lnTo>
                  <a:lnTo>
                    <a:pt x="404025" y="0"/>
                  </a:lnTo>
                  <a:lnTo>
                    <a:pt x="269342" y="75946"/>
                  </a:lnTo>
                  <a:lnTo>
                    <a:pt x="134671" y="0"/>
                  </a:lnTo>
                  <a:lnTo>
                    <a:pt x="0" y="75946"/>
                  </a:lnTo>
                </a:path>
              </a:pathLst>
            </a:custGeom>
            <a:ln w="26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16" name="Shape 247">
              <a:extLst>
                <a:ext uri="{FF2B5EF4-FFF2-40B4-BE49-F238E27FC236}">
                  <a16:creationId xmlns:a16="http://schemas.microsoft.com/office/drawing/2014/main" id="{F62928C9-7C23-6E71-8A82-82BE4B6BA7AA}"/>
                </a:ext>
              </a:extLst>
            </p:cNvPr>
            <p:cNvSpPr/>
            <p:nvPr/>
          </p:nvSpPr>
          <p:spPr>
            <a:xfrm>
              <a:off x="624929" y="952373"/>
              <a:ext cx="1616621" cy="75946"/>
            </a:xfrm>
            <a:custGeom>
              <a:avLst/>
              <a:gdLst/>
              <a:ahLst/>
              <a:cxnLst/>
              <a:rect l="0" t="0" r="0" b="0"/>
              <a:pathLst>
                <a:path w="1616621" h="75946">
                  <a:moveTo>
                    <a:pt x="1616621" y="75946"/>
                  </a:moveTo>
                  <a:lnTo>
                    <a:pt x="1482001" y="0"/>
                  </a:lnTo>
                  <a:lnTo>
                    <a:pt x="1347254" y="75946"/>
                  </a:lnTo>
                  <a:lnTo>
                    <a:pt x="1212634" y="0"/>
                  </a:lnTo>
                  <a:lnTo>
                    <a:pt x="1077887" y="75946"/>
                  </a:lnTo>
                  <a:lnTo>
                    <a:pt x="943267" y="0"/>
                  </a:lnTo>
                  <a:lnTo>
                    <a:pt x="808647" y="75946"/>
                  </a:lnTo>
                  <a:lnTo>
                    <a:pt x="673900" y="0"/>
                  </a:lnTo>
                  <a:lnTo>
                    <a:pt x="539242" y="75946"/>
                  </a:lnTo>
                  <a:lnTo>
                    <a:pt x="404025" y="0"/>
                  </a:lnTo>
                  <a:lnTo>
                    <a:pt x="269342" y="75946"/>
                  </a:lnTo>
                  <a:lnTo>
                    <a:pt x="134671" y="0"/>
                  </a:lnTo>
                  <a:lnTo>
                    <a:pt x="0" y="75946"/>
                  </a:lnTo>
                </a:path>
              </a:pathLst>
            </a:custGeom>
            <a:ln w="26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17" name="Shape 248">
              <a:extLst>
                <a:ext uri="{FF2B5EF4-FFF2-40B4-BE49-F238E27FC236}">
                  <a16:creationId xmlns:a16="http://schemas.microsoft.com/office/drawing/2014/main" id="{80B6B1B2-4EC8-B6DE-B226-09F1FCA79D8A}"/>
                </a:ext>
              </a:extLst>
            </p:cNvPr>
            <p:cNvSpPr/>
            <p:nvPr/>
          </p:nvSpPr>
          <p:spPr>
            <a:xfrm>
              <a:off x="624929" y="874141"/>
              <a:ext cx="1616621" cy="75946"/>
            </a:xfrm>
            <a:custGeom>
              <a:avLst/>
              <a:gdLst/>
              <a:ahLst/>
              <a:cxnLst/>
              <a:rect l="0" t="0" r="0" b="0"/>
              <a:pathLst>
                <a:path w="1616621" h="75946">
                  <a:moveTo>
                    <a:pt x="1616621" y="75946"/>
                  </a:moveTo>
                  <a:lnTo>
                    <a:pt x="1482001" y="0"/>
                  </a:lnTo>
                  <a:lnTo>
                    <a:pt x="1347254" y="75946"/>
                  </a:lnTo>
                  <a:lnTo>
                    <a:pt x="1212634" y="0"/>
                  </a:lnTo>
                  <a:lnTo>
                    <a:pt x="1077887" y="75946"/>
                  </a:lnTo>
                  <a:lnTo>
                    <a:pt x="943267" y="0"/>
                  </a:lnTo>
                  <a:lnTo>
                    <a:pt x="808647" y="75946"/>
                  </a:lnTo>
                  <a:lnTo>
                    <a:pt x="673900" y="0"/>
                  </a:lnTo>
                  <a:lnTo>
                    <a:pt x="539242" y="75946"/>
                  </a:lnTo>
                  <a:lnTo>
                    <a:pt x="404025" y="0"/>
                  </a:lnTo>
                  <a:lnTo>
                    <a:pt x="269342" y="75946"/>
                  </a:lnTo>
                  <a:lnTo>
                    <a:pt x="134671" y="0"/>
                  </a:lnTo>
                  <a:lnTo>
                    <a:pt x="0" y="75946"/>
                  </a:lnTo>
                </a:path>
              </a:pathLst>
            </a:custGeom>
            <a:ln w="26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18" name="Shape 249">
              <a:extLst>
                <a:ext uri="{FF2B5EF4-FFF2-40B4-BE49-F238E27FC236}">
                  <a16:creationId xmlns:a16="http://schemas.microsoft.com/office/drawing/2014/main" id="{54A03B60-B7E8-1408-C649-804156B8AAB8}"/>
                </a:ext>
              </a:extLst>
            </p:cNvPr>
            <p:cNvSpPr/>
            <p:nvPr/>
          </p:nvSpPr>
          <p:spPr>
            <a:xfrm>
              <a:off x="44362" y="0"/>
              <a:ext cx="488924" cy="170434"/>
            </a:xfrm>
            <a:custGeom>
              <a:avLst/>
              <a:gdLst/>
              <a:ahLst/>
              <a:cxnLst/>
              <a:rect l="0" t="0" r="0" b="0"/>
              <a:pathLst>
                <a:path w="488924" h="170434">
                  <a:moveTo>
                    <a:pt x="488924" y="0"/>
                  </a:moveTo>
                  <a:lnTo>
                    <a:pt x="485564" y="10825"/>
                  </a:lnTo>
                  <a:cubicBezTo>
                    <a:pt x="445869" y="104640"/>
                    <a:pt x="352891" y="170434"/>
                    <a:pt x="244182" y="170434"/>
                  </a:cubicBezTo>
                  <a:cubicBezTo>
                    <a:pt x="135892" y="170434"/>
                    <a:pt x="43024" y="104640"/>
                    <a:pt x="3359" y="10825"/>
                  </a:cubicBezTo>
                  <a:lnTo>
                    <a:pt x="0" y="0"/>
                  </a:lnTo>
                </a:path>
              </a:pathLst>
            </a:custGeom>
            <a:ln w="285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19" name="Shape 250">
              <a:extLst>
                <a:ext uri="{FF2B5EF4-FFF2-40B4-BE49-F238E27FC236}">
                  <a16:creationId xmlns:a16="http://schemas.microsoft.com/office/drawing/2014/main" id="{49DE767C-E9DA-454A-756E-5A668159DADF}"/>
                </a:ext>
              </a:extLst>
            </p:cNvPr>
            <p:cNvSpPr/>
            <p:nvPr/>
          </p:nvSpPr>
          <p:spPr>
            <a:xfrm>
              <a:off x="1659509" y="2274443"/>
              <a:ext cx="368046" cy="285369"/>
            </a:xfrm>
            <a:custGeom>
              <a:avLst/>
              <a:gdLst/>
              <a:ahLst/>
              <a:cxnLst/>
              <a:rect l="0" t="0" r="0" b="0"/>
              <a:pathLst>
                <a:path w="368046" h="285369">
                  <a:moveTo>
                    <a:pt x="184277" y="0"/>
                  </a:moveTo>
                  <a:cubicBezTo>
                    <a:pt x="368046" y="0"/>
                    <a:pt x="368046" y="285369"/>
                    <a:pt x="184277" y="285369"/>
                  </a:cubicBezTo>
                  <a:cubicBezTo>
                    <a:pt x="0" y="285369"/>
                    <a:pt x="0" y="0"/>
                    <a:pt x="184277"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20" name="Shape 251">
              <a:extLst>
                <a:ext uri="{FF2B5EF4-FFF2-40B4-BE49-F238E27FC236}">
                  <a16:creationId xmlns:a16="http://schemas.microsoft.com/office/drawing/2014/main" id="{9BE70E30-D89D-FBA2-5E25-CB4ED1BEFAA8}"/>
                </a:ext>
              </a:extLst>
            </p:cNvPr>
            <p:cNvSpPr/>
            <p:nvPr/>
          </p:nvSpPr>
          <p:spPr>
            <a:xfrm>
              <a:off x="376301" y="3500755"/>
              <a:ext cx="328130" cy="328168"/>
            </a:xfrm>
            <a:custGeom>
              <a:avLst/>
              <a:gdLst/>
              <a:ahLst/>
              <a:cxnLst/>
              <a:rect l="0" t="0" r="0" b="0"/>
              <a:pathLst>
                <a:path w="328130" h="328168">
                  <a:moveTo>
                    <a:pt x="164351" y="0"/>
                  </a:moveTo>
                  <a:cubicBezTo>
                    <a:pt x="255080" y="0"/>
                    <a:pt x="328130" y="73660"/>
                    <a:pt x="328130" y="164338"/>
                  </a:cubicBezTo>
                  <a:cubicBezTo>
                    <a:pt x="328130" y="254508"/>
                    <a:pt x="255080" y="328168"/>
                    <a:pt x="164351" y="328168"/>
                  </a:cubicBezTo>
                  <a:cubicBezTo>
                    <a:pt x="73622" y="328168"/>
                    <a:pt x="0" y="254508"/>
                    <a:pt x="0" y="164338"/>
                  </a:cubicBezTo>
                  <a:cubicBezTo>
                    <a:pt x="0" y="73660"/>
                    <a:pt x="73622" y="0"/>
                    <a:pt x="164351" y="0"/>
                  </a:cubicBezTo>
                  <a:close/>
                </a:path>
              </a:pathLst>
            </a:custGeom>
            <a:ln w="0" cap="flat">
              <a:miter lim="127000"/>
            </a:ln>
          </p:spPr>
          <p:style>
            <a:lnRef idx="0">
              <a:srgbClr val="000000">
                <a:alpha val="0"/>
              </a:srgbClr>
            </a:lnRef>
            <a:fillRef idx="1">
              <a:srgbClr val="70DCDC"/>
            </a:fillRef>
            <a:effectRef idx="0">
              <a:scrgbClr r="0" g="0" b="0"/>
            </a:effectRef>
            <a:fontRef idx="none"/>
          </p:style>
          <p:txBody>
            <a:bodyPr/>
            <a:lstStyle/>
            <a:p>
              <a:endParaRPr lang="en-IN"/>
            </a:p>
          </p:txBody>
        </p:sp>
        <p:sp>
          <p:nvSpPr>
            <p:cNvPr id="21" name="Shape 12657">
              <a:extLst>
                <a:ext uri="{FF2B5EF4-FFF2-40B4-BE49-F238E27FC236}">
                  <a16:creationId xmlns:a16="http://schemas.microsoft.com/office/drawing/2014/main" id="{BEF97820-E852-1C37-FFCA-238F062BF964}"/>
                </a:ext>
              </a:extLst>
            </p:cNvPr>
            <p:cNvSpPr/>
            <p:nvPr/>
          </p:nvSpPr>
          <p:spPr>
            <a:xfrm>
              <a:off x="1399413" y="2699042"/>
              <a:ext cx="285331" cy="285331"/>
            </a:xfrm>
            <a:custGeom>
              <a:avLst/>
              <a:gdLst/>
              <a:ahLst/>
              <a:cxnLst/>
              <a:rect l="0" t="0" r="0" b="0"/>
              <a:pathLst>
                <a:path w="285331" h="285331">
                  <a:moveTo>
                    <a:pt x="0" y="0"/>
                  </a:moveTo>
                  <a:lnTo>
                    <a:pt x="285331" y="0"/>
                  </a:lnTo>
                  <a:lnTo>
                    <a:pt x="285331" y="285331"/>
                  </a:lnTo>
                  <a:lnTo>
                    <a:pt x="0" y="285331"/>
                  </a:lnTo>
                  <a:lnTo>
                    <a:pt x="0" y="0"/>
                  </a:lnTo>
                </a:path>
              </a:pathLst>
            </a:custGeom>
            <a:ln w="0" cap="flat">
              <a:miter lim="127000"/>
            </a:ln>
          </p:spPr>
          <p:style>
            <a:lnRef idx="0">
              <a:srgbClr val="000000">
                <a:alpha val="0"/>
              </a:srgbClr>
            </a:lnRef>
            <a:fillRef idx="1">
              <a:srgbClr val="FFCA7D"/>
            </a:fillRef>
            <a:effectRef idx="0">
              <a:scrgbClr r="0" g="0" b="0"/>
            </a:effectRef>
            <a:fontRef idx="none"/>
          </p:style>
          <p:txBody>
            <a:bodyPr/>
            <a:lstStyle/>
            <a:p>
              <a:endParaRPr lang="en-IN"/>
            </a:p>
          </p:txBody>
        </p:sp>
        <p:sp>
          <p:nvSpPr>
            <p:cNvPr id="22" name="Shape 253">
              <a:extLst>
                <a:ext uri="{FF2B5EF4-FFF2-40B4-BE49-F238E27FC236}">
                  <a16:creationId xmlns:a16="http://schemas.microsoft.com/office/drawing/2014/main" id="{77140416-67C6-2785-59D5-480611394108}"/>
                </a:ext>
              </a:extLst>
            </p:cNvPr>
            <p:cNvSpPr/>
            <p:nvPr/>
          </p:nvSpPr>
          <p:spPr>
            <a:xfrm>
              <a:off x="1513586" y="4673715"/>
              <a:ext cx="255651" cy="256222"/>
            </a:xfrm>
            <a:custGeom>
              <a:avLst/>
              <a:gdLst/>
              <a:ahLst/>
              <a:cxnLst/>
              <a:rect l="0" t="0" r="0" b="0"/>
              <a:pathLst>
                <a:path w="255651" h="256222">
                  <a:moveTo>
                    <a:pt x="0" y="127826"/>
                  </a:moveTo>
                  <a:cubicBezTo>
                    <a:pt x="0" y="57074"/>
                    <a:pt x="57023" y="0"/>
                    <a:pt x="127762" y="0"/>
                  </a:cubicBezTo>
                  <a:cubicBezTo>
                    <a:pt x="198501" y="0"/>
                    <a:pt x="255651" y="57074"/>
                    <a:pt x="255651" y="127826"/>
                  </a:cubicBezTo>
                  <a:cubicBezTo>
                    <a:pt x="255651" y="198577"/>
                    <a:pt x="198501" y="256222"/>
                    <a:pt x="127762" y="256222"/>
                  </a:cubicBezTo>
                  <a:cubicBezTo>
                    <a:pt x="57023" y="256222"/>
                    <a:pt x="0" y="198577"/>
                    <a:pt x="0" y="127826"/>
                  </a:cubicBezTo>
                  <a:close/>
                </a:path>
              </a:pathLst>
            </a:custGeom>
            <a:ln w="38224" cap="flat">
              <a:miter lim="127000"/>
            </a:ln>
          </p:spPr>
          <p:style>
            <a:lnRef idx="1">
              <a:srgbClr val="FFB0FF"/>
            </a:lnRef>
            <a:fillRef idx="0">
              <a:srgbClr val="000000">
                <a:alpha val="0"/>
              </a:srgbClr>
            </a:fillRef>
            <a:effectRef idx="0">
              <a:scrgbClr r="0" g="0" b="0"/>
            </a:effectRef>
            <a:fontRef idx="none"/>
          </p:style>
          <p:txBody>
            <a:bodyPr/>
            <a:lstStyle/>
            <a:p>
              <a:endParaRPr lang="en-IN"/>
            </a:p>
          </p:txBody>
        </p:sp>
        <p:sp>
          <p:nvSpPr>
            <p:cNvPr id="23" name="Shape 254">
              <a:extLst>
                <a:ext uri="{FF2B5EF4-FFF2-40B4-BE49-F238E27FC236}">
                  <a16:creationId xmlns:a16="http://schemas.microsoft.com/office/drawing/2014/main" id="{12935AA5-168A-1762-3334-BF6DA35DF49B}"/>
                </a:ext>
              </a:extLst>
            </p:cNvPr>
            <p:cNvSpPr/>
            <p:nvPr/>
          </p:nvSpPr>
          <p:spPr>
            <a:xfrm>
              <a:off x="814045" y="3160014"/>
              <a:ext cx="437680" cy="437642"/>
            </a:xfrm>
            <a:custGeom>
              <a:avLst/>
              <a:gdLst/>
              <a:ahLst/>
              <a:cxnLst/>
              <a:rect l="0" t="0" r="0" b="0"/>
              <a:pathLst>
                <a:path w="437680" h="437642">
                  <a:moveTo>
                    <a:pt x="0" y="219075"/>
                  </a:moveTo>
                  <a:cubicBezTo>
                    <a:pt x="0" y="98171"/>
                    <a:pt x="98158" y="0"/>
                    <a:pt x="219126" y="0"/>
                  </a:cubicBezTo>
                  <a:cubicBezTo>
                    <a:pt x="339535" y="0"/>
                    <a:pt x="437680" y="98171"/>
                    <a:pt x="437680" y="219075"/>
                  </a:cubicBezTo>
                  <a:cubicBezTo>
                    <a:pt x="437680" y="339471"/>
                    <a:pt x="339535" y="437642"/>
                    <a:pt x="219126" y="437642"/>
                  </a:cubicBezTo>
                  <a:cubicBezTo>
                    <a:pt x="98158" y="437642"/>
                    <a:pt x="0" y="339471"/>
                    <a:pt x="0" y="219075"/>
                  </a:cubicBezTo>
                  <a:close/>
                </a:path>
              </a:pathLst>
            </a:custGeom>
            <a:ln w="29100"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24" name="Shape 12658">
              <a:extLst>
                <a:ext uri="{FF2B5EF4-FFF2-40B4-BE49-F238E27FC236}">
                  <a16:creationId xmlns:a16="http://schemas.microsoft.com/office/drawing/2014/main" id="{2315EFB9-0BD3-2896-FCB0-B22B37A3FBA5}"/>
                </a:ext>
              </a:extLst>
            </p:cNvPr>
            <p:cNvSpPr/>
            <p:nvPr/>
          </p:nvSpPr>
          <p:spPr>
            <a:xfrm>
              <a:off x="1047356" y="3346957"/>
              <a:ext cx="881050" cy="85599"/>
            </a:xfrm>
            <a:custGeom>
              <a:avLst/>
              <a:gdLst/>
              <a:ahLst/>
              <a:cxnLst/>
              <a:rect l="0" t="0" r="0" b="0"/>
              <a:pathLst>
                <a:path w="881050" h="85599">
                  <a:moveTo>
                    <a:pt x="0" y="0"/>
                  </a:moveTo>
                  <a:lnTo>
                    <a:pt x="881050" y="0"/>
                  </a:lnTo>
                  <a:lnTo>
                    <a:pt x="881050" y="85599"/>
                  </a:lnTo>
                  <a:lnTo>
                    <a:pt x="0" y="85599"/>
                  </a:lnTo>
                  <a:lnTo>
                    <a:pt x="0" y="0"/>
                  </a:lnTo>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25" name="Shape 256">
              <a:extLst>
                <a:ext uri="{FF2B5EF4-FFF2-40B4-BE49-F238E27FC236}">
                  <a16:creationId xmlns:a16="http://schemas.microsoft.com/office/drawing/2014/main" id="{2F7E9A8D-CE2D-C793-D0F7-0B9F952A0517}"/>
                </a:ext>
              </a:extLst>
            </p:cNvPr>
            <p:cNvSpPr/>
            <p:nvPr/>
          </p:nvSpPr>
          <p:spPr>
            <a:xfrm>
              <a:off x="1683766" y="4177538"/>
              <a:ext cx="183769" cy="142672"/>
            </a:xfrm>
            <a:custGeom>
              <a:avLst/>
              <a:gdLst/>
              <a:ahLst/>
              <a:cxnLst/>
              <a:rect l="0" t="0" r="0" b="0"/>
              <a:pathLst>
                <a:path w="183769" h="142672">
                  <a:moveTo>
                    <a:pt x="91948" y="0"/>
                  </a:moveTo>
                  <a:cubicBezTo>
                    <a:pt x="183769" y="0"/>
                    <a:pt x="183769" y="142672"/>
                    <a:pt x="91948" y="142672"/>
                  </a:cubicBezTo>
                  <a:cubicBezTo>
                    <a:pt x="0" y="142672"/>
                    <a:pt x="0" y="0"/>
                    <a:pt x="91948" y="0"/>
                  </a:cubicBezTo>
                  <a:close/>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26" name="Shape 257">
              <a:extLst>
                <a:ext uri="{FF2B5EF4-FFF2-40B4-BE49-F238E27FC236}">
                  <a16:creationId xmlns:a16="http://schemas.microsoft.com/office/drawing/2014/main" id="{03A17D44-688F-0557-69FE-724CA2D6B106}"/>
                </a:ext>
              </a:extLst>
            </p:cNvPr>
            <p:cNvSpPr/>
            <p:nvPr/>
          </p:nvSpPr>
          <p:spPr>
            <a:xfrm>
              <a:off x="657238" y="4629760"/>
              <a:ext cx="174054" cy="150076"/>
            </a:xfrm>
            <a:custGeom>
              <a:avLst/>
              <a:gdLst/>
              <a:ahLst/>
              <a:cxnLst/>
              <a:rect l="0" t="0" r="0" b="0"/>
              <a:pathLst>
                <a:path w="174054" h="150076">
                  <a:moveTo>
                    <a:pt x="0" y="0"/>
                  </a:moveTo>
                  <a:lnTo>
                    <a:pt x="174054" y="0"/>
                  </a:lnTo>
                  <a:lnTo>
                    <a:pt x="86754" y="150076"/>
                  </a:lnTo>
                  <a:lnTo>
                    <a:pt x="0" y="0"/>
                  </a:lnTo>
                  <a:close/>
                </a:path>
              </a:pathLst>
            </a:custGeom>
            <a:ln w="0" cap="flat">
              <a:miter lim="127000"/>
            </a:ln>
          </p:spPr>
          <p:style>
            <a:lnRef idx="0">
              <a:srgbClr val="000000">
                <a:alpha val="0"/>
              </a:srgbClr>
            </a:lnRef>
            <a:fillRef idx="1">
              <a:srgbClr val="FFB0FF"/>
            </a:fillRef>
            <a:effectRef idx="0">
              <a:scrgbClr r="0" g="0" b="0"/>
            </a:effectRef>
            <a:fontRef idx="none"/>
          </p:style>
          <p:txBody>
            <a:bodyPr/>
            <a:lstStyle/>
            <a:p>
              <a:endParaRPr lang="en-IN"/>
            </a:p>
          </p:txBody>
        </p:sp>
        <p:sp>
          <p:nvSpPr>
            <p:cNvPr id="27" name="Shape 258">
              <a:extLst>
                <a:ext uri="{FF2B5EF4-FFF2-40B4-BE49-F238E27FC236}">
                  <a16:creationId xmlns:a16="http://schemas.microsoft.com/office/drawing/2014/main" id="{58398F7A-188F-1473-1B39-74E1DD7C25B4}"/>
                </a:ext>
              </a:extLst>
            </p:cNvPr>
            <p:cNvSpPr/>
            <p:nvPr/>
          </p:nvSpPr>
          <p:spPr>
            <a:xfrm>
              <a:off x="821931" y="3851910"/>
              <a:ext cx="122149" cy="108725"/>
            </a:xfrm>
            <a:custGeom>
              <a:avLst/>
              <a:gdLst/>
              <a:ahLst/>
              <a:cxnLst/>
              <a:rect l="0" t="0" r="0" b="0"/>
              <a:pathLst>
                <a:path w="122149" h="108725">
                  <a:moveTo>
                    <a:pt x="24193" y="0"/>
                  </a:moveTo>
                  <a:cubicBezTo>
                    <a:pt x="27991" y="0"/>
                    <a:pt x="31915" y="1397"/>
                    <a:pt x="35420" y="4953"/>
                  </a:cubicBezTo>
                  <a:cubicBezTo>
                    <a:pt x="60515" y="30049"/>
                    <a:pt x="85623" y="55182"/>
                    <a:pt x="110744" y="80277"/>
                  </a:cubicBezTo>
                  <a:cubicBezTo>
                    <a:pt x="122149" y="92126"/>
                    <a:pt x="110947" y="108725"/>
                    <a:pt x="98146" y="108725"/>
                  </a:cubicBezTo>
                  <a:cubicBezTo>
                    <a:pt x="94297" y="108725"/>
                    <a:pt x="90322" y="107226"/>
                    <a:pt x="86766" y="103683"/>
                  </a:cubicBezTo>
                  <a:cubicBezTo>
                    <a:pt x="61671" y="78575"/>
                    <a:pt x="36563" y="53454"/>
                    <a:pt x="11443" y="28346"/>
                  </a:cubicBezTo>
                  <a:cubicBezTo>
                    <a:pt x="0" y="16891"/>
                    <a:pt x="11341" y="0"/>
                    <a:pt x="24193"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28" name="Shape 259">
              <a:extLst>
                <a:ext uri="{FF2B5EF4-FFF2-40B4-BE49-F238E27FC236}">
                  <a16:creationId xmlns:a16="http://schemas.microsoft.com/office/drawing/2014/main" id="{F1F729FA-546D-ECF6-B9D4-87A473CA9D86}"/>
                </a:ext>
              </a:extLst>
            </p:cNvPr>
            <p:cNvSpPr/>
            <p:nvPr/>
          </p:nvSpPr>
          <p:spPr>
            <a:xfrm>
              <a:off x="821969" y="3851910"/>
              <a:ext cx="122161" cy="108725"/>
            </a:xfrm>
            <a:custGeom>
              <a:avLst/>
              <a:gdLst/>
              <a:ahLst/>
              <a:cxnLst/>
              <a:rect l="0" t="0" r="0" b="0"/>
              <a:pathLst>
                <a:path w="122161" h="108725">
                  <a:moveTo>
                    <a:pt x="97955" y="0"/>
                  </a:moveTo>
                  <a:cubicBezTo>
                    <a:pt x="110807" y="0"/>
                    <a:pt x="122161" y="16891"/>
                    <a:pt x="110706" y="28346"/>
                  </a:cubicBezTo>
                  <a:cubicBezTo>
                    <a:pt x="85585" y="53454"/>
                    <a:pt x="60477" y="78575"/>
                    <a:pt x="35382" y="103683"/>
                  </a:cubicBezTo>
                  <a:cubicBezTo>
                    <a:pt x="31826" y="107226"/>
                    <a:pt x="27851" y="108725"/>
                    <a:pt x="24003" y="108725"/>
                  </a:cubicBezTo>
                  <a:cubicBezTo>
                    <a:pt x="11201" y="108725"/>
                    <a:pt x="0" y="92126"/>
                    <a:pt x="11405" y="80277"/>
                  </a:cubicBezTo>
                  <a:cubicBezTo>
                    <a:pt x="36525" y="55182"/>
                    <a:pt x="61633" y="30049"/>
                    <a:pt x="86728" y="4953"/>
                  </a:cubicBezTo>
                  <a:cubicBezTo>
                    <a:pt x="90234" y="1397"/>
                    <a:pt x="94158" y="0"/>
                    <a:pt x="9795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29" name="Shape 260">
              <a:extLst>
                <a:ext uri="{FF2B5EF4-FFF2-40B4-BE49-F238E27FC236}">
                  <a16:creationId xmlns:a16="http://schemas.microsoft.com/office/drawing/2014/main" id="{846A4ED6-1D3B-EA9C-F9D0-B98C34C01634}"/>
                </a:ext>
              </a:extLst>
            </p:cNvPr>
            <p:cNvSpPr/>
            <p:nvPr/>
          </p:nvSpPr>
          <p:spPr>
            <a:xfrm>
              <a:off x="660032" y="2151507"/>
              <a:ext cx="47358" cy="197993"/>
            </a:xfrm>
            <a:custGeom>
              <a:avLst/>
              <a:gdLst/>
              <a:ahLst/>
              <a:cxnLst/>
              <a:rect l="0" t="0" r="0" b="0"/>
              <a:pathLst>
                <a:path w="47358" h="197993">
                  <a:moveTo>
                    <a:pt x="23685" y="0"/>
                  </a:moveTo>
                  <a:cubicBezTo>
                    <a:pt x="35509" y="0"/>
                    <a:pt x="47358" y="7620"/>
                    <a:pt x="47358" y="23114"/>
                  </a:cubicBezTo>
                  <a:lnTo>
                    <a:pt x="47358" y="174879"/>
                  </a:lnTo>
                  <a:cubicBezTo>
                    <a:pt x="47358" y="190246"/>
                    <a:pt x="35509" y="197993"/>
                    <a:pt x="23685" y="197993"/>
                  </a:cubicBezTo>
                  <a:cubicBezTo>
                    <a:pt x="11836" y="197993"/>
                    <a:pt x="0" y="190246"/>
                    <a:pt x="0" y="174879"/>
                  </a:cubicBezTo>
                  <a:lnTo>
                    <a:pt x="0" y="23114"/>
                  </a:lnTo>
                  <a:cubicBezTo>
                    <a:pt x="0" y="7620"/>
                    <a:pt x="11836" y="0"/>
                    <a:pt x="23685"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30" name="Shape 261">
              <a:extLst>
                <a:ext uri="{FF2B5EF4-FFF2-40B4-BE49-F238E27FC236}">
                  <a16:creationId xmlns:a16="http://schemas.microsoft.com/office/drawing/2014/main" id="{015F69FC-38ED-3ECB-5336-28583C16D579}"/>
                </a:ext>
              </a:extLst>
            </p:cNvPr>
            <p:cNvSpPr/>
            <p:nvPr/>
          </p:nvSpPr>
          <p:spPr>
            <a:xfrm>
              <a:off x="577291" y="2226564"/>
              <a:ext cx="213424" cy="47879"/>
            </a:xfrm>
            <a:custGeom>
              <a:avLst/>
              <a:gdLst/>
              <a:ahLst/>
              <a:cxnLst/>
              <a:rect l="0" t="0" r="0" b="0"/>
              <a:pathLst>
                <a:path w="213424" h="47879">
                  <a:moveTo>
                    <a:pt x="30251" y="0"/>
                  </a:moveTo>
                  <a:lnTo>
                    <a:pt x="182601" y="0"/>
                  </a:lnTo>
                  <a:cubicBezTo>
                    <a:pt x="213424" y="0"/>
                    <a:pt x="213424" y="47879"/>
                    <a:pt x="182601" y="47879"/>
                  </a:cubicBezTo>
                  <a:lnTo>
                    <a:pt x="30251" y="47879"/>
                  </a:lnTo>
                  <a:cubicBezTo>
                    <a:pt x="0" y="47879"/>
                    <a:pt x="0" y="0"/>
                    <a:pt x="30251"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31" name="Shape 262">
              <a:extLst>
                <a:ext uri="{FF2B5EF4-FFF2-40B4-BE49-F238E27FC236}">
                  <a16:creationId xmlns:a16="http://schemas.microsoft.com/office/drawing/2014/main" id="{D1F8B5B6-BAA5-3EE6-6AE3-E91FD5F05C8C}"/>
                </a:ext>
              </a:extLst>
            </p:cNvPr>
            <p:cNvSpPr/>
            <p:nvPr/>
          </p:nvSpPr>
          <p:spPr>
            <a:xfrm>
              <a:off x="543903" y="2863977"/>
              <a:ext cx="61620" cy="47371"/>
            </a:xfrm>
            <a:custGeom>
              <a:avLst/>
              <a:gdLst/>
              <a:ahLst/>
              <a:cxnLst/>
              <a:rect l="0" t="0" r="0" b="0"/>
              <a:pathLst>
                <a:path w="61620" h="47371">
                  <a:moveTo>
                    <a:pt x="30797" y="0"/>
                  </a:moveTo>
                  <a:cubicBezTo>
                    <a:pt x="61620" y="0"/>
                    <a:pt x="61620" y="47371"/>
                    <a:pt x="30797" y="47371"/>
                  </a:cubicBezTo>
                  <a:cubicBezTo>
                    <a:pt x="0" y="47371"/>
                    <a:pt x="0" y="0"/>
                    <a:pt x="30797"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32" name="Shape 263">
              <a:extLst>
                <a:ext uri="{FF2B5EF4-FFF2-40B4-BE49-F238E27FC236}">
                  <a16:creationId xmlns:a16="http://schemas.microsoft.com/office/drawing/2014/main" id="{D2DA9F1F-CECD-075F-E222-B0C9E229D1B1}"/>
                </a:ext>
              </a:extLst>
            </p:cNvPr>
            <p:cNvSpPr/>
            <p:nvPr/>
          </p:nvSpPr>
          <p:spPr>
            <a:xfrm>
              <a:off x="719366" y="2633345"/>
              <a:ext cx="122695" cy="95377"/>
            </a:xfrm>
            <a:custGeom>
              <a:avLst/>
              <a:gdLst/>
              <a:ahLst/>
              <a:cxnLst/>
              <a:rect l="0" t="0" r="0" b="0"/>
              <a:pathLst>
                <a:path w="122695" h="95377">
                  <a:moveTo>
                    <a:pt x="61074" y="0"/>
                  </a:moveTo>
                  <a:cubicBezTo>
                    <a:pt x="122695" y="0"/>
                    <a:pt x="122695" y="95377"/>
                    <a:pt x="61074" y="95377"/>
                  </a:cubicBezTo>
                  <a:cubicBezTo>
                    <a:pt x="0" y="95377"/>
                    <a:pt x="0" y="0"/>
                    <a:pt x="61074"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33" name="Shape 264">
              <a:extLst>
                <a:ext uri="{FF2B5EF4-FFF2-40B4-BE49-F238E27FC236}">
                  <a16:creationId xmlns:a16="http://schemas.microsoft.com/office/drawing/2014/main" id="{33A281E2-88D3-26D9-6690-166A86180D47}"/>
                </a:ext>
              </a:extLst>
            </p:cNvPr>
            <p:cNvSpPr/>
            <p:nvPr/>
          </p:nvSpPr>
          <p:spPr>
            <a:xfrm>
              <a:off x="1338961" y="3740912"/>
              <a:ext cx="60452" cy="1402588"/>
            </a:xfrm>
            <a:custGeom>
              <a:avLst/>
              <a:gdLst/>
              <a:ahLst/>
              <a:cxnLst/>
              <a:rect l="0" t="0" r="0" b="0"/>
              <a:pathLst>
                <a:path w="60452" h="1402588">
                  <a:moveTo>
                    <a:pt x="54807" y="1402588"/>
                  </a:moveTo>
                  <a:lnTo>
                    <a:pt x="57855" y="1392683"/>
                  </a:lnTo>
                  <a:cubicBezTo>
                    <a:pt x="59508" y="1384379"/>
                    <a:pt x="60452" y="1375079"/>
                    <a:pt x="60452" y="1364451"/>
                  </a:cubicBezTo>
                  <a:cubicBezTo>
                    <a:pt x="60452" y="1278851"/>
                    <a:pt x="0" y="1278851"/>
                    <a:pt x="0" y="1193826"/>
                  </a:cubicBezTo>
                  <a:cubicBezTo>
                    <a:pt x="0" y="1108227"/>
                    <a:pt x="60452" y="1108227"/>
                    <a:pt x="60452" y="1023201"/>
                  </a:cubicBezTo>
                  <a:cubicBezTo>
                    <a:pt x="60452" y="938175"/>
                    <a:pt x="0" y="938175"/>
                    <a:pt x="0" y="852577"/>
                  </a:cubicBezTo>
                  <a:cubicBezTo>
                    <a:pt x="0" y="767550"/>
                    <a:pt x="60452" y="767550"/>
                    <a:pt x="60452" y="681977"/>
                  </a:cubicBezTo>
                  <a:cubicBezTo>
                    <a:pt x="60452" y="596951"/>
                    <a:pt x="0" y="596951"/>
                    <a:pt x="0" y="511353"/>
                  </a:cubicBezTo>
                  <a:cubicBezTo>
                    <a:pt x="0" y="426326"/>
                    <a:pt x="60452" y="426326"/>
                    <a:pt x="60452" y="341300"/>
                  </a:cubicBezTo>
                  <a:cubicBezTo>
                    <a:pt x="60452" y="255702"/>
                    <a:pt x="0" y="255702"/>
                    <a:pt x="0" y="170675"/>
                  </a:cubicBezTo>
                  <a:cubicBezTo>
                    <a:pt x="0" y="85090"/>
                    <a:pt x="60452" y="85090"/>
                    <a:pt x="60452" y="0"/>
                  </a:cubicBezTo>
                </a:path>
              </a:pathLst>
            </a:custGeom>
            <a:ln w="18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34" name="Shape 265">
              <a:extLst>
                <a:ext uri="{FF2B5EF4-FFF2-40B4-BE49-F238E27FC236}">
                  <a16:creationId xmlns:a16="http://schemas.microsoft.com/office/drawing/2014/main" id="{97A07038-E223-A71F-3CA6-75FD34BDC4F5}"/>
                </a:ext>
              </a:extLst>
            </p:cNvPr>
            <p:cNvSpPr/>
            <p:nvPr/>
          </p:nvSpPr>
          <p:spPr>
            <a:xfrm>
              <a:off x="1251077" y="3740912"/>
              <a:ext cx="61087" cy="1402588"/>
            </a:xfrm>
            <a:custGeom>
              <a:avLst/>
              <a:gdLst/>
              <a:ahLst/>
              <a:cxnLst/>
              <a:rect l="0" t="0" r="0" b="0"/>
              <a:pathLst>
                <a:path w="61087" h="1402588">
                  <a:moveTo>
                    <a:pt x="55383" y="1402588"/>
                  </a:moveTo>
                  <a:lnTo>
                    <a:pt x="58462" y="1392683"/>
                  </a:lnTo>
                  <a:cubicBezTo>
                    <a:pt x="60132" y="1384379"/>
                    <a:pt x="61087" y="1375079"/>
                    <a:pt x="61087" y="1364451"/>
                  </a:cubicBezTo>
                  <a:cubicBezTo>
                    <a:pt x="61087" y="1278851"/>
                    <a:pt x="0" y="1278851"/>
                    <a:pt x="0" y="1193826"/>
                  </a:cubicBezTo>
                  <a:cubicBezTo>
                    <a:pt x="0" y="1108227"/>
                    <a:pt x="61087" y="1108227"/>
                    <a:pt x="61087" y="1023201"/>
                  </a:cubicBezTo>
                  <a:cubicBezTo>
                    <a:pt x="61087" y="938175"/>
                    <a:pt x="0" y="938175"/>
                    <a:pt x="0" y="852577"/>
                  </a:cubicBezTo>
                  <a:cubicBezTo>
                    <a:pt x="0" y="767550"/>
                    <a:pt x="61087" y="767550"/>
                    <a:pt x="61087" y="681977"/>
                  </a:cubicBezTo>
                  <a:cubicBezTo>
                    <a:pt x="61087" y="596951"/>
                    <a:pt x="0" y="596951"/>
                    <a:pt x="0" y="511353"/>
                  </a:cubicBezTo>
                  <a:cubicBezTo>
                    <a:pt x="0" y="426326"/>
                    <a:pt x="61087" y="426326"/>
                    <a:pt x="61087" y="341300"/>
                  </a:cubicBezTo>
                  <a:cubicBezTo>
                    <a:pt x="61087" y="255702"/>
                    <a:pt x="0" y="255702"/>
                    <a:pt x="0" y="170675"/>
                  </a:cubicBezTo>
                  <a:cubicBezTo>
                    <a:pt x="0" y="85090"/>
                    <a:pt x="61087" y="85090"/>
                    <a:pt x="61087" y="0"/>
                  </a:cubicBezTo>
                </a:path>
              </a:pathLst>
            </a:custGeom>
            <a:ln w="18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35" name="Shape 266">
              <a:extLst>
                <a:ext uri="{FF2B5EF4-FFF2-40B4-BE49-F238E27FC236}">
                  <a16:creationId xmlns:a16="http://schemas.microsoft.com/office/drawing/2014/main" id="{3CC34EA8-83FB-650F-EAA2-7825B936E9A8}"/>
                </a:ext>
              </a:extLst>
            </p:cNvPr>
            <p:cNvSpPr/>
            <p:nvPr/>
          </p:nvSpPr>
          <p:spPr>
            <a:xfrm>
              <a:off x="1163777" y="3740912"/>
              <a:ext cx="61049" cy="1402588"/>
            </a:xfrm>
            <a:custGeom>
              <a:avLst/>
              <a:gdLst/>
              <a:ahLst/>
              <a:cxnLst/>
              <a:rect l="0" t="0" r="0" b="0"/>
              <a:pathLst>
                <a:path w="61049" h="1402588">
                  <a:moveTo>
                    <a:pt x="55349" y="1402588"/>
                  </a:moveTo>
                  <a:lnTo>
                    <a:pt x="58426" y="1392683"/>
                  </a:lnTo>
                  <a:cubicBezTo>
                    <a:pt x="60095" y="1384379"/>
                    <a:pt x="61049" y="1375079"/>
                    <a:pt x="61049" y="1364451"/>
                  </a:cubicBezTo>
                  <a:cubicBezTo>
                    <a:pt x="61049" y="1278851"/>
                    <a:pt x="0" y="1278851"/>
                    <a:pt x="0" y="1193826"/>
                  </a:cubicBezTo>
                  <a:cubicBezTo>
                    <a:pt x="0" y="1108227"/>
                    <a:pt x="61049" y="1108227"/>
                    <a:pt x="61049" y="1023201"/>
                  </a:cubicBezTo>
                  <a:cubicBezTo>
                    <a:pt x="61049" y="938175"/>
                    <a:pt x="0" y="938175"/>
                    <a:pt x="0" y="852577"/>
                  </a:cubicBezTo>
                  <a:cubicBezTo>
                    <a:pt x="0" y="767550"/>
                    <a:pt x="61049" y="767550"/>
                    <a:pt x="61049" y="681977"/>
                  </a:cubicBezTo>
                  <a:cubicBezTo>
                    <a:pt x="61049" y="596951"/>
                    <a:pt x="0" y="596951"/>
                    <a:pt x="0" y="511353"/>
                  </a:cubicBezTo>
                  <a:cubicBezTo>
                    <a:pt x="0" y="426326"/>
                    <a:pt x="61049" y="426326"/>
                    <a:pt x="61049" y="341300"/>
                  </a:cubicBezTo>
                  <a:cubicBezTo>
                    <a:pt x="61049" y="255702"/>
                    <a:pt x="0" y="255702"/>
                    <a:pt x="0" y="170675"/>
                  </a:cubicBezTo>
                  <a:cubicBezTo>
                    <a:pt x="0" y="85090"/>
                    <a:pt x="61049" y="85090"/>
                    <a:pt x="61049" y="0"/>
                  </a:cubicBezTo>
                </a:path>
              </a:pathLst>
            </a:custGeom>
            <a:ln w="18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36" name="Shape 267">
              <a:extLst>
                <a:ext uri="{FF2B5EF4-FFF2-40B4-BE49-F238E27FC236}">
                  <a16:creationId xmlns:a16="http://schemas.microsoft.com/office/drawing/2014/main" id="{E2057AA9-7EC1-E464-875F-97A5D32C4855}"/>
                </a:ext>
              </a:extLst>
            </p:cNvPr>
            <p:cNvSpPr/>
            <p:nvPr/>
          </p:nvSpPr>
          <p:spPr>
            <a:xfrm>
              <a:off x="0" y="3498850"/>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37" name="Shape 268">
              <a:extLst>
                <a:ext uri="{FF2B5EF4-FFF2-40B4-BE49-F238E27FC236}">
                  <a16:creationId xmlns:a16="http://schemas.microsoft.com/office/drawing/2014/main" id="{16FBF67B-7EFF-5F83-3BA5-1DF934501F36}"/>
                </a:ext>
              </a:extLst>
            </p:cNvPr>
            <p:cNvSpPr/>
            <p:nvPr/>
          </p:nvSpPr>
          <p:spPr>
            <a:xfrm>
              <a:off x="0" y="3400679"/>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38" name="Shape 269">
              <a:extLst>
                <a:ext uri="{FF2B5EF4-FFF2-40B4-BE49-F238E27FC236}">
                  <a16:creationId xmlns:a16="http://schemas.microsoft.com/office/drawing/2014/main" id="{CC3EE02F-AA22-D4E7-9199-E83BE4AA2A94}"/>
                </a:ext>
              </a:extLst>
            </p:cNvPr>
            <p:cNvSpPr/>
            <p:nvPr/>
          </p:nvSpPr>
          <p:spPr>
            <a:xfrm>
              <a:off x="0" y="3302508"/>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39" name="Shape 270">
              <a:extLst>
                <a:ext uri="{FF2B5EF4-FFF2-40B4-BE49-F238E27FC236}">
                  <a16:creationId xmlns:a16="http://schemas.microsoft.com/office/drawing/2014/main" id="{826C1C48-A01B-01D1-A0A3-CF6E216C5B62}"/>
                </a:ext>
              </a:extLst>
            </p:cNvPr>
            <p:cNvSpPr/>
            <p:nvPr/>
          </p:nvSpPr>
          <p:spPr>
            <a:xfrm>
              <a:off x="0" y="3204337"/>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40" name="Shape 271">
              <a:extLst>
                <a:ext uri="{FF2B5EF4-FFF2-40B4-BE49-F238E27FC236}">
                  <a16:creationId xmlns:a16="http://schemas.microsoft.com/office/drawing/2014/main" id="{A048D3E9-827D-A886-893A-2153FF8AA491}"/>
                </a:ext>
              </a:extLst>
            </p:cNvPr>
            <p:cNvSpPr/>
            <p:nvPr/>
          </p:nvSpPr>
          <p:spPr>
            <a:xfrm>
              <a:off x="0" y="3106166"/>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41" name="Shape 272">
              <a:extLst>
                <a:ext uri="{FF2B5EF4-FFF2-40B4-BE49-F238E27FC236}">
                  <a16:creationId xmlns:a16="http://schemas.microsoft.com/office/drawing/2014/main" id="{0597EDAF-7578-D3A4-275B-7AAD0075F4C3}"/>
                </a:ext>
              </a:extLst>
            </p:cNvPr>
            <p:cNvSpPr/>
            <p:nvPr/>
          </p:nvSpPr>
          <p:spPr>
            <a:xfrm>
              <a:off x="0" y="3008122"/>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42" name="Shape 273">
              <a:extLst>
                <a:ext uri="{FF2B5EF4-FFF2-40B4-BE49-F238E27FC236}">
                  <a16:creationId xmlns:a16="http://schemas.microsoft.com/office/drawing/2014/main" id="{3318C9B5-9AD7-ABBF-BF9D-CA1406307BF3}"/>
                </a:ext>
              </a:extLst>
            </p:cNvPr>
            <p:cNvSpPr/>
            <p:nvPr/>
          </p:nvSpPr>
          <p:spPr>
            <a:xfrm>
              <a:off x="0" y="2909951"/>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43" name="Shape 274">
              <a:extLst>
                <a:ext uri="{FF2B5EF4-FFF2-40B4-BE49-F238E27FC236}">
                  <a16:creationId xmlns:a16="http://schemas.microsoft.com/office/drawing/2014/main" id="{3F9B7134-A06F-4A74-EC41-D21A436D1A6E}"/>
                </a:ext>
              </a:extLst>
            </p:cNvPr>
            <p:cNvSpPr/>
            <p:nvPr/>
          </p:nvSpPr>
          <p:spPr>
            <a:xfrm>
              <a:off x="0" y="2811780"/>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44" name="Shape 275">
              <a:extLst>
                <a:ext uri="{FF2B5EF4-FFF2-40B4-BE49-F238E27FC236}">
                  <a16:creationId xmlns:a16="http://schemas.microsoft.com/office/drawing/2014/main" id="{5249F911-E5BC-7043-EEBA-E6B565079ED7}"/>
                </a:ext>
              </a:extLst>
            </p:cNvPr>
            <p:cNvSpPr/>
            <p:nvPr/>
          </p:nvSpPr>
          <p:spPr>
            <a:xfrm>
              <a:off x="0" y="2713609"/>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45" name="Shape 276">
              <a:extLst>
                <a:ext uri="{FF2B5EF4-FFF2-40B4-BE49-F238E27FC236}">
                  <a16:creationId xmlns:a16="http://schemas.microsoft.com/office/drawing/2014/main" id="{FC29B0AC-69F4-155A-F22B-60D7589663D1}"/>
                </a:ext>
              </a:extLst>
            </p:cNvPr>
            <p:cNvSpPr/>
            <p:nvPr/>
          </p:nvSpPr>
          <p:spPr>
            <a:xfrm>
              <a:off x="63425" y="4906785"/>
              <a:ext cx="70750" cy="54775"/>
            </a:xfrm>
            <a:custGeom>
              <a:avLst/>
              <a:gdLst/>
              <a:ahLst/>
              <a:cxnLst/>
              <a:rect l="0" t="0" r="0" b="0"/>
              <a:pathLst>
                <a:path w="70750" h="54775">
                  <a:moveTo>
                    <a:pt x="35375" y="0"/>
                  </a:moveTo>
                  <a:cubicBezTo>
                    <a:pt x="70750" y="0"/>
                    <a:pt x="70750" y="54775"/>
                    <a:pt x="35375" y="54775"/>
                  </a:cubicBezTo>
                  <a:cubicBezTo>
                    <a:pt x="0" y="54775"/>
                    <a:pt x="0" y="0"/>
                    <a:pt x="3537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46" name="Shape 277">
              <a:extLst>
                <a:ext uri="{FF2B5EF4-FFF2-40B4-BE49-F238E27FC236}">
                  <a16:creationId xmlns:a16="http://schemas.microsoft.com/office/drawing/2014/main" id="{9F8AA89B-0F83-6A4B-0296-7E5EC2A2B590}"/>
                </a:ext>
              </a:extLst>
            </p:cNvPr>
            <p:cNvSpPr/>
            <p:nvPr/>
          </p:nvSpPr>
          <p:spPr>
            <a:xfrm>
              <a:off x="63425" y="4780115"/>
              <a:ext cx="70750" cy="54775"/>
            </a:xfrm>
            <a:custGeom>
              <a:avLst/>
              <a:gdLst/>
              <a:ahLst/>
              <a:cxnLst/>
              <a:rect l="0" t="0" r="0" b="0"/>
              <a:pathLst>
                <a:path w="70750" h="54775">
                  <a:moveTo>
                    <a:pt x="35375" y="0"/>
                  </a:moveTo>
                  <a:cubicBezTo>
                    <a:pt x="70750" y="0"/>
                    <a:pt x="70750" y="54775"/>
                    <a:pt x="35375" y="54775"/>
                  </a:cubicBezTo>
                  <a:cubicBezTo>
                    <a:pt x="0" y="54775"/>
                    <a:pt x="0" y="0"/>
                    <a:pt x="3537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47" name="Shape 278">
              <a:extLst>
                <a:ext uri="{FF2B5EF4-FFF2-40B4-BE49-F238E27FC236}">
                  <a16:creationId xmlns:a16="http://schemas.microsoft.com/office/drawing/2014/main" id="{F0C25750-72E5-F4B7-54E8-D1BEDDE6B10A}"/>
                </a:ext>
              </a:extLst>
            </p:cNvPr>
            <p:cNvSpPr/>
            <p:nvPr/>
          </p:nvSpPr>
          <p:spPr>
            <a:xfrm>
              <a:off x="63425" y="4653432"/>
              <a:ext cx="70750" cy="54775"/>
            </a:xfrm>
            <a:custGeom>
              <a:avLst/>
              <a:gdLst/>
              <a:ahLst/>
              <a:cxnLst/>
              <a:rect l="0" t="0" r="0" b="0"/>
              <a:pathLst>
                <a:path w="70750" h="54775">
                  <a:moveTo>
                    <a:pt x="35375" y="0"/>
                  </a:moveTo>
                  <a:cubicBezTo>
                    <a:pt x="70750" y="0"/>
                    <a:pt x="70750" y="54775"/>
                    <a:pt x="35375" y="54775"/>
                  </a:cubicBezTo>
                  <a:cubicBezTo>
                    <a:pt x="0" y="54775"/>
                    <a:pt x="0" y="0"/>
                    <a:pt x="3537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48" name="Shape 279">
              <a:extLst>
                <a:ext uri="{FF2B5EF4-FFF2-40B4-BE49-F238E27FC236}">
                  <a16:creationId xmlns:a16="http://schemas.microsoft.com/office/drawing/2014/main" id="{41F13B6B-9E9E-CD46-A730-BA508033B887}"/>
                </a:ext>
              </a:extLst>
            </p:cNvPr>
            <p:cNvSpPr/>
            <p:nvPr/>
          </p:nvSpPr>
          <p:spPr>
            <a:xfrm>
              <a:off x="63425" y="4526738"/>
              <a:ext cx="70750" cy="54801"/>
            </a:xfrm>
            <a:custGeom>
              <a:avLst/>
              <a:gdLst/>
              <a:ahLst/>
              <a:cxnLst/>
              <a:rect l="0" t="0" r="0" b="0"/>
              <a:pathLst>
                <a:path w="70750" h="54801">
                  <a:moveTo>
                    <a:pt x="35375" y="0"/>
                  </a:moveTo>
                  <a:cubicBezTo>
                    <a:pt x="70750" y="0"/>
                    <a:pt x="70750" y="54801"/>
                    <a:pt x="35375" y="54801"/>
                  </a:cubicBezTo>
                  <a:cubicBezTo>
                    <a:pt x="0" y="54801"/>
                    <a:pt x="0" y="0"/>
                    <a:pt x="3537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49" name="Shape 280">
              <a:extLst>
                <a:ext uri="{FF2B5EF4-FFF2-40B4-BE49-F238E27FC236}">
                  <a16:creationId xmlns:a16="http://schemas.microsoft.com/office/drawing/2014/main" id="{DD0A9120-0B13-9EA9-BD64-D098506EA528}"/>
                </a:ext>
              </a:extLst>
            </p:cNvPr>
            <p:cNvSpPr/>
            <p:nvPr/>
          </p:nvSpPr>
          <p:spPr>
            <a:xfrm>
              <a:off x="63425" y="4399484"/>
              <a:ext cx="70750" cy="55359"/>
            </a:xfrm>
            <a:custGeom>
              <a:avLst/>
              <a:gdLst/>
              <a:ahLst/>
              <a:cxnLst/>
              <a:rect l="0" t="0" r="0" b="0"/>
              <a:pathLst>
                <a:path w="70750" h="55359">
                  <a:moveTo>
                    <a:pt x="35375" y="0"/>
                  </a:moveTo>
                  <a:cubicBezTo>
                    <a:pt x="70750" y="0"/>
                    <a:pt x="70750" y="55359"/>
                    <a:pt x="35375" y="55359"/>
                  </a:cubicBezTo>
                  <a:cubicBezTo>
                    <a:pt x="0" y="55359"/>
                    <a:pt x="0" y="0"/>
                    <a:pt x="3537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0" name="Shape 281">
              <a:extLst>
                <a:ext uri="{FF2B5EF4-FFF2-40B4-BE49-F238E27FC236}">
                  <a16:creationId xmlns:a16="http://schemas.microsoft.com/office/drawing/2014/main" id="{937AE141-EF04-54F7-0CC8-EC03A6A920DD}"/>
                </a:ext>
              </a:extLst>
            </p:cNvPr>
            <p:cNvSpPr/>
            <p:nvPr/>
          </p:nvSpPr>
          <p:spPr>
            <a:xfrm>
              <a:off x="63425" y="4272814"/>
              <a:ext cx="70750" cy="54775"/>
            </a:xfrm>
            <a:custGeom>
              <a:avLst/>
              <a:gdLst/>
              <a:ahLst/>
              <a:cxnLst/>
              <a:rect l="0" t="0" r="0" b="0"/>
              <a:pathLst>
                <a:path w="70750" h="54775">
                  <a:moveTo>
                    <a:pt x="35375" y="0"/>
                  </a:moveTo>
                  <a:cubicBezTo>
                    <a:pt x="70750" y="0"/>
                    <a:pt x="70750" y="54775"/>
                    <a:pt x="35375" y="54775"/>
                  </a:cubicBezTo>
                  <a:cubicBezTo>
                    <a:pt x="0" y="54775"/>
                    <a:pt x="0" y="0"/>
                    <a:pt x="3537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1" name="Shape 282">
              <a:extLst>
                <a:ext uri="{FF2B5EF4-FFF2-40B4-BE49-F238E27FC236}">
                  <a16:creationId xmlns:a16="http://schemas.microsoft.com/office/drawing/2014/main" id="{1687B5F8-F270-F421-4C41-B50D3D194331}"/>
                </a:ext>
              </a:extLst>
            </p:cNvPr>
            <p:cNvSpPr/>
            <p:nvPr/>
          </p:nvSpPr>
          <p:spPr>
            <a:xfrm>
              <a:off x="63425" y="4146144"/>
              <a:ext cx="70750" cy="54775"/>
            </a:xfrm>
            <a:custGeom>
              <a:avLst/>
              <a:gdLst/>
              <a:ahLst/>
              <a:cxnLst/>
              <a:rect l="0" t="0" r="0" b="0"/>
              <a:pathLst>
                <a:path w="70750" h="54775">
                  <a:moveTo>
                    <a:pt x="35375" y="0"/>
                  </a:moveTo>
                  <a:cubicBezTo>
                    <a:pt x="70750" y="0"/>
                    <a:pt x="70750" y="54775"/>
                    <a:pt x="35375" y="54775"/>
                  </a:cubicBezTo>
                  <a:cubicBezTo>
                    <a:pt x="0" y="54775"/>
                    <a:pt x="0" y="0"/>
                    <a:pt x="3537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2" name="Shape 283">
              <a:extLst>
                <a:ext uri="{FF2B5EF4-FFF2-40B4-BE49-F238E27FC236}">
                  <a16:creationId xmlns:a16="http://schemas.microsoft.com/office/drawing/2014/main" id="{0183D6E8-F40E-756D-F07F-0C828B013887}"/>
                </a:ext>
              </a:extLst>
            </p:cNvPr>
            <p:cNvSpPr/>
            <p:nvPr/>
          </p:nvSpPr>
          <p:spPr>
            <a:xfrm>
              <a:off x="158699" y="4780115"/>
              <a:ext cx="70777" cy="54775"/>
            </a:xfrm>
            <a:custGeom>
              <a:avLst/>
              <a:gdLst/>
              <a:ahLst/>
              <a:cxnLst/>
              <a:rect l="0" t="0" r="0" b="0"/>
              <a:pathLst>
                <a:path w="70777" h="54775">
                  <a:moveTo>
                    <a:pt x="35395" y="0"/>
                  </a:moveTo>
                  <a:cubicBezTo>
                    <a:pt x="70777" y="0"/>
                    <a:pt x="70777" y="54775"/>
                    <a:pt x="35395" y="54775"/>
                  </a:cubicBezTo>
                  <a:cubicBezTo>
                    <a:pt x="0" y="54775"/>
                    <a:pt x="0" y="0"/>
                    <a:pt x="3539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3" name="Shape 284">
              <a:extLst>
                <a:ext uri="{FF2B5EF4-FFF2-40B4-BE49-F238E27FC236}">
                  <a16:creationId xmlns:a16="http://schemas.microsoft.com/office/drawing/2014/main" id="{B052D5D8-9E35-DA4F-DB60-4EA7234D3312}"/>
                </a:ext>
              </a:extLst>
            </p:cNvPr>
            <p:cNvSpPr/>
            <p:nvPr/>
          </p:nvSpPr>
          <p:spPr>
            <a:xfrm>
              <a:off x="158699" y="4653432"/>
              <a:ext cx="70777" cy="54775"/>
            </a:xfrm>
            <a:custGeom>
              <a:avLst/>
              <a:gdLst/>
              <a:ahLst/>
              <a:cxnLst/>
              <a:rect l="0" t="0" r="0" b="0"/>
              <a:pathLst>
                <a:path w="70777" h="54775">
                  <a:moveTo>
                    <a:pt x="35395" y="0"/>
                  </a:moveTo>
                  <a:cubicBezTo>
                    <a:pt x="70777" y="0"/>
                    <a:pt x="70777" y="54775"/>
                    <a:pt x="35395" y="54775"/>
                  </a:cubicBezTo>
                  <a:cubicBezTo>
                    <a:pt x="0" y="54775"/>
                    <a:pt x="0" y="0"/>
                    <a:pt x="3539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4" name="Shape 285">
              <a:extLst>
                <a:ext uri="{FF2B5EF4-FFF2-40B4-BE49-F238E27FC236}">
                  <a16:creationId xmlns:a16="http://schemas.microsoft.com/office/drawing/2014/main" id="{222D8CD2-570F-40FC-1DD6-EB8A25685BF8}"/>
                </a:ext>
              </a:extLst>
            </p:cNvPr>
            <p:cNvSpPr/>
            <p:nvPr/>
          </p:nvSpPr>
          <p:spPr>
            <a:xfrm>
              <a:off x="158699" y="4526738"/>
              <a:ext cx="70777" cy="54801"/>
            </a:xfrm>
            <a:custGeom>
              <a:avLst/>
              <a:gdLst/>
              <a:ahLst/>
              <a:cxnLst/>
              <a:rect l="0" t="0" r="0" b="0"/>
              <a:pathLst>
                <a:path w="70777" h="54801">
                  <a:moveTo>
                    <a:pt x="35395" y="0"/>
                  </a:moveTo>
                  <a:cubicBezTo>
                    <a:pt x="70777" y="0"/>
                    <a:pt x="70777" y="54801"/>
                    <a:pt x="35395" y="54801"/>
                  </a:cubicBezTo>
                  <a:cubicBezTo>
                    <a:pt x="0" y="54801"/>
                    <a:pt x="0" y="0"/>
                    <a:pt x="3539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5" name="Shape 286">
              <a:extLst>
                <a:ext uri="{FF2B5EF4-FFF2-40B4-BE49-F238E27FC236}">
                  <a16:creationId xmlns:a16="http://schemas.microsoft.com/office/drawing/2014/main" id="{7EB529F4-72E5-F50B-2ACB-3BC5BEF834A3}"/>
                </a:ext>
              </a:extLst>
            </p:cNvPr>
            <p:cNvSpPr/>
            <p:nvPr/>
          </p:nvSpPr>
          <p:spPr>
            <a:xfrm>
              <a:off x="158699" y="4399484"/>
              <a:ext cx="70777" cy="55359"/>
            </a:xfrm>
            <a:custGeom>
              <a:avLst/>
              <a:gdLst/>
              <a:ahLst/>
              <a:cxnLst/>
              <a:rect l="0" t="0" r="0" b="0"/>
              <a:pathLst>
                <a:path w="70777" h="55359">
                  <a:moveTo>
                    <a:pt x="35395" y="0"/>
                  </a:moveTo>
                  <a:cubicBezTo>
                    <a:pt x="70777" y="0"/>
                    <a:pt x="70777" y="55359"/>
                    <a:pt x="35395" y="55359"/>
                  </a:cubicBezTo>
                  <a:cubicBezTo>
                    <a:pt x="0" y="55359"/>
                    <a:pt x="0" y="0"/>
                    <a:pt x="3539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6" name="Shape 287">
              <a:extLst>
                <a:ext uri="{FF2B5EF4-FFF2-40B4-BE49-F238E27FC236}">
                  <a16:creationId xmlns:a16="http://schemas.microsoft.com/office/drawing/2014/main" id="{9A8FEAE9-FAE6-2430-CAAC-F300E8DD7B52}"/>
                </a:ext>
              </a:extLst>
            </p:cNvPr>
            <p:cNvSpPr/>
            <p:nvPr/>
          </p:nvSpPr>
          <p:spPr>
            <a:xfrm>
              <a:off x="158699" y="4272814"/>
              <a:ext cx="70777" cy="54775"/>
            </a:xfrm>
            <a:custGeom>
              <a:avLst/>
              <a:gdLst/>
              <a:ahLst/>
              <a:cxnLst/>
              <a:rect l="0" t="0" r="0" b="0"/>
              <a:pathLst>
                <a:path w="70777" h="54775">
                  <a:moveTo>
                    <a:pt x="35395" y="0"/>
                  </a:moveTo>
                  <a:cubicBezTo>
                    <a:pt x="70777" y="0"/>
                    <a:pt x="70777" y="54775"/>
                    <a:pt x="35395" y="54775"/>
                  </a:cubicBezTo>
                  <a:cubicBezTo>
                    <a:pt x="0" y="54775"/>
                    <a:pt x="0" y="0"/>
                    <a:pt x="3539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7" name="Shape 288">
              <a:extLst>
                <a:ext uri="{FF2B5EF4-FFF2-40B4-BE49-F238E27FC236}">
                  <a16:creationId xmlns:a16="http://schemas.microsoft.com/office/drawing/2014/main" id="{5AE7FA99-70B4-F2DE-443A-2D2DE0A43E1E}"/>
                </a:ext>
              </a:extLst>
            </p:cNvPr>
            <p:cNvSpPr/>
            <p:nvPr/>
          </p:nvSpPr>
          <p:spPr>
            <a:xfrm>
              <a:off x="158699" y="4146144"/>
              <a:ext cx="70777" cy="54775"/>
            </a:xfrm>
            <a:custGeom>
              <a:avLst/>
              <a:gdLst/>
              <a:ahLst/>
              <a:cxnLst/>
              <a:rect l="0" t="0" r="0" b="0"/>
              <a:pathLst>
                <a:path w="70777" h="54775">
                  <a:moveTo>
                    <a:pt x="35395" y="0"/>
                  </a:moveTo>
                  <a:cubicBezTo>
                    <a:pt x="70777" y="0"/>
                    <a:pt x="70777" y="54775"/>
                    <a:pt x="35395" y="54775"/>
                  </a:cubicBezTo>
                  <a:cubicBezTo>
                    <a:pt x="0" y="54775"/>
                    <a:pt x="0" y="0"/>
                    <a:pt x="3539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8" name="Shape 289">
              <a:extLst>
                <a:ext uri="{FF2B5EF4-FFF2-40B4-BE49-F238E27FC236}">
                  <a16:creationId xmlns:a16="http://schemas.microsoft.com/office/drawing/2014/main" id="{7DDD33C7-1376-2A67-0614-FF91EFCF5652}"/>
                </a:ext>
              </a:extLst>
            </p:cNvPr>
            <p:cNvSpPr/>
            <p:nvPr/>
          </p:nvSpPr>
          <p:spPr>
            <a:xfrm>
              <a:off x="1" y="4780115"/>
              <a:ext cx="39449" cy="54775"/>
            </a:xfrm>
            <a:custGeom>
              <a:avLst/>
              <a:gdLst/>
              <a:ahLst/>
              <a:cxnLst/>
              <a:rect l="0" t="0" r="0" b="0"/>
              <a:pathLst>
                <a:path w="39449" h="54775">
                  <a:moveTo>
                    <a:pt x="4074" y="0"/>
                  </a:moveTo>
                  <a:cubicBezTo>
                    <a:pt x="39449" y="0"/>
                    <a:pt x="39449" y="54775"/>
                    <a:pt x="4074" y="54775"/>
                  </a:cubicBezTo>
                  <a:lnTo>
                    <a:pt x="0" y="53949"/>
                  </a:lnTo>
                  <a:lnTo>
                    <a:pt x="0" y="826"/>
                  </a:lnTo>
                  <a:lnTo>
                    <a:pt x="4074" y="0"/>
                  </a:ln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9" name="Shape 290">
              <a:extLst>
                <a:ext uri="{FF2B5EF4-FFF2-40B4-BE49-F238E27FC236}">
                  <a16:creationId xmlns:a16="http://schemas.microsoft.com/office/drawing/2014/main" id="{CC4514E4-5EC9-2D10-479E-9EFE681089EF}"/>
                </a:ext>
              </a:extLst>
            </p:cNvPr>
            <p:cNvSpPr/>
            <p:nvPr/>
          </p:nvSpPr>
          <p:spPr>
            <a:xfrm>
              <a:off x="1" y="4653432"/>
              <a:ext cx="39449" cy="54775"/>
            </a:xfrm>
            <a:custGeom>
              <a:avLst/>
              <a:gdLst/>
              <a:ahLst/>
              <a:cxnLst/>
              <a:rect l="0" t="0" r="0" b="0"/>
              <a:pathLst>
                <a:path w="39449" h="54775">
                  <a:moveTo>
                    <a:pt x="4074" y="0"/>
                  </a:moveTo>
                  <a:cubicBezTo>
                    <a:pt x="39449" y="0"/>
                    <a:pt x="39449" y="54775"/>
                    <a:pt x="4074" y="54775"/>
                  </a:cubicBezTo>
                  <a:lnTo>
                    <a:pt x="0" y="53949"/>
                  </a:lnTo>
                  <a:lnTo>
                    <a:pt x="0" y="826"/>
                  </a:lnTo>
                  <a:lnTo>
                    <a:pt x="4074" y="0"/>
                  </a:ln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60" name="Shape 291">
              <a:extLst>
                <a:ext uri="{FF2B5EF4-FFF2-40B4-BE49-F238E27FC236}">
                  <a16:creationId xmlns:a16="http://schemas.microsoft.com/office/drawing/2014/main" id="{A006CD5A-86FA-30A2-C73C-ADC3021AFC2A}"/>
                </a:ext>
              </a:extLst>
            </p:cNvPr>
            <p:cNvSpPr/>
            <p:nvPr/>
          </p:nvSpPr>
          <p:spPr>
            <a:xfrm>
              <a:off x="1" y="4526738"/>
              <a:ext cx="39449" cy="54801"/>
            </a:xfrm>
            <a:custGeom>
              <a:avLst/>
              <a:gdLst/>
              <a:ahLst/>
              <a:cxnLst/>
              <a:rect l="0" t="0" r="0" b="0"/>
              <a:pathLst>
                <a:path w="39449" h="54801">
                  <a:moveTo>
                    <a:pt x="4074" y="0"/>
                  </a:moveTo>
                  <a:cubicBezTo>
                    <a:pt x="39449" y="0"/>
                    <a:pt x="39449" y="54801"/>
                    <a:pt x="4074" y="54801"/>
                  </a:cubicBezTo>
                  <a:lnTo>
                    <a:pt x="0" y="53974"/>
                  </a:lnTo>
                  <a:lnTo>
                    <a:pt x="0" y="826"/>
                  </a:lnTo>
                  <a:lnTo>
                    <a:pt x="4074" y="0"/>
                  </a:ln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61" name="Shape 292">
              <a:extLst>
                <a:ext uri="{FF2B5EF4-FFF2-40B4-BE49-F238E27FC236}">
                  <a16:creationId xmlns:a16="http://schemas.microsoft.com/office/drawing/2014/main" id="{E19FEADC-19C4-73AE-4095-569ADF9B4F85}"/>
                </a:ext>
              </a:extLst>
            </p:cNvPr>
            <p:cNvSpPr/>
            <p:nvPr/>
          </p:nvSpPr>
          <p:spPr>
            <a:xfrm>
              <a:off x="1" y="4399484"/>
              <a:ext cx="39449" cy="55359"/>
            </a:xfrm>
            <a:custGeom>
              <a:avLst/>
              <a:gdLst/>
              <a:ahLst/>
              <a:cxnLst/>
              <a:rect l="0" t="0" r="0" b="0"/>
              <a:pathLst>
                <a:path w="39449" h="55359">
                  <a:moveTo>
                    <a:pt x="4074" y="0"/>
                  </a:moveTo>
                  <a:cubicBezTo>
                    <a:pt x="39449" y="0"/>
                    <a:pt x="39449" y="55359"/>
                    <a:pt x="4074" y="55359"/>
                  </a:cubicBezTo>
                  <a:lnTo>
                    <a:pt x="0" y="54524"/>
                  </a:lnTo>
                  <a:lnTo>
                    <a:pt x="0" y="835"/>
                  </a:lnTo>
                  <a:lnTo>
                    <a:pt x="4074" y="0"/>
                  </a:ln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62" name="Shape 293">
              <a:extLst>
                <a:ext uri="{FF2B5EF4-FFF2-40B4-BE49-F238E27FC236}">
                  <a16:creationId xmlns:a16="http://schemas.microsoft.com/office/drawing/2014/main" id="{1B21C6D5-7F0D-F91A-8D3E-167756E64772}"/>
                </a:ext>
              </a:extLst>
            </p:cNvPr>
            <p:cNvSpPr/>
            <p:nvPr/>
          </p:nvSpPr>
          <p:spPr>
            <a:xfrm>
              <a:off x="1" y="4272814"/>
              <a:ext cx="39449" cy="54775"/>
            </a:xfrm>
            <a:custGeom>
              <a:avLst/>
              <a:gdLst/>
              <a:ahLst/>
              <a:cxnLst/>
              <a:rect l="0" t="0" r="0" b="0"/>
              <a:pathLst>
                <a:path w="39449" h="54775">
                  <a:moveTo>
                    <a:pt x="4074" y="0"/>
                  </a:moveTo>
                  <a:cubicBezTo>
                    <a:pt x="39449" y="0"/>
                    <a:pt x="39449" y="54775"/>
                    <a:pt x="4074" y="54775"/>
                  </a:cubicBezTo>
                  <a:lnTo>
                    <a:pt x="0" y="53949"/>
                  </a:lnTo>
                  <a:lnTo>
                    <a:pt x="0" y="826"/>
                  </a:lnTo>
                  <a:lnTo>
                    <a:pt x="4074" y="0"/>
                  </a:ln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63" name="Shape 294">
              <a:extLst>
                <a:ext uri="{FF2B5EF4-FFF2-40B4-BE49-F238E27FC236}">
                  <a16:creationId xmlns:a16="http://schemas.microsoft.com/office/drawing/2014/main" id="{A8DF91A8-DC9E-CE32-A8BF-18414E6D13CD}"/>
                </a:ext>
              </a:extLst>
            </p:cNvPr>
            <p:cNvSpPr/>
            <p:nvPr/>
          </p:nvSpPr>
          <p:spPr>
            <a:xfrm>
              <a:off x="1" y="4146144"/>
              <a:ext cx="39449" cy="54775"/>
            </a:xfrm>
            <a:custGeom>
              <a:avLst/>
              <a:gdLst/>
              <a:ahLst/>
              <a:cxnLst/>
              <a:rect l="0" t="0" r="0" b="0"/>
              <a:pathLst>
                <a:path w="39449" h="54775">
                  <a:moveTo>
                    <a:pt x="4074" y="0"/>
                  </a:moveTo>
                  <a:cubicBezTo>
                    <a:pt x="39449" y="0"/>
                    <a:pt x="39449" y="54775"/>
                    <a:pt x="4074" y="54775"/>
                  </a:cubicBezTo>
                  <a:lnTo>
                    <a:pt x="0" y="53949"/>
                  </a:lnTo>
                  <a:lnTo>
                    <a:pt x="0" y="826"/>
                  </a:lnTo>
                  <a:lnTo>
                    <a:pt x="4074" y="0"/>
                  </a:ln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76" name="Shape 295">
              <a:extLst>
                <a:ext uri="{FF2B5EF4-FFF2-40B4-BE49-F238E27FC236}">
                  <a16:creationId xmlns:a16="http://schemas.microsoft.com/office/drawing/2014/main" id="{908F64CC-9C74-6267-4EC3-C2201D4D6770}"/>
                </a:ext>
              </a:extLst>
            </p:cNvPr>
            <p:cNvSpPr/>
            <p:nvPr/>
          </p:nvSpPr>
          <p:spPr>
            <a:xfrm>
              <a:off x="254000" y="4653432"/>
              <a:ext cx="70777" cy="54775"/>
            </a:xfrm>
            <a:custGeom>
              <a:avLst/>
              <a:gdLst/>
              <a:ahLst/>
              <a:cxnLst/>
              <a:rect l="0" t="0" r="0" b="0"/>
              <a:pathLst>
                <a:path w="70777" h="54775">
                  <a:moveTo>
                    <a:pt x="35370" y="0"/>
                  </a:moveTo>
                  <a:cubicBezTo>
                    <a:pt x="70777" y="0"/>
                    <a:pt x="70777"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77" name="Shape 296">
              <a:extLst>
                <a:ext uri="{FF2B5EF4-FFF2-40B4-BE49-F238E27FC236}">
                  <a16:creationId xmlns:a16="http://schemas.microsoft.com/office/drawing/2014/main" id="{ED577972-88C0-3D19-1EE8-E6AD9802C52F}"/>
                </a:ext>
              </a:extLst>
            </p:cNvPr>
            <p:cNvSpPr/>
            <p:nvPr/>
          </p:nvSpPr>
          <p:spPr>
            <a:xfrm>
              <a:off x="254000" y="4526738"/>
              <a:ext cx="70777" cy="54801"/>
            </a:xfrm>
            <a:custGeom>
              <a:avLst/>
              <a:gdLst/>
              <a:ahLst/>
              <a:cxnLst/>
              <a:rect l="0" t="0" r="0" b="0"/>
              <a:pathLst>
                <a:path w="70777" h="54801">
                  <a:moveTo>
                    <a:pt x="35370" y="0"/>
                  </a:moveTo>
                  <a:cubicBezTo>
                    <a:pt x="70777" y="0"/>
                    <a:pt x="70777" y="54801"/>
                    <a:pt x="35370" y="54801"/>
                  </a:cubicBezTo>
                  <a:cubicBezTo>
                    <a:pt x="0" y="54801"/>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78" name="Shape 297">
              <a:extLst>
                <a:ext uri="{FF2B5EF4-FFF2-40B4-BE49-F238E27FC236}">
                  <a16:creationId xmlns:a16="http://schemas.microsoft.com/office/drawing/2014/main" id="{01050A41-C121-7A66-0564-7442C191C682}"/>
                </a:ext>
              </a:extLst>
            </p:cNvPr>
            <p:cNvSpPr/>
            <p:nvPr/>
          </p:nvSpPr>
          <p:spPr>
            <a:xfrm>
              <a:off x="254000" y="4399484"/>
              <a:ext cx="70777" cy="55359"/>
            </a:xfrm>
            <a:custGeom>
              <a:avLst/>
              <a:gdLst/>
              <a:ahLst/>
              <a:cxnLst/>
              <a:rect l="0" t="0" r="0" b="0"/>
              <a:pathLst>
                <a:path w="70777" h="55359">
                  <a:moveTo>
                    <a:pt x="35370" y="0"/>
                  </a:moveTo>
                  <a:cubicBezTo>
                    <a:pt x="70777" y="0"/>
                    <a:pt x="70777" y="55359"/>
                    <a:pt x="35370" y="55359"/>
                  </a:cubicBezTo>
                  <a:cubicBezTo>
                    <a:pt x="0" y="55359"/>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79" name="Shape 298">
              <a:extLst>
                <a:ext uri="{FF2B5EF4-FFF2-40B4-BE49-F238E27FC236}">
                  <a16:creationId xmlns:a16="http://schemas.microsoft.com/office/drawing/2014/main" id="{84439395-A561-ABCB-6629-7AC6773B18AA}"/>
                </a:ext>
              </a:extLst>
            </p:cNvPr>
            <p:cNvSpPr/>
            <p:nvPr/>
          </p:nvSpPr>
          <p:spPr>
            <a:xfrm>
              <a:off x="254000" y="4272814"/>
              <a:ext cx="70777" cy="54775"/>
            </a:xfrm>
            <a:custGeom>
              <a:avLst/>
              <a:gdLst/>
              <a:ahLst/>
              <a:cxnLst/>
              <a:rect l="0" t="0" r="0" b="0"/>
              <a:pathLst>
                <a:path w="70777" h="54775">
                  <a:moveTo>
                    <a:pt x="35370" y="0"/>
                  </a:moveTo>
                  <a:cubicBezTo>
                    <a:pt x="70777" y="0"/>
                    <a:pt x="70777"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80" name="Shape 299">
              <a:extLst>
                <a:ext uri="{FF2B5EF4-FFF2-40B4-BE49-F238E27FC236}">
                  <a16:creationId xmlns:a16="http://schemas.microsoft.com/office/drawing/2014/main" id="{75EF21C9-F27D-4BC0-5950-889451E4E514}"/>
                </a:ext>
              </a:extLst>
            </p:cNvPr>
            <p:cNvSpPr/>
            <p:nvPr/>
          </p:nvSpPr>
          <p:spPr>
            <a:xfrm>
              <a:off x="254000" y="4146144"/>
              <a:ext cx="70777" cy="54775"/>
            </a:xfrm>
            <a:custGeom>
              <a:avLst/>
              <a:gdLst/>
              <a:ahLst/>
              <a:cxnLst/>
              <a:rect l="0" t="0" r="0" b="0"/>
              <a:pathLst>
                <a:path w="70777" h="54775">
                  <a:moveTo>
                    <a:pt x="35370" y="0"/>
                  </a:moveTo>
                  <a:cubicBezTo>
                    <a:pt x="70777" y="0"/>
                    <a:pt x="70777"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81" name="Shape 300">
              <a:extLst>
                <a:ext uri="{FF2B5EF4-FFF2-40B4-BE49-F238E27FC236}">
                  <a16:creationId xmlns:a16="http://schemas.microsoft.com/office/drawing/2014/main" id="{98BD9286-7DC7-C256-6523-765AE5EF8BB9}"/>
                </a:ext>
              </a:extLst>
            </p:cNvPr>
            <p:cNvSpPr/>
            <p:nvPr/>
          </p:nvSpPr>
          <p:spPr>
            <a:xfrm>
              <a:off x="348729" y="4526738"/>
              <a:ext cx="70764" cy="54801"/>
            </a:xfrm>
            <a:custGeom>
              <a:avLst/>
              <a:gdLst/>
              <a:ahLst/>
              <a:cxnLst/>
              <a:rect l="0" t="0" r="0" b="0"/>
              <a:pathLst>
                <a:path w="70764" h="54801">
                  <a:moveTo>
                    <a:pt x="35370" y="0"/>
                  </a:moveTo>
                  <a:cubicBezTo>
                    <a:pt x="70764" y="0"/>
                    <a:pt x="70764" y="54801"/>
                    <a:pt x="35370" y="54801"/>
                  </a:cubicBezTo>
                  <a:cubicBezTo>
                    <a:pt x="0" y="54801"/>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82" name="Shape 301">
              <a:extLst>
                <a:ext uri="{FF2B5EF4-FFF2-40B4-BE49-F238E27FC236}">
                  <a16:creationId xmlns:a16="http://schemas.microsoft.com/office/drawing/2014/main" id="{6B568D23-88FC-0EBD-6097-FF2AEB6D1CBD}"/>
                </a:ext>
              </a:extLst>
            </p:cNvPr>
            <p:cNvSpPr/>
            <p:nvPr/>
          </p:nvSpPr>
          <p:spPr>
            <a:xfrm>
              <a:off x="444030" y="4399484"/>
              <a:ext cx="70739" cy="55359"/>
            </a:xfrm>
            <a:custGeom>
              <a:avLst/>
              <a:gdLst/>
              <a:ahLst/>
              <a:cxnLst/>
              <a:rect l="0" t="0" r="0" b="0"/>
              <a:pathLst>
                <a:path w="70739" h="55359">
                  <a:moveTo>
                    <a:pt x="35370" y="0"/>
                  </a:moveTo>
                  <a:cubicBezTo>
                    <a:pt x="70739" y="0"/>
                    <a:pt x="70739" y="55359"/>
                    <a:pt x="35370" y="55359"/>
                  </a:cubicBezTo>
                  <a:cubicBezTo>
                    <a:pt x="0" y="55359"/>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83" name="Shape 302">
              <a:extLst>
                <a:ext uri="{FF2B5EF4-FFF2-40B4-BE49-F238E27FC236}">
                  <a16:creationId xmlns:a16="http://schemas.microsoft.com/office/drawing/2014/main" id="{BE2B986A-BE45-CC2C-8988-B89A6A3770B6}"/>
                </a:ext>
              </a:extLst>
            </p:cNvPr>
            <p:cNvSpPr/>
            <p:nvPr/>
          </p:nvSpPr>
          <p:spPr>
            <a:xfrm>
              <a:off x="444030" y="4272814"/>
              <a:ext cx="70739" cy="54775"/>
            </a:xfrm>
            <a:custGeom>
              <a:avLst/>
              <a:gdLst/>
              <a:ahLst/>
              <a:cxnLst/>
              <a:rect l="0" t="0" r="0" b="0"/>
              <a:pathLst>
                <a:path w="70739" h="54775">
                  <a:moveTo>
                    <a:pt x="35370" y="0"/>
                  </a:moveTo>
                  <a:cubicBezTo>
                    <a:pt x="70739" y="0"/>
                    <a:pt x="70739"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84" name="Shape 303">
              <a:extLst>
                <a:ext uri="{FF2B5EF4-FFF2-40B4-BE49-F238E27FC236}">
                  <a16:creationId xmlns:a16="http://schemas.microsoft.com/office/drawing/2014/main" id="{CB1E9F42-3391-D793-F21C-7EFBCB61150C}"/>
                </a:ext>
              </a:extLst>
            </p:cNvPr>
            <p:cNvSpPr/>
            <p:nvPr/>
          </p:nvSpPr>
          <p:spPr>
            <a:xfrm>
              <a:off x="444030" y="4146144"/>
              <a:ext cx="70739" cy="54775"/>
            </a:xfrm>
            <a:custGeom>
              <a:avLst/>
              <a:gdLst/>
              <a:ahLst/>
              <a:cxnLst/>
              <a:rect l="0" t="0" r="0" b="0"/>
              <a:pathLst>
                <a:path w="70739" h="54775">
                  <a:moveTo>
                    <a:pt x="35370" y="0"/>
                  </a:moveTo>
                  <a:cubicBezTo>
                    <a:pt x="70739" y="0"/>
                    <a:pt x="70739"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85" name="Shape 304">
              <a:extLst>
                <a:ext uri="{FF2B5EF4-FFF2-40B4-BE49-F238E27FC236}">
                  <a16:creationId xmlns:a16="http://schemas.microsoft.com/office/drawing/2014/main" id="{5FCEF45E-8AC2-8582-48E3-80A661B1A7F8}"/>
                </a:ext>
              </a:extLst>
            </p:cNvPr>
            <p:cNvSpPr/>
            <p:nvPr/>
          </p:nvSpPr>
          <p:spPr>
            <a:xfrm>
              <a:off x="539331" y="4272814"/>
              <a:ext cx="70739" cy="54775"/>
            </a:xfrm>
            <a:custGeom>
              <a:avLst/>
              <a:gdLst/>
              <a:ahLst/>
              <a:cxnLst/>
              <a:rect l="0" t="0" r="0" b="0"/>
              <a:pathLst>
                <a:path w="70739" h="54775">
                  <a:moveTo>
                    <a:pt x="35370" y="0"/>
                  </a:moveTo>
                  <a:cubicBezTo>
                    <a:pt x="70739" y="0"/>
                    <a:pt x="70739"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86" name="Shape 305">
              <a:extLst>
                <a:ext uri="{FF2B5EF4-FFF2-40B4-BE49-F238E27FC236}">
                  <a16:creationId xmlns:a16="http://schemas.microsoft.com/office/drawing/2014/main" id="{CD10F218-19D2-2EF7-B7C1-315A38796442}"/>
                </a:ext>
              </a:extLst>
            </p:cNvPr>
            <p:cNvSpPr/>
            <p:nvPr/>
          </p:nvSpPr>
          <p:spPr>
            <a:xfrm>
              <a:off x="539331" y="4146144"/>
              <a:ext cx="70739" cy="54775"/>
            </a:xfrm>
            <a:custGeom>
              <a:avLst/>
              <a:gdLst/>
              <a:ahLst/>
              <a:cxnLst/>
              <a:rect l="0" t="0" r="0" b="0"/>
              <a:pathLst>
                <a:path w="70739" h="54775">
                  <a:moveTo>
                    <a:pt x="35370" y="0"/>
                  </a:moveTo>
                  <a:cubicBezTo>
                    <a:pt x="70739" y="0"/>
                    <a:pt x="70739"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87" name="Shape 306">
              <a:extLst>
                <a:ext uri="{FF2B5EF4-FFF2-40B4-BE49-F238E27FC236}">
                  <a16:creationId xmlns:a16="http://schemas.microsoft.com/office/drawing/2014/main" id="{8C866656-BDCD-3EDF-D251-7DDD20B21932}"/>
                </a:ext>
              </a:extLst>
            </p:cNvPr>
            <p:cNvSpPr/>
            <p:nvPr/>
          </p:nvSpPr>
          <p:spPr>
            <a:xfrm>
              <a:off x="634048" y="4146144"/>
              <a:ext cx="70752" cy="54775"/>
            </a:xfrm>
            <a:custGeom>
              <a:avLst/>
              <a:gdLst/>
              <a:ahLst/>
              <a:cxnLst/>
              <a:rect l="0" t="0" r="0" b="0"/>
              <a:pathLst>
                <a:path w="70752" h="54775">
                  <a:moveTo>
                    <a:pt x="35382" y="0"/>
                  </a:moveTo>
                  <a:cubicBezTo>
                    <a:pt x="70752" y="0"/>
                    <a:pt x="70752" y="54775"/>
                    <a:pt x="35382" y="54775"/>
                  </a:cubicBezTo>
                  <a:cubicBezTo>
                    <a:pt x="0" y="54775"/>
                    <a:pt x="0" y="0"/>
                    <a:pt x="35382"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88" name="Shape 307">
              <a:extLst>
                <a:ext uri="{FF2B5EF4-FFF2-40B4-BE49-F238E27FC236}">
                  <a16:creationId xmlns:a16="http://schemas.microsoft.com/office/drawing/2014/main" id="{2FAAB3ED-ADC3-B578-D357-ACB7880EA076}"/>
                </a:ext>
              </a:extLst>
            </p:cNvPr>
            <p:cNvSpPr/>
            <p:nvPr/>
          </p:nvSpPr>
          <p:spPr>
            <a:xfrm>
              <a:off x="348729" y="4399484"/>
              <a:ext cx="70764" cy="55359"/>
            </a:xfrm>
            <a:custGeom>
              <a:avLst/>
              <a:gdLst/>
              <a:ahLst/>
              <a:cxnLst/>
              <a:rect l="0" t="0" r="0" b="0"/>
              <a:pathLst>
                <a:path w="70764" h="55359">
                  <a:moveTo>
                    <a:pt x="35370" y="0"/>
                  </a:moveTo>
                  <a:cubicBezTo>
                    <a:pt x="70764" y="0"/>
                    <a:pt x="70764" y="55359"/>
                    <a:pt x="35370" y="55359"/>
                  </a:cubicBezTo>
                  <a:cubicBezTo>
                    <a:pt x="0" y="55359"/>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89" name="Shape 308">
              <a:extLst>
                <a:ext uri="{FF2B5EF4-FFF2-40B4-BE49-F238E27FC236}">
                  <a16:creationId xmlns:a16="http://schemas.microsoft.com/office/drawing/2014/main" id="{4438A98B-A92D-0FA0-5CAA-3151A6881993}"/>
                </a:ext>
              </a:extLst>
            </p:cNvPr>
            <p:cNvSpPr/>
            <p:nvPr/>
          </p:nvSpPr>
          <p:spPr>
            <a:xfrm>
              <a:off x="348729" y="4272814"/>
              <a:ext cx="70764" cy="54775"/>
            </a:xfrm>
            <a:custGeom>
              <a:avLst/>
              <a:gdLst/>
              <a:ahLst/>
              <a:cxnLst/>
              <a:rect l="0" t="0" r="0" b="0"/>
              <a:pathLst>
                <a:path w="70764" h="54775">
                  <a:moveTo>
                    <a:pt x="35370" y="0"/>
                  </a:moveTo>
                  <a:cubicBezTo>
                    <a:pt x="70764" y="0"/>
                    <a:pt x="70764"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90" name="Shape 309">
              <a:extLst>
                <a:ext uri="{FF2B5EF4-FFF2-40B4-BE49-F238E27FC236}">
                  <a16:creationId xmlns:a16="http://schemas.microsoft.com/office/drawing/2014/main" id="{74D5764B-CE02-CF78-9E3B-F0009E1A6014}"/>
                </a:ext>
              </a:extLst>
            </p:cNvPr>
            <p:cNvSpPr/>
            <p:nvPr/>
          </p:nvSpPr>
          <p:spPr>
            <a:xfrm>
              <a:off x="348729" y="4146144"/>
              <a:ext cx="70764" cy="54775"/>
            </a:xfrm>
            <a:custGeom>
              <a:avLst/>
              <a:gdLst/>
              <a:ahLst/>
              <a:cxnLst/>
              <a:rect l="0" t="0" r="0" b="0"/>
              <a:pathLst>
                <a:path w="70764" h="54775">
                  <a:moveTo>
                    <a:pt x="35370" y="0"/>
                  </a:moveTo>
                  <a:cubicBezTo>
                    <a:pt x="70764" y="0"/>
                    <a:pt x="70764"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91" name="Rectangle 590">
              <a:extLst>
                <a:ext uri="{FF2B5EF4-FFF2-40B4-BE49-F238E27FC236}">
                  <a16:creationId xmlns:a16="http://schemas.microsoft.com/office/drawing/2014/main" id="{38F9ADA5-0317-1EFF-BED9-97CFBC2D89E2}"/>
                </a:ext>
              </a:extLst>
            </p:cNvPr>
            <p:cNvSpPr/>
            <p:nvPr/>
          </p:nvSpPr>
          <p:spPr>
            <a:xfrm>
              <a:off x="3226505" y="2095068"/>
              <a:ext cx="5000885" cy="1811914"/>
            </a:xfrm>
            <a:prstGeom prst="rect">
              <a:avLst/>
            </a:prstGeom>
            <a:ln>
              <a:noFill/>
            </a:ln>
          </p:spPr>
          <p:txBody>
            <a:bodyPr vert="horz" lIns="0" tIns="0" rIns="0" bIns="0" rtlCol="0">
              <a:noAutofit/>
            </a:bodyPr>
            <a:lstStyle/>
            <a:p>
              <a:pPr>
                <a:lnSpc>
                  <a:spcPct val="107000"/>
                </a:lnSpc>
                <a:spcAft>
                  <a:spcPts val="800"/>
                </a:spcAft>
              </a:pPr>
              <a:r>
                <a:rPr lang="en-US" sz="4800" kern="100" dirty="0">
                  <a:solidFill>
                    <a:srgbClr val="414143"/>
                  </a:solidFill>
                  <a:effectLst/>
                  <a:latin typeface="Calibri" panose="020F0502020204030204" pitchFamily="34" charset="0"/>
                  <a:ea typeface="Calibri" panose="020F0502020204030204" pitchFamily="34" charset="0"/>
                </a:rPr>
                <a:t>RECY</a:t>
              </a:r>
              <a:r>
                <a:rPr lang="en-US" sz="4800" kern="100" dirty="0">
                  <a:solidFill>
                    <a:srgbClr val="414143"/>
                  </a:solidFill>
                  <a:latin typeface="Calibri" panose="020F0502020204030204" pitchFamily="34" charset="0"/>
                  <a:ea typeface="Calibri" panose="020F0502020204030204" pitchFamily="34" charset="0"/>
                </a:rPr>
                <a:t>C</a:t>
              </a:r>
              <a:r>
                <a:rPr lang="en-US" sz="4800" kern="100" dirty="0">
                  <a:solidFill>
                    <a:srgbClr val="414143"/>
                  </a:solidFill>
                  <a:effectLst/>
                  <a:latin typeface="Calibri" panose="020F0502020204030204" pitchFamily="34" charset="0"/>
                  <a:ea typeface="Calibri" panose="020F0502020204030204" pitchFamily="34" charset="0"/>
                </a:rPr>
                <a:t>LING USED AND OLD THINK</a:t>
              </a:r>
              <a:endParaRPr lang="en-IN" sz="1100" kern="100" dirty="0">
                <a:solidFill>
                  <a:srgbClr val="000000"/>
                </a:solidFill>
                <a:effectLst/>
                <a:latin typeface="Calibri" panose="020F0502020204030204" pitchFamily="34" charset="0"/>
                <a:ea typeface="Calibri" panose="020F0502020204030204" pitchFamily="34" charset="0"/>
              </a:endParaRPr>
            </a:p>
          </p:txBody>
        </p:sp>
        <p:sp>
          <p:nvSpPr>
            <p:cNvPr id="592" name="Rectangle 591">
              <a:extLst>
                <a:ext uri="{FF2B5EF4-FFF2-40B4-BE49-F238E27FC236}">
                  <a16:creationId xmlns:a16="http://schemas.microsoft.com/office/drawing/2014/main" id="{640F0215-7BA9-C665-3CAA-C2228586E1E4}"/>
                </a:ext>
              </a:extLst>
            </p:cNvPr>
            <p:cNvSpPr/>
            <p:nvPr/>
          </p:nvSpPr>
          <p:spPr>
            <a:xfrm>
              <a:off x="8034528" y="1786126"/>
              <a:ext cx="960376" cy="881147"/>
            </a:xfrm>
            <a:prstGeom prst="rect">
              <a:avLst/>
            </a:prstGeom>
            <a:ln>
              <a:noFill/>
            </a:ln>
          </p:spPr>
          <p:txBody>
            <a:bodyPr vert="horz" lIns="0" tIns="0" rIns="0" bIns="0" rtlCol="0">
              <a:noAutofit/>
            </a:bodyPr>
            <a:lstStyle/>
            <a:p>
              <a:pPr>
                <a:lnSpc>
                  <a:spcPct val="107000"/>
                </a:lnSpc>
                <a:spcAft>
                  <a:spcPts val="800"/>
                </a:spcAft>
              </a:pPr>
              <a:r>
                <a:rPr lang="en-IN" sz="4000" kern="100" spc="200">
                  <a:solidFill>
                    <a:srgbClr val="414143"/>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93" name="Rectangle 592">
              <a:extLst>
                <a:ext uri="{FF2B5EF4-FFF2-40B4-BE49-F238E27FC236}">
                  <a16:creationId xmlns:a16="http://schemas.microsoft.com/office/drawing/2014/main" id="{50C1A7E1-6B8C-BD89-7E54-E1F825177510}"/>
                </a:ext>
              </a:extLst>
            </p:cNvPr>
            <p:cNvSpPr/>
            <p:nvPr/>
          </p:nvSpPr>
          <p:spPr>
            <a:xfrm>
              <a:off x="6584950" y="2420810"/>
              <a:ext cx="2699857" cy="880618"/>
            </a:xfrm>
            <a:prstGeom prst="rect">
              <a:avLst/>
            </a:prstGeom>
            <a:ln>
              <a:noFill/>
            </a:ln>
          </p:spPr>
          <p:txBody>
            <a:bodyPr vert="horz" lIns="0" tIns="0" rIns="0" bIns="0" rtlCol="0">
              <a:noAutofit/>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594" name="Shape 12666">
              <a:extLst>
                <a:ext uri="{FF2B5EF4-FFF2-40B4-BE49-F238E27FC236}">
                  <a16:creationId xmlns:a16="http://schemas.microsoft.com/office/drawing/2014/main" id="{8E84C692-8C33-A8CE-3C05-A5615388033B}"/>
                </a:ext>
              </a:extLst>
            </p:cNvPr>
            <p:cNvSpPr/>
            <p:nvPr/>
          </p:nvSpPr>
          <p:spPr>
            <a:xfrm>
              <a:off x="3065907" y="1600705"/>
              <a:ext cx="881050" cy="85601"/>
            </a:xfrm>
            <a:custGeom>
              <a:avLst/>
              <a:gdLst/>
              <a:ahLst/>
              <a:cxnLst/>
              <a:rect l="0" t="0" r="0" b="0"/>
              <a:pathLst>
                <a:path w="881050" h="85601">
                  <a:moveTo>
                    <a:pt x="0" y="0"/>
                  </a:moveTo>
                  <a:lnTo>
                    <a:pt x="881050" y="0"/>
                  </a:lnTo>
                  <a:lnTo>
                    <a:pt x="881050" y="85601"/>
                  </a:lnTo>
                  <a:lnTo>
                    <a:pt x="0" y="85601"/>
                  </a:lnTo>
                  <a:lnTo>
                    <a:pt x="0" y="0"/>
                  </a:lnTo>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595" name="Shape 12667">
              <a:extLst>
                <a:ext uri="{FF2B5EF4-FFF2-40B4-BE49-F238E27FC236}">
                  <a16:creationId xmlns:a16="http://schemas.microsoft.com/office/drawing/2014/main" id="{09FBA82E-905E-4A78-851B-71DF01750CE5}"/>
                </a:ext>
              </a:extLst>
            </p:cNvPr>
            <p:cNvSpPr/>
            <p:nvPr/>
          </p:nvSpPr>
          <p:spPr>
            <a:xfrm>
              <a:off x="5305044" y="4254004"/>
              <a:ext cx="881050" cy="85599"/>
            </a:xfrm>
            <a:custGeom>
              <a:avLst/>
              <a:gdLst/>
              <a:ahLst/>
              <a:cxnLst/>
              <a:rect l="0" t="0" r="0" b="0"/>
              <a:pathLst>
                <a:path w="881050" h="85599">
                  <a:moveTo>
                    <a:pt x="0" y="0"/>
                  </a:moveTo>
                  <a:lnTo>
                    <a:pt x="881050" y="0"/>
                  </a:lnTo>
                  <a:lnTo>
                    <a:pt x="881050" y="85599"/>
                  </a:lnTo>
                  <a:lnTo>
                    <a:pt x="0" y="85599"/>
                  </a:lnTo>
                  <a:lnTo>
                    <a:pt x="0" y="0"/>
                  </a:lnTo>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596" name="Shape 12668">
              <a:extLst>
                <a:ext uri="{FF2B5EF4-FFF2-40B4-BE49-F238E27FC236}">
                  <a16:creationId xmlns:a16="http://schemas.microsoft.com/office/drawing/2014/main" id="{552697B7-CB54-9067-D693-27F66D8A1A63}"/>
                </a:ext>
              </a:extLst>
            </p:cNvPr>
            <p:cNvSpPr/>
            <p:nvPr/>
          </p:nvSpPr>
          <p:spPr>
            <a:xfrm>
              <a:off x="6117844" y="537461"/>
              <a:ext cx="881050" cy="85601"/>
            </a:xfrm>
            <a:custGeom>
              <a:avLst/>
              <a:gdLst/>
              <a:ahLst/>
              <a:cxnLst/>
              <a:rect l="0" t="0" r="0" b="0"/>
              <a:pathLst>
                <a:path w="881050" h="85601">
                  <a:moveTo>
                    <a:pt x="0" y="0"/>
                  </a:moveTo>
                  <a:lnTo>
                    <a:pt x="881050" y="0"/>
                  </a:lnTo>
                  <a:lnTo>
                    <a:pt x="881050" y="85601"/>
                  </a:lnTo>
                  <a:lnTo>
                    <a:pt x="0" y="85601"/>
                  </a:lnTo>
                  <a:lnTo>
                    <a:pt x="0" y="0"/>
                  </a:lnTo>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26"/>
          <p:cNvSpPr txBox="1">
            <a:spLocks noGrp="1"/>
          </p:cNvSpPr>
          <p:nvPr>
            <p:ph type="subTitle" idx="1"/>
          </p:nvPr>
        </p:nvSpPr>
        <p:spPr>
          <a:xfrm>
            <a:off x="939525" y="2054550"/>
            <a:ext cx="2916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has a beautiful name and is the second planet from the Sun. It’s terribly hot—even hotter than Mercury—and its atmosphere is extremely poisonous. It’s the second-brightest natural object in the night sky after the Moon</a:t>
            </a:r>
            <a:endParaRPr/>
          </a:p>
        </p:txBody>
      </p:sp>
      <p:grpSp>
        <p:nvGrpSpPr>
          <p:cNvPr id="631" name="Google Shape;631;p26"/>
          <p:cNvGrpSpPr/>
          <p:nvPr/>
        </p:nvGrpSpPr>
        <p:grpSpPr>
          <a:xfrm>
            <a:off x="4638546" y="1157306"/>
            <a:ext cx="3158186" cy="3171383"/>
            <a:chOff x="1339725" y="238075"/>
            <a:chExt cx="2758000" cy="2769525"/>
          </a:xfrm>
        </p:grpSpPr>
        <p:sp>
          <p:nvSpPr>
            <p:cNvPr id="632" name="Google Shape;632;p26"/>
            <p:cNvSpPr/>
            <p:nvPr/>
          </p:nvSpPr>
          <p:spPr>
            <a:xfrm>
              <a:off x="3231675" y="770775"/>
              <a:ext cx="141425" cy="180375"/>
            </a:xfrm>
            <a:custGeom>
              <a:avLst/>
              <a:gdLst/>
              <a:ahLst/>
              <a:cxnLst/>
              <a:rect l="l" t="t" r="r" b="b"/>
              <a:pathLst>
                <a:path w="5657" h="7215" extrusionOk="0">
                  <a:moveTo>
                    <a:pt x="4822" y="1"/>
                  </a:moveTo>
                  <a:cubicBezTo>
                    <a:pt x="4455" y="363"/>
                    <a:pt x="4163" y="739"/>
                    <a:pt x="3791" y="990"/>
                  </a:cubicBezTo>
                  <a:cubicBezTo>
                    <a:pt x="3246" y="1361"/>
                    <a:pt x="2645" y="1640"/>
                    <a:pt x="2068" y="1956"/>
                  </a:cubicBezTo>
                  <a:cubicBezTo>
                    <a:pt x="1220" y="2424"/>
                    <a:pt x="1022" y="2827"/>
                    <a:pt x="1155" y="3795"/>
                  </a:cubicBezTo>
                  <a:cubicBezTo>
                    <a:pt x="1311" y="4922"/>
                    <a:pt x="1114" y="5949"/>
                    <a:pt x="284" y="6792"/>
                  </a:cubicBezTo>
                  <a:cubicBezTo>
                    <a:pt x="183" y="6893"/>
                    <a:pt x="97" y="7013"/>
                    <a:pt x="0" y="7122"/>
                  </a:cubicBezTo>
                  <a:cubicBezTo>
                    <a:pt x="23" y="7151"/>
                    <a:pt x="43" y="7182"/>
                    <a:pt x="59" y="7215"/>
                  </a:cubicBezTo>
                  <a:cubicBezTo>
                    <a:pt x="188" y="7154"/>
                    <a:pt x="326" y="7114"/>
                    <a:pt x="436" y="7040"/>
                  </a:cubicBezTo>
                  <a:cubicBezTo>
                    <a:pt x="1153" y="6555"/>
                    <a:pt x="1916" y="6327"/>
                    <a:pt x="2766" y="6327"/>
                  </a:cubicBezTo>
                  <a:cubicBezTo>
                    <a:pt x="2873" y="6327"/>
                    <a:pt x="2980" y="6331"/>
                    <a:pt x="3090" y="6338"/>
                  </a:cubicBezTo>
                  <a:cubicBezTo>
                    <a:pt x="3108" y="6339"/>
                    <a:pt x="3126" y="6340"/>
                    <a:pt x="3145" y="6340"/>
                  </a:cubicBezTo>
                  <a:cubicBezTo>
                    <a:pt x="3499" y="6340"/>
                    <a:pt x="3868" y="6135"/>
                    <a:pt x="4226" y="6009"/>
                  </a:cubicBezTo>
                  <a:cubicBezTo>
                    <a:pt x="4698" y="5839"/>
                    <a:pt x="4813" y="5505"/>
                    <a:pt x="4643" y="5046"/>
                  </a:cubicBezTo>
                  <a:cubicBezTo>
                    <a:pt x="4437" y="4497"/>
                    <a:pt x="4226" y="3946"/>
                    <a:pt x="4062" y="3388"/>
                  </a:cubicBezTo>
                  <a:cubicBezTo>
                    <a:pt x="3786" y="2494"/>
                    <a:pt x="3938" y="2259"/>
                    <a:pt x="4832" y="2008"/>
                  </a:cubicBezTo>
                  <a:cubicBezTo>
                    <a:pt x="5015" y="1957"/>
                    <a:pt x="5253" y="1884"/>
                    <a:pt x="5341" y="1741"/>
                  </a:cubicBezTo>
                  <a:cubicBezTo>
                    <a:pt x="5656" y="1215"/>
                    <a:pt x="5267" y="188"/>
                    <a:pt x="482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3159925" y="721425"/>
              <a:ext cx="175250" cy="238000"/>
            </a:xfrm>
            <a:custGeom>
              <a:avLst/>
              <a:gdLst/>
              <a:ahLst/>
              <a:cxnLst/>
              <a:rect l="l" t="t" r="r" b="b"/>
              <a:pathLst>
                <a:path w="7010" h="9520" extrusionOk="0">
                  <a:moveTo>
                    <a:pt x="6303" y="0"/>
                  </a:moveTo>
                  <a:cubicBezTo>
                    <a:pt x="5992" y="857"/>
                    <a:pt x="5551" y="1494"/>
                    <a:pt x="4827" y="1833"/>
                  </a:cubicBezTo>
                  <a:cubicBezTo>
                    <a:pt x="4217" y="2113"/>
                    <a:pt x="3582" y="2332"/>
                    <a:pt x="2929" y="2489"/>
                  </a:cubicBezTo>
                  <a:cubicBezTo>
                    <a:pt x="2311" y="2635"/>
                    <a:pt x="1916" y="2855"/>
                    <a:pt x="1701" y="3539"/>
                  </a:cubicBezTo>
                  <a:cubicBezTo>
                    <a:pt x="1476" y="4248"/>
                    <a:pt x="1018" y="4896"/>
                    <a:pt x="601" y="5523"/>
                  </a:cubicBezTo>
                  <a:cubicBezTo>
                    <a:pt x="441" y="5771"/>
                    <a:pt x="381" y="5950"/>
                    <a:pt x="396" y="6252"/>
                  </a:cubicBezTo>
                  <a:cubicBezTo>
                    <a:pt x="423" y="6802"/>
                    <a:pt x="413" y="7389"/>
                    <a:pt x="253" y="7911"/>
                  </a:cubicBezTo>
                  <a:cubicBezTo>
                    <a:pt x="1" y="8759"/>
                    <a:pt x="116" y="9139"/>
                    <a:pt x="991" y="9520"/>
                  </a:cubicBezTo>
                  <a:cubicBezTo>
                    <a:pt x="1128" y="9400"/>
                    <a:pt x="1229" y="9254"/>
                    <a:pt x="1366" y="9190"/>
                  </a:cubicBezTo>
                  <a:cubicBezTo>
                    <a:pt x="2893" y="8479"/>
                    <a:pt x="3526" y="7301"/>
                    <a:pt x="3274" y="5637"/>
                  </a:cubicBezTo>
                  <a:cubicBezTo>
                    <a:pt x="3108" y="4542"/>
                    <a:pt x="3535" y="3758"/>
                    <a:pt x="4515" y="3249"/>
                  </a:cubicBezTo>
                  <a:cubicBezTo>
                    <a:pt x="5162" y="2910"/>
                    <a:pt x="5804" y="2557"/>
                    <a:pt x="6427" y="2177"/>
                  </a:cubicBezTo>
                  <a:cubicBezTo>
                    <a:pt x="6858" y="1914"/>
                    <a:pt x="7010" y="1333"/>
                    <a:pt x="6799" y="875"/>
                  </a:cubicBezTo>
                  <a:cubicBezTo>
                    <a:pt x="6675" y="604"/>
                    <a:pt x="6505" y="351"/>
                    <a:pt x="630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3134375" y="665025"/>
              <a:ext cx="178200" cy="183475"/>
            </a:xfrm>
            <a:custGeom>
              <a:avLst/>
              <a:gdLst/>
              <a:ahLst/>
              <a:cxnLst/>
              <a:rect l="l" t="t" r="r" b="b"/>
              <a:pathLst>
                <a:path w="7128" h="7339" extrusionOk="0">
                  <a:moveTo>
                    <a:pt x="6492" y="0"/>
                  </a:moveTo>
                  <a:cubicBezTo>
                    <a:pt x="6216" y="398"/>
                    <a:pt x="5996" y="747"/>
                    <a:pt x="5748" y="1068"/>
                  </a:cubicBezTo>
                  <a:cubicBezTo>
                    <a:pt x="4951" y="2084"/>
                    <a:pt x="3860" y="2607"/>
                    <a:pt x="2632" y="2882"/>
                  </a:cubicBezTo>
                  <a:cubicBezTo>
                    <a:pt x="1728" y="3085"/>
                    <a:pt x="941" y="3506"/>
                    <a:pt x="335" y="4198"/>
                  </a:cubicBezTo>
                  <a:cubicBezTo>
                    <a:pt x="146" y="4410"/>
                    <a:pt x="1" y="4826"/>
                    <a:pt x="78" y="5069"/>
                  </a:cubicBezTo>
                  <a:cubicBezTo>
                    <a:pt x="321" y="5830"/>
                    <a:pt x="674" y="6549"/>
                    <a:pt x="1009" y="7338"/>
                  </a:cubicBezTo>
                  <a:cubicBezTo>
                    <a:pt x="1623" y="6816"/>
                    <a:pt x="1931" y="6206"/>
                    <a:pt x="2068" y="5514"/>
                  </a:cubicBezTo>
                  <a:cubicBezTo>
                    <a:pt x="2237" y="4666"/>
                    <a:pt x="2769" y="4221"/>
                    <a:pt x="3594" y="4084"/>
                  </a:cubicBezTo>
                  <a:cubicBezTo>
                    <a:pt x="3810" y="4048"/>
                    <a:pt x="4029" y="4020"/>
                    <a:pt x="4241" y="3970"/>
                  </a:cubicBezTo>
                  <a:cubicBezTo>
                    <a:pt x="5262" y="3722"/>
                    <a:pt x="6061" y="3209"/>
                    <a:pt x="6629" y="2273"/>
                  </a:cubicBezTo>
                  <a:cubicBezTo>
                    <a:pt x="7128" y="1448"/>
                    <a:pt x="6688" y="770"/>
                    <a:pt x="6492"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3741475" y="306450"/>
              <a:ext cx="60075" cy="60075"/>
            </a:xfrm>
            <a:custGeom>
              <a:avLst/>
              <a:gdLst/>
              <a:ahLst/>
              <a:cxnLst/>
              <a:rect l="l" t="t" r="r" b="b"/>
              <a:pathLst>
                <a:path w="2403" h="2403" extrusionOk="0">
                  <a:moveTo>
                    <a:pt x="0" y="0"/>
                  </a:moveTo>
                  <a:lnTo>
                    <a:pt x="0" y="0"/>
                  </a:lnTo>
                  <a:cubicBezTo>
                    <a:pt x="225" y="799"/>
                    <a:pt x="1710" y="2238"/>
                    <a:pt x="2297" y="2402"/>
                  </a:cubicBezTo>
                  <a:cubicBezTo>
                    <a:pt x="2329" y="2366"/>
                    <a:pt x="2366" y="2330"/>
                    <a:pt x="2402" y="2293"/>
                  </a:cubicBezTo>
                  <a:cubicBezTo>
                    <a:pt x="1600" y="1527"/>
                    <a:pt x="797" y="767"/>
                    <a:pt x="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3659650" y="269000"/>
              <a:ext cx="180600" cy="192850"/>
            </a:xfrm>
            <a:custGeom>
              <a:avLst/>
              <a:gdLst/>
              <a:ahLst/>
              <a:cxnLst/>
              <a:rect l="l" t="t" r="r" b="b"/>
              <a:pathLst>
                <a:path w="7224" h="7714" extrusionOk="0">
                  <a:moveTo>
                    <a:pt x="0" y="0"/>
                  </a:moveTo>
                  <a:lnTo>
                    <a:pt x="0" y="0"/>
                  </a:lnTo>
                  <a:cubicBezTo>
                    <a:pt x="597" y="2705"/>
                    <a:pt x="4378" y="6729"/>
                    <a:pt x="7224" y="7714"/>
                  </a:cubicBezTo>
                  <a:cubicBezTo>
                    <a:pt x="6904" y="6830"/>
                    <a:pt x="6628" y="6046"/>
                    <a:pt x="6331" y="5271"/>
                  </a:cubicBezTo>
                  <a:cubicBezTo>
                    <a:pt x="6303" y="5193"/>
                    <a:pt x="6170" y="5147"/>
                    <a:pt x="6079" y="5101"/>
                  </a:cubicBezTo>
                  <a:cubicBezTo>
                    <a:pt x="4432" y="4273"/>
                    <a:pt x="3126" y="3113"/>
                    <a:pt x="2417" y="1367"/>
                  </a:cubicBezTo>
                  <a:cubicBezTo>
                    <a:pt x="2370" y="1251"/>
                    <a:pt x="2333" y="1087"/>
                    <a:pt x="2242" y="1045"/>
                  </a:cubicBezTo>
                  <a:cubicBezTo>
                    <a:pt x="1546" y="702"/>
                    <a:pt x="835" y="385"/>
                    <a:pt x="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3300425" y="274500"/>
              <a:ext cx="171225" cy="135700"/>
            </a:xfrm>
            <a:custGeom>
              <a:avLst/>
              <a:gdLst/>
              <a:ahLst/>
              <a:cxnLst/>
              <a:rect l="l" t="t" r="r" b="b"/>
              <a:pathLst>
                <a:path w="6849" h="5428" extrusionOk="0">
                  <a:moveTo>
                    <a:pt x="6848" y="0"/>
                  </a:moveTo>
                  <a:lnTo>
                    <a:pt x="6848" y="0"/>
                  </a:lnTo>
                  <a:cubicBezTo>
                    <a:pt x="4323" y="385"/>
                    <a:pt x="344" y="3562"/>
                    <a:pt x="1" y="5428"/>
                  </a:cubicBezTo>
                  <a:cubicBezTo>
                    <a:pt x="2572" y="3993"/>
                    <a:pt x="4974" y="2430"/>
                    <a:pt x="684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3267425" y="260150"/>
              <a:ext cx="301825" cy="222725"/>
            </a:xfrm>
            <a:custGeom>
              <a:avLst/>
              <a:gdLst/>
              <a:ahLst/>
              <a:cxnLst/>
              <a:rect l="l" t="t" r="r" b="b"/>
              <a:pathLst>
                <a:path w="12073" h="8909" extrusionOk="0">
                  <a:moveTo>
                    <a:pt x="12073" y="1"/>
                  </a:moveTo>
                  <a:lnTo>
                    <a:pt x="12073" y="1"/>
                  </a:lnTo>
                  <a:cubicBezTo>
                    <a:pt x="11303" y="70"/>
                    <a:pt x="10565" y="152"/>
                    <a:pt x="9822" y="198"/>
                  </a:cubicBezTo>
                  <a:cubicBezTo>
                    <a:pt x="9342" y="226"/>
                    <a:pt x="9039" y="432"/>
                    <a:pt x="8820" y="877"/>
                  </a:cubicBezTo>
                  <a:cubicBezTo>
                    <a:pt x="8627" y="1262"/>
                    <a:pt x="8320" y="1597"/>
                    <a:pt x="8031" y="1921"/>
                  </a:cubicBezTo>
                  <a:cubicBezTo>
                    <a:pt x="6748" y="3356"/>
                    <a:pt x="5143" y="4392"/>
                    <a:pt x="3544" y="5415"/>
                  </a:cubicBezTo>
                  <a:cubicBezTo>
                    <a:pt x="2769" y="5914"/>
                    <a:pt x="1889" y="6248"/>
                    <a:pt x="1056" y="6656"/>
                  </a:cubicBezTo>
                  <a:cubicBezTo>
                    <a:pt x="995" y="6689"/>
                    <a:pt x="909" y="6721"/>
                    <a:pt x="885" y="6771"/>
                  </a:cubicBezTo>
                  <a:cubicBezTo>
                    <a:pt x="587" y="7469"/>
                    <a:pt x="303" y="8169"/>
                    <a:pt x="0" y="8898"/>
                  </a:cubicBezTo>
                  <a:cubicBezTo>
                    <a:pt x="63" y="8905"/>
                    <a:pt x="128" y="8908"/>
                    <a:pt x="196" y="8908"/>
                  </a:cubicBezTo>
                  <a:cubicBezTo>
                    <a:pt x="3146" y="8908"/>
                    <a:pt x="11325" y="2815"/>
                    <a:pt x="12073"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3260775" y="261225"/>
              <a:ext cx="577100" cy="277300"/>
            </a:xfrm>
            <a:custGeom>
              <a:avLst/>
              <a:gdLst/>
              <a:ahLst/>
              <a:cxnLst/>
              <a:rect l="l" t="t" r="r" b="b"/>
              <a:pathLst>
                <a:path w="23084" h="11092" extrusionOk="0">
                  <a:moveTo>
                    <a:pt x="13380" y="1"/>
                  </a:moveTo>
                  <a:cubicBezTo>
                    <a:pt x="12944" y="673"/>
                    <a:pt x="12610" y="1251"/>
                    <a:pt x="12215" y="1783"/>
                  </a:cubicBezTo>
                  <a:cubicBezTo>
                    <a:pt x="11913" y="2191"/>
                    <a:pt x="11514" y="2530"/>
                    <a:pt x="11194" y="2928"/>
                  </a:cubicBezTo>
                  <a:cubicBezTo>
                    <a:pt x="10157" y="4221"/>
                    <a:pt x="8989" y="5385"/>
                    <a:pt x="7587" y="6266"/>
                  </a:cubicBezTo>
                  <a:cubicBezTo>
                    <a:pt x="6037" y="7237"/>
                    <a:pt x="4456" y="8172"/>
                    <a:pt x="2833" y="9007"/>
                  </a:cubicBezTo>
                  <a:cubicBezTo>
                    <a:pt x="2159" y="9350"/>
                    <a:pt x="1339" y="9469"/>
                    <a:pt x="573" y="9552"/>
                  </a:cubicBezTo>
                  <a:cubicBezTo>
                    <a:pt x="69" y="9602"/>
                    <a:pt x="1" y="9781"/>
                    <a:pt x="51" y="10185"/>
                  </a:cubicBezTo>
                  <a:cubicBezTo>
                    <a:pt x="212" y="10169"/>
                    <a:pt x="360" y="10160"/>
                    <a:pt x="495" y="10160"/>
                  </a:cubicBezTo>
                  <a:cubicBezTo>
                    <a:pt x="1258" y="10160"/>
                    <a:pt x="1628" y="10425"/>
                    <a:pt x="1861" y="11092"/>
                  </a:cubicBezTo>
                  <a:cubicBezTo>
                    <a:pt x="2027" y="10881"/>
                    <a:pt x="2159" y="10615"/>
                    <a:pt x="2374" y="10477"/>
                  </a:cubicBezTo>
                  <a:cubicBezTo>
                    <a:pt x="2591" y="10330"/>
                    <a:pt x="2888" y="10299"/>
                    <a:pt x="3154" y="10235"/>
                  </a:cubicBezTo>
                  <a:cubicBezTo>
                    <a:pt x="5946" y="9537"/>
                    <a:pt x="8342" y="8052"/>
                    <a:pt x="10616" y="6380"/>
                  </a:cubicBezTo>
                  <a:cubicBezTo>
                    <a:pt x="11657" y="5614"/>
                    <a:pt x="12509" y="4611"/>
                    <a:pt x="13467" y="3731"/>
                  </a:cubicBezTo>
                  <a:cubicBezTo>
                    <a:pt x="13562" y="3642"/>
                    <a:pt x="13792" y="3567"/>
                    <a:pt x="13919" y="3567"/>
                  </a:cubicBezTo>
                  <a:cubicBezTo>
                    <a:pt x="13957" y="3567"/>
                    <a:pt x="13985" y="3574"/>
                    <a:pt x="13998" y="3588"/>
                  </a:cubicBezTo>
                  <a:cubicBezTo>
                    <a:pt x="14466" y="4102"/>
                    <a:pt x="14975" y="4615"/>
                    <a:pt x="15309" y="5216"/>
                  </a:cubicBezTo>
                  <a:cubicBezTo>
                    <a:pt x="16079" y="6582"/>
                    <a:pt x="17138" y="7631"/>
                    <a:pt x="18477" y="8415"/>
                  </a:cubicBezTo>
                  <a:cubicBezTo>
                    <a:pt x="19544" y="9043"/>
                    <a:pt x="20617" y="9657"/>
                    <a:pt x="21588" y="10216"/>
                  </a:cubicBezTo>
                  <a:cubicBezTo>
                    <a:pt x="22112" y="10019"/>
                    <a:pt x="22574" y="9845"/>
                    <a:pt x="23083" y="9653"/>
                  </a:cubicBezTo>
                  <a:lnTo>
                    <a:pt x="23083" y="8997"/>
                  </a:lnTo>
                  <a:cubicBezTo>
                    <a:pt x="21369" y="7915"/>
                    <a:pt x="19623" y="6903"/>
                    <a:pt x="18197" y="5455"/>
                  </a:cubicBezTo>
                  <a:cubicBezTo>
                    <a:pt x="16817" y="4052"/>
                    <a:pt x="15671" y="2502"/>
                    <a:pt x="15273" y="514"/>
                  </a:cubicBezTo>
                  <a:cubicBezTo>
                    <a:pt x="15246" y="376"/>
                    <a:pt x="15071" y="188"/>
                    <a:pt x="14938" y="170"/>
                  </a:cubicBezTo>
                  <a:cubicBezTo>
                    <a:pt x="14365" y="78"/>
                    <a:pt x="13784" y="37"/>
                    <a:pt x="13380"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1339725" y="238075"/>
              <a:ext cx="2758000" cy="2769525"/>
            </a:xfrm>
            <a:custGeom>
              <a:avLst/>
              <a:gdLst/>
              <a:ahLst/>
              <a:cxnLst/>
              <a:rect l="l" t="t" r="r" b="b"/>
              <a:pathLst>
                <a:path w="110320" h="110781" extrusionOk="0">
                  <a:moveTo>
                    <a:pt x="96070" y="2736"/>
                  </a:moveTo>
                  <a:lnTo>
                    <a:pt x="96070" y="2736"/>
                  </a:lnTo>
                  <a:cubicBezTo>
                    <a:pt x="96869" y="3502"/>
                    <a:pt x="97670" y="4263"/>
                    <a:pt x="98472" y="5029"/>
                  </a:cubicBezTo>
                  <a:cubicBezTo>
                    <a:pt x="98436" y="5065"/>
                    <a:pt x="98399" y="5101"/>
                    <a:pt x="98367" y="5138"/>
                  </a:cubicBezTo>
                  <a:cubicBezTo>
                    <a:pt x="97780" y="4973"/>
                    <a:pt x="96295" y="3534"/>
                    <a:pt x="96070" y="2736"/>
                  </a:cubicBezTo>
                  <a:close/>
                  <a:moveTo>
                    <a:pt x="85276" y="1457"/>
                  </a:moveTo>
                  <a:lnTo>
                    <a:pt x="85276" y="1457"/>
                  </a:lnTo>
                  <a:cubicBezTo>
                    <a:pt x="83402" y="3887"/>
                    <a:pt x="81000" y="5450"/>
                    <a:pt x="78429" y="6885"/>
                  </a:cubicBezTo>
                  <a:cubicBezTo>
                    <a:pt x="78772" y="5019"/>
                    <a:pt x="82751" y="1842"/>
                    <a:pt x="85276" y="1457"/>
                  </a:cubicBezTo>
                  <a:close/>
                  <a:moveTo>
                    <a:pt x="92797" y="1237"/>
                  </a:moveTo>
                  <a:lnTo>
                    <a:pt x="92797" y="1237"/>
                  </a:lnTo>
                  <a:cubicBezTo>
                    <a:pt x="93632" y="1622"/>
                    <a:pt x="94342" y="1939"/>
                    <a:pt x="95039" y="2282"/>
                  </a:cubicBezTo>
                  <a:cubicBezTo>
                    <a:pt x="95130" y="2324"/>
                    <a:pt x="95167" y="2488"/>
                    <a:pt x="95212" y="2604"/>
                  </a:cubicBezTo>
                  <a:cubicBezTo>
                    <a:pt x="95923" y="4350"/>
                    <a:pt x="97229" y="5509"/>
                    <a:pt x="98875" y="6338"/>
                  </a:cubicBezTo>
                  <a:cubicBezTo>
                    <a:pt x="98967" y="6385"/>
                    <a:pt x="99100" y="6430"/>
                    <a:pt x="99127" y="6508"/>
                  </a:cubicBezTo>
                  <a:cubicBezTo>
                    <a:pt x="99425" y="7283"/>
                    <a:pt x="99701" y="8067"/>
                    <a:pt x="100021" y="8951"/>
                  </a:cubicBezTo>
                  <a:cubicBezTo>
                    <a:pt x="97175" y="7966"/>
                    <a:pt x="93394" y="3942"/>
                    <a:pt x="92797" y="1237"/>
                  </a:cubicBezTo>
                  <a:close/>
                  <a:moveTo>
                    <a:pt x="89181" y="884"/>
                  </a:moveTo>
                  <a:lnTo>
                    <a:pt x="89181" y="884"/>
                  </a:lnTo>
                  <a:cubicBezTo>
                    <a:pt x="88433" y="3698"/>
                    <a:pt x="80254" y="9791"/>
                    <a:pt x="77304" y="9791"/>
                  </a:cubicBezTo>
                  <a:cubicBezTo>
                    <a:pt x="77236" y="9791"/>
                    <a:pt x="77171" y="9788"/>
                    <a:pt x="77108" y="9781"/>
                  </a:cubicBezTo>
                  <a:cubicBezTo>
                    <a:pt x="77411" y="9053"/>
                    <a:pt x="77695" y="8351"/>
                    <a:pt x="77992" y="7654"/>
                  </a:cubicBezTo>
                  <a:cubicBezTo>
                    <a:pt x="78015" y="7604"/>
                    <a:pt x="78103" y="7572"/>
                    <a:pt x="78162" y="7539"/>
                  </a:cubicBezTo>
                  <a:cubicBezTo>
                    <a:pt x="78996" y="7131"/>
                    <a:pt x="79877" y="6797"/>
                    <a:pt x="80651" y="6298"/>
                  </a:cubicBezTo>
                  <a:cubicBezTo>
                    <a:pt x="82251" y="5275"/>
                    <a:pt x="83855" y="4239"/>
                    <a:pt x="85138" y="2804"/>
                  </a:cubicBezTo>
                  <a:cubicBezTo>
                    <a:pt x="85427" y="2480"/>
                    <a:pt x="85734" y="2145"/>
                    <a:pt x="85927" y="1760"/>
                  </a:cubicBezTo>
                  <a:cubicBezTo>
                    <a:pt x="86147" y="1315"/>
                    <a:pt x="86449" y="1109"/>
                    <a:pt x="86930" y="1081"/>
                  </a:cubicBezTo>
                  <a:cubicBezTo>
                    <a:pt x="87673" y="1035"/>
                    <a:pt x="88411" y="953"/>
                    <a:pt x="89181" y="884"/>
                  </a:cubicBezTo>
                  <a:close/>
                  <a:moveTo>
                    <a:pt x="101046" y="15939"/>
                  </a:moveTo>
                  <a:cubicBezTo>
                    <a:pt x="101214" y="15939"/>
                    <a:pt x="101401" y="15973"/>
                    <a:pt x="101608" y="16042"/>
                  </a:cubicBezTo>
                  <a:cubicBezTo>
                    <a:pt x="101791" y="16101"/>
                    <a:pt x="102002" y="16092"/>
                    <a:pt x="102199" y="16110"/>
                  </a:cubicBezTo>
                  <a:cubicBezTo>
                    <a:pt x="102749" y="16152"/>
                    <a:pt x="103299" y="16147"/>
                    <a:pt x="103840" y="16229"/>
                  </a:cubicBezTo>
                  <a:cubicBezTo>
                    <a:pt x="105027" y="16417"/>
                    <a:pt x="105668" y="17027"/>
                    <a:pt x="105784" y="18205"/>
                  </a:cubicBezTo>
                  <a:cubicBezTo>
                    <a:pt x="105898" y="19387"/>
                    <a:pt x="106411" y="20163"/>
                    <a:pt x="107524" y="20625"/>
                  </a:cubicBezTo>
                  <a:cubicBezTo>
                    <a:pt x="108441" y="21006"/>
                    <a:pt x="108941" y="21803"/>
                    <a:pt x="109005" y="22775"/>
                  </a:cubicBezTo>
                  <a:cubicBezTo>
                    <a:pt x="108492" y="21405"/>
                    <a:pt x="106960" y="21341"/>
                    <a:pt x="106099" y="20432"/>
                  </a:cubicBezTo>
                  <a:cubicBezTo>
                    <a:pt x="105701" y="20016"/>
                    <a:pt x="105234" y="19616"/>
                    <a:pt x="104991" y="19116"/>
                  </a:cubicBezTo>
                  <a:cubicBezTo>
                    <a:pt x="104536" y="18192"/>
                    <a:pt x="103932" y="17563"/>
                    <a:pt x="102905" y="17348"/>
                  </a:cubicBezTo>
                  <a:cubicBezTo>
                    <a:pt x="102424" y="17247"/>
                    <a:pt x="101970" y="17022"/>
                    <a:pt x="101488" y="16917"/>
                  </a:cubicBezTo>
                  <a:cubicBezTo>
                    <a:pt x="101011" y="16816"/>
                    <a:pt x="100521" y="16798"/>
                    <a:pt x="100049" y="16743"/>
                  </a:cubicBezTo>
                  <a:cubicBezTo>
                    <a:pt x="100255" y="16207"/>
                    <a:pt x="100578" y="15939"/>
                    <a:pt x="101046" y="15939"/>
                  </a:cubicBezTo>
                  <a:close/>
                  <a:moveTo>
                    <a:pt x="98706" y="19456"/>
                  </a:moveTo>
                  <a:cubicBezTo>
                    <a:pt x="99526" y="21111"/>
                    <a:pt x="101047" y="21194"/>
                    <a:pt x="102537" y="21271"/>
                  </a:cubicBezTo>
                  <a:cubicBezTo>
                    <a:pt x="104398" y="21372"/>
                    <a:pt x="105608" y="22468"/>
                    <a:pt x="105759" y="24384"/>
                  </a:cubicBezTo>
                  <a:cubicBezTo>
                    <a:pt x="105562" y="24132"/>
                    <a:pt x="105338" y="23888"/>
                    <a:pt x="105168" y="23619"/>
                  </a:cubicBezTo>
                  <a:cubicBezTo>
                    <a:pt x="104665" y="22834"/>
                    <a:pt x="103927" y="22510"/>
                    <a:pt x="103033" y="22496"/>
                  </a:cubicBezTo>
                  <a:cubicBezTo>
                    <a:pt x="102973" y="22494"/>
                    <a:pt x="102913" y="22494"/>
                    <a:pt x="102854" y="22494"/>
                  </a:cubicBezTo>
                  <a:cubicBezTo>
                    <a:pt x="102441" y="22494"/>
                    <a:pt x="102024" y="22519"/>
                    <a:pt x="101612" y="22555"/>
                  </a:cubicBezTo>
                  <a:cubicBezTo>
                    <a:pt x="101491" y="22565"/>
                    <a:pt x="101375" y="22571"/>
                    <a:pt x="101264" y="22571"/>
                  </a:cubicBezTo>
                  <a:cubicBezTo>
                    <a:pt x="100322" y="22571"/>
                    <a:pt x="99704" y="22183"/>
                    <a:pt x="99229" y="21281"/>
                  </a:cubicBezTo>
                  <a:cubicBezTo>
                    <a:pt x="98990" y="20832"/>
                    <a:pt x="98765" y="20369"/>
                    <a:pt x="98569" y="19902"/>
                  </a:cubicBezTo>
                  <a:cubicBezTo>
                    <a:pt x="98523" y="19786"/>
                    <a:pt x="98618" y="19612"/>
                    <a:pt x="98706" y="19456"/>
                  </a:cubicBezTo>
                  <a:close/>
                  <a:moveTo>
                    <a:pt x="78278" y="17078"/>
                  </a:moveTo>
                  <a:cubicBezTo>
                    <a:pt x="78475" y="17848"/>
                    <a:pt x="78915" y="18526"/>
                    <a:pt x="78415" y="19351"/>
                  </a:cubicBezTo>
                  <a:cubicBezTo>
                    <a:pt x="77847" y="20287"/>
                    <a:pt x="77049" y="20801"/>
                    <a:pt x="76028" y="21048"/>
                  </a:cubicBezTo>
                  <a:cubicBezTo>
                    <a:pt x="75816" y="21098"/>
                    <a:pt x="75597" y="21126"/>
                    <a:pt x="75381" y="21163"/>
                  </a:cubicBezTo>
                  <a:cubicBezTo>
                    <a:pt x="74556" y="21300"/>
                    <a:pt x="74024" y="21744"/>
                    <a:pt x="73855" y="22592"/>
                  </a:cubicBezTo>
                  <a:cubicBezTo>
                    <a:pt x="73717" y="23285"/>
                    <a:pt x="73410" y="23894"/>
                    <a:pt x="72796" y="24417"/>
                  </a:cubicBezTo>
                  <a:cubicBezTo>
                    <a:pt x="72461" y="23629"/>
                    <a:pt x="72109" y="22909"/>
                    <a:pt x="71866" y="22148"/>
                  </a:cubicBezTo>
                  <a:cubicBezTo>
                    <a:pt x="71788" y="21905"/>
                    <a:pt x="71935" y="21488"/>
                    <a:pt x="72122" y="21277"/>
                  </a:cubicBezTo>
                  <a:cubicBezTo>
                    <a:pt x="72728" y="20584"/>
                    <a:pt x="73515" y="20163"/>
                    <a:pt x="74419" y="19961"/>
                  </a:cubicBezTo>
                  <a:cubicBezTo>
                    <a:pt x="75647" y="19685"/>
                    <a:pt x="76738" y="19163"/>
                    <a:pt x="77535" y="18146"/>
                  </a:cubicBezTo>
                  <a:cubicBezTo>
                    <a:pt x="77783" y="17825"/>
                    <a:pt x="78003" y="17476"/>
                    <a:pt x="78278" y="17078"/>
                  </a:cubicBezTo>
                  <a:close/>
                  <a:moveTo>
                    <a:pt x="100337" y="17290"/>
                  </a:moveTo>
                  <a:cubicBezTo>
                    <a:pt x="100539" y="17290"/>
                    <a:pt x="100752" y="17346"/>
                    <a:pt x="100945" y="17399"/>
                  </a:cubicBezTo>
                  <a:cubicBezTo>
                    <a:pt x="101738" y="17609"/>
                    <a:pt x="102550" y="17815"/>
                    <a:pt x="103288" y="18159"/>
                  </a:cubicBezTo>
                  <a:cubicBezTo>
                    <a:pt x="103678" y="18343"/>
                    <a:pt x="104054" y="18760"/>
                    <a:pt x="104223" y="19163"/>
                  </a:cubicBezTo>
                  <a:cubicBezTo>
                    <a:pt x="104806" y="20529"/>
                    <a:pt x="105901" y="21312"/>
                    <a:pt x="107157" y="21909"/>
                  </a:cubicBezTo>
                  <a:cubicBezTo>
                    <a:pt x="107863" y="22243"/>
                    <a:pt x="108254" y="22797"/>
                    <a:pt x="108528" y="23472"/>
                  </a:cubicBezTo>
                  <a:cubicBezTo>
                    <a:pt x="108574" y="23581"/>
                    <a:pt x="108565" y="23802"/>
                    <a:pt x="108487" y="23870"/>
                  </a:cubicBezTo>
                  <a:lnTo>
                    <a:pt x="108487" y="23871"/>
                  </a:lnTo>
                  <a:cubicBezTo>
                    <a:pt x="108035" y="24289"/>
                    <a:pt x="107570" y="24710"/>
                    <a:pt x="106826" y="24710"/>
                  </a:cubicBezTo>
                  <a:cubicBezTo>
                    <a:pt x="106802" y="24710"/>
                    <a:pt x="106778" y="24710"/>
                    <a:pt x="106753" y="24709"/>
                  </a:cubicBezTo>
                  <a:cubicBezTo>
                    <a:pt x="106684" y="24389"/>
                    <a:pt x="106625" y="24103"/>
                    <a:pt x="106561" y="23819"/>
                  </a:cubicBezTo>
                  <a:cubicBezTo>
                    <a:pt x="106103" y="21798"/>
                    <a:pt x="104631" y="20598"/>
                    <a:pt x="102537" y="20506"/>
                  </a:cubicBezTo>
                  <a:cubicBezTo>
                    <a:pt x="101973" y="20483"/>
                    <a:pt x="101395" y="20437"/>
                    <a:pt x="100859" y="20281"/>
                  </a:cubicBezTo>
                  <a:cubicBezTo>
                    <a:pt x="100438" y="20157"/>
                    <a:pt x="100015" y="19910"/>
                    <a:pt x="99695" y="19612"/>
                  </a:cubicBezTo>
                  <a:cubicBezTo>
                    <a:pt x="99140" y="19094"/>
                    <a:pt x="99154" y="18577"/>
                    <a:pt x="99708" y="17637"/>
                  </a:cubicBezTo>
                  <a:cubicBezTo>
                    <a:pt x="99866" y="17371"/>
                    <a:pt x="100093" y="17290"/>
                    <a:pt x="100337" y="17290"/>
                  </a:cubicBezTo>
                  <a:close/>
                  <a:moveTo>
                    <a:pt x="80500" y="21309"/>
                  </a:moveTo>
                  <a:cubicBezTo>
                    <a:pt x="80945" y="21496"/>
                    <a:pt x="81334" y="22523"/>
                    <a:pt x="81019" y="23050"/>
                  </a:cubicBezTo>
                  <a:cubicBezTo>
                    <a:pt x="80931" y="23192"/>
                    <a:pt x="80693" y="23265"/>
                    <a:pt x="80510" y="23317"/>
                  </a:cubicBezTo>
                  <a:cubicBezTo>
                    <a:pt x="79616" y="23569"/>
                    <a:pt x="79464" y="23803"/>
                    <a:pt x="79740" y="24697"/>
                  </a:cubicBezTo>
                  <a:cubicBezTo>
                    <a:pt x="79904" y="25255"/>
                    <a:pt x="80116" y="25806"/>
                    <a:pt x="80321" y="26355"/>
                  </a:cubicBezTo>
                  <a:cubicBezTo>
                    <a:pt x="80491" y="26814"/>
                    <a:pt x="80376" y="27148"/>
                    <a:pt x="79904" y="27318"/>
                  </a:cubicBezTo>
                  <a:cubicBezTo>
                    <a:pt x="79546" y="27444"/>
                    <a:pt x="79177" y="27650"/>
                    <a:pt x="78822" y="27650"/>
                  </a:cubicBezTo>
                  <a:cubicBezTo>
                    <a:pt x="78804" y="27650"/>
                    <a:pt x="78786" y="27649"/>
                    <a:pt x="78768" y="27648"/>
                  </a:cubicBezTo>
                  <a:cubicBezTo>
                    <a:pt x="78657" y="27641"/>
                    <a:pt x="78548" y="27637"/>
                    <a:pt x="78441" y="27637"/>
                  </a:cubicBezTo>
                  <a:cubicBezTo>
                    <a:pt x="77592" y="27637"/>
                    <a:pt x="76830" y="27865"/>
                    <a:pt x="76114" y="28349"/>
                  </a:cubicBezTo>
                  <a:cubicBezTo>
                    <a:pt x="76004" y="28423"/>
                    <a:pt x="75866" y="28464"/>
                    <a:pt x="75737" y="28524"/>
                  </a:cubicBezTo>
                  <a:cubicBezTo>
                    <a:pt x="75721" y="28491"/>
                    <a:pt x="75701" y="28460"/>
                    <a:pt x="75678" y="28431"/>
                  </a:cubicBezTo>
                  <a:cubicBezTo>
                    <a:pt x="75775" y="28321"/>
                    <a:pt x="75861" y="28202"/>
                    <a:pt x="75962" y="28101"/>
                  </a:cubicBezTo>
                  <a:cubicBezTo>
                    <a:pt x="76792" y="27259"/>
                    <a:pt x="76989" y="26231"/>
                    <a:pt x="76833" y="25104"/>
                  </a:cubicBezTo>
                  <a:cubicBezTo>
                    <a:pt x="76700" y="24137"/>
                    <a:pt x="76898" y="23734"/>
                    <a:pt x="77746" y="23267"/>
                  </a:cubicBezTo>
                  <a:cubicBezTo>
                    <a:pt x="78323" y="22950"/>
                    <a:pt x="78924" y="22670"/>
                    <a:pt x="79469" y="22299"/>
                  </a:cubicBezTo>
                  <a:cubicBezTo>
                    <a:pt x="79841" y="22047"/>
                    <a:pt x="80133" y="21671"/>
                    <a:pt x="80500" y="21309"/>
                  </a:cubicBezTo>
                  <a:close/>
                  <a:moveTo>
                    <a:pt x="79112" y="19332"/>
                  </a:moveTo>
                  <a:cubicBezTo>
                    <a:pt x="79314" y="19685"/>
                    <a:pt x="79484" y="19938"/>
                    <a:pt x="79607" y="20208"/>
                  </a:cubicBezTo>
                  <a:cubicBezTo>
                    <a:pt x="79818" y="20667"/>
                    <a:pt x="79666" y="21248"/>
                    <a:pt x="79236" y="21511"/>
                  </a:cubicBezTo>
                  <a:lnTo>
                    <a:pt x="79235" y="21511"/>
                  </a:lnTo>
                  <a:cubicBezTo>
                    <a:pt x="78612" y="21890"/>
                    <a:pt x="77970" y="22243"/>
                    <a:pt x="77324" y="22582"/>
                  </a:cubicBezTo>
                  <a:cubicBezTo>
                    <a:pt x="76344" y="23090"/>
                    <a:pt x="75918" y="23874"/>
                    <a:pt x="76083" y="24970"/>
                  </a:cubicBezTo>
                  <a:cubicBezTo>
                    <a:pt x="76335" y="26634"/>
                    <a:pt x="75702" y="27812"/>
                    <a:pt x="74175" y="28521"/>
                  </a:cubicBezTo>
                  <a:cubicBezTo>
                    <a:pt x="74038" y="28586"/>
                    <a:pt x="73937" y="28733"/>
                    <a:pt x="73800" y="28852"/>
                  </a:cubicBezTo>
                  <a:cubicBezTo>
                    <a:pt x="72925" y="28472"/>
                    <a:pt x="72810" y="28091"/>
                    <a:pt x="73062" y="27244"/>
                  </a:cubicBezTo>
                  <a:cubicBezTo>
                    <a:pt x="73222" y="26720"/>
                    <a:pt x="73232" y="26135"/>
                    <a:pt x="73205" y="25584"/>
                  </a:cubicBezTo>
                  <a:cubicBezTo>
                    <a:pt x="73191" y="25281"/>
                    <a:pt x="73250" y="25103"/>
                    <a:pt x="73410" y="24856"/>
                  </a:cubicBezTo>
                  <a:cubicBezTo>
                    <a:pt x="73827" y="24228"/>
                    <a:pt x="74285" y="23581"/>
                    <a:pt x="74510" y="22871"/>
                  </a:cubicBezTo>
                  <a:cubicBezTo>
                    <a:pt x="74725" y="22188"/>
                    <a:pt x="75120" y="21968"/>
                    <a:pt x="75738" y="21821"/>
                  </a:cubicBezTo>
                  <a:cubicBezTo>
                    <a:pt x="76391" y="21665"/>
                    <a:pt x="77026" y="21445"/>
                    <a:pt x="77636" y="21166"/>
                  </a:cubicBezTo>
                  <a:cubicBezTo>
                    <a:pt x="78360" y="20827"/>
                    <a:pt x="78801" y="20189"/>
                    <a:pt x="79112" y="19332"/>
                  </a:cubicBezTo>
                  <a:close/>
                  <a:moveTo>
                    <a:pt x="90222" y="926"/>
                  </a:moveTo>
                  <a:cubicBezTo>
                    <a:pt x="90626" y="962"/>
                    <a:pt x="91207" y="1003"/>
                    <a:pt x="91780" y="1096"/>
                  </a:cubicBezTo>
                  <a:cubicBezTo>
                    <a:pt x="91913" y="1113"/>
                    <a:pt x="92088" y="1302"/>
                    <a:pt x="92115" y="1439"/>
                  </a:cubicBezTo>
                  <a:cubicBezTo>
                    <a:pt x="92513" y="3428"/>
                    <a:pt x="93659" y="4977"/>
                    <a:pt x="95039" y="6380"/>
                  </a:cubicBezTo>
                  <a:cubicBezTo>
                    <a:pt x="96464" y="7829"/>
                    <a:pt x="98211" y="8841"/>
                    <a:pt x="99925" y="9923"/>
                  </a:cubicBezTo>
                  <a:lnTo>
                    <a:pt x="99925" y="10579"/>
                  </a:lnTo>
                  <a:cubicBezTo>
                    <a:pt x="99416" y="10771"/>
                    <a:pt x="98954" y="10945"/>
                    <a:pt x="98430" y="11142"/>
                  </a:cubicBezTo>
                  <a:cubicBezTo>
                    <a:pt x="97459" y="10583"/>
                    <a:pt x="96386" y="9969"/>
                    <a:pt x="95319" y="9341"/>
                  </a:cubicBezTo>
                  <a:cubicBezTo>
                    <a:pt x="93981" y="8557"/>
                    <a:pt x="92921" y="7508"/>
                    <a:pt x="92151" y="6142"/>
                  </a:cubicBezTo>
                  <a:cubicBezTo>
                    <a:pt x="91817" y="5541"/>
                    <a:pt x="91308" y="5028"/>
                    <a:pt x="90840" y="4514"/>
                  </a:cubicBezTo>
                  <a:cubicBezTo>
                    <a:pt x="90827" y="4500"/>
                    <a:pt x="90799" y="4493"/>
                    <a:pt x="90761" y="4493"/>
                  </a:cubicBezTo>
                  <a:cubicBezTo>
                    <a:pt x="90634" y="4493"/>
                    <a:pt x="90404" y="4568"/>
                    <a:pt x="90309" y="4657"/>
                  </a:cubicBezTo>
                  <a:cubicBezTo>
                    <a:pt x="89351" y="5538"/>
                    <a:pt x="88499" y="6540"/>
                    <a:pt x="87458" y="7306"/>
                  </a:cubicBezTo>
                  <a:cubicBezTo>
                    <a:pt x="85184" y="8978"/>
                    <a:pt x="82788" y="10463"/>
                    <a:pt x="79996" y="11161"/>
                  </a:cubicBezTo>
                  <a:cubicBezTo>
                    <a:pt x="79730" y="11226"/>
                    <a:pt x="79433" y="11256"/>
                    <a:pt x="79216" y="11403"/>
                  </a:cubicBezTo>
                  <a:cubicBezTo>
                    <a:pt x="79001" y="11541"/>
                    <a:pt x="78868" y="11807"/>
                    <a:pt x="78703" y="12018"/>
                  </a:cubicBezTo>
                  <a:cubicBezTo>
                    <a:pt x="78720" y="12017"/>
                    <a:pt x="78737" y="12017"/>
                    <a:pt x="78754" y="12017"/>
                  </a:cubicBezTo>
                  <a:cubicBezTo>
                    <a:pt x="78978" y="12017"/>
                    <a:pt x="79205" y="12031"/>
                    <a:pt x="79431" y="12031"/>
                  </a:cubicBezTo>
                  <a:cubicBezTo>
                    <a:pt x="79618" y="12031"/>
                    <a:pt x="79805" y="12022"/>
                    <a:pt x="79986" y="11986"/>
                  </a:cubicBezTo>
                  <a:cubicBezTo>
                    <a:pt x="81770" y="11637"/>
                    <a:pt x="83347" y="10794"/>
                    <a:pt x="84923" y="9923"/>
                  </a:cubicBezTo>
                  <a:cubicBezTo>
                    <a:pt x="87165" y="8690"/>
                    <a:pt x="89208" y="7251"/>
                    <a:pt x="90817" y="5115"/>
                  </a:cubicBezTo>
                  <a:cubicBezTo>
                    <a:pt x="91386" y="6880"/>
                    <a:pt x="92376" y="8301"/>
                    <a:pt x="93825" y="9323"/>
                  </a:cubicBezTo>
                  <a:cubicBezTo>
                    <a:pt x="95209" y="10303"/>
                    <a:pt x="96634" y="11252"/>
                    <a:pt x="98426" y="11670"/>
                  </a:cubicBezTo>
                  <a:cubicBezTo>
                    <a:pt x="98473" y="11870"/>
                    <a:pt x="98513" y="11970"/>
                    <a:pt x="98605" y="11970"/>
                  </a:cubicBezTo>
                  <a:cubicBezTo>
                    <a:pt x="98683" y="11970"/>
                    <a:pt x="98800" y="11898"/>
                    <a:pt x="98994" y="11752"/>
                  </a:cubicBezTo>
                  <a:cubicBezTo>
                    <a:pt x="99257" y="11556"/>
                    <a:pt x="99511" y="11461"/>
                    <a:pt x="99736" y="11461"/>
                  </a:cubicBezTo>
                  <a:cubicBezTo>
                    <a:pt x="100127" y="11461"/>
                    <a:pt x="100431" y="11749"/>
                    <a:pt x="100544" y="12302"/>
                  </a:cubicBezTo>
                  <a:cubicBezTo>
                    <a:pt x="100782" y="13429"/>
                    <a:pt x="100773" y="14525"/>
                    <a:pt x="99871" y="15428"/>
                  </a:cubicBezTo>
                  <a:cubicBezTo>
                    <a:pt x="99585" y="15714"/>
                    <a:pt x="99334" y="16031"/>
                    <a:pt x="99119" y="16372"/>
                  </a:cubicBezTo>
                  <a:cubicBezTo>
                    <a:pt x="98981" y="16587"/>
                    <a:pt x="98899" y="16853"/>
                    <a:pt x="98848" y="17105"/>
                  </a:cubicBezTo>
                  <a:cubicBezTo>
                    <a:pt x="98638" y="18118"/>
                    <a:pt x="98087" y="18907"/>
                    <a:pt x="97308" y="19567"/>
                  </a:cubicBezTo>
                  <a:cubicBezTo>
                    <a:pt x="95943" y="20735"/>
                    <a:pt x="94361" y="21387"/>
                    <a:pt x="92573" y="21537"/>
                  </a:cubicBezTo>
                  <a:cubicBezTo>
                    <a:pt x="92555" y="21537"/>
                    <a:pt x="92542" y="21551"/>
                    <a:pt x="92523" y="21556"/>
                  </a:cubicBezTo>
                  <a:cubicBezTo>
                    <a:pt x="91749" y="21661"/>
                    <a:pt x="91762" y="21661"/>
                    <a:pt x="91904" y="22509"/>
                  </a:cubicBezTo>
                  <a:cubicBezTo>
                    <a:pt x="92083" y="23577"/>
                    <a:pt x="92239" y="24645"/>
                    <a:pt x="92403" y="25712"/>
                  </a:cubicBezTo>
                  <a:cubicBezTo>
                    <a:pt x="92473" y="26162"/>
                    <a:pt x="92560" y="26589"/>
                    <a:pt x="93188" y="26602"/>
                  </a:cubicBezTo>
                  <a:cubicBezTo>
                    <a:pt x="92358" y="27464"/>
                    <a:pt x="91579" y="28293"/>
                    <a:pt x="90768" y="29096"/>
                  </a:cubicBezTo>
                  <a:cubicBezTo>
                    <a:pt x="90594" y="29269"/>
                    <a:pt x="90318" y="29425"/>
                    <a:pt x="90080" y="29439"/>
                  </a:cubicBezTo>
                  <a:cubicBezTo>
                    <a:pt x="89530" y="29476"/>
                    <a:pt x="88985" y="29532"/>
                    <a:pt x="88444" y="29595"/>
                  </a:cubicBezTo>
                  <a:cubicBezTo>
                    <a:pt x="86239" y="29879"/>
                    <a:pt x="84085" y="30397"/>
                    <a:pt x="81940" y="30971"/>
                  </a:cubicBezTo>
                  <a:cubicBezTo>
                    <a:pt x="80280" y="31415"/>
                    <a:pt x="80331" y="31716"/>
                    <a:pt x="80139" y="33115"/>
                  </a:cubicBezTo>
                  <a:cubicBezTo>
                    <a:pt x="79679" y="33165"/>
                    <a:pt x="79208" y="33230"/>
                    <a:pt x="78740" y="33272"/>
                  </a:cubicBezTo>
                  <a:cubicBezTo>
                    <a:pt x="78730" y="33273"/>
                    <a:pt x="78719" y="33273"/>
                    <a:pt x="78707" y="33273"/>
                  </a:cubicBezTo>
                  <a:cubicBezTo>
                    <a:pt x="78600" y="33273"/>
                    <a:pt x="78467" y="33236"/>
                    <a:pt x="78400" y="33171"/>
                  </a:cubicBezTo>
                  <a:cubicBezTo>
                    <a:pt x="77952" y="32698"/>
                    <a:pt x="77516" y="32208"/>
                    <a:pt x="77026" y="31671"/>
                  </a:cubicBezTo>
                  <a:cubicBezTo>
                    <a:pt x="77571" y="31410"/>
                    <a:pt x="78208" y="31072"/>
                    <a:pt x="78873" y="30792"/>
                  </a:cubicBezTo>
                  <a:cubicBezTo>
                    <a:pt x="80986" y="29911"/>
                    <a:pt x="83108" y="29054"/>
                    <a:pt x="85217" y="28175"/>
                  </a:cubicBezTo>
                  <a:cubicBezTo>
                    <a:pt x="85334" y="28127"/>
                    <a:pt x="85434" y="28102"/>
                    <a:pt x="85527" y="28102"/>
                  </a:cubicBezTo>
                  <a:cubicBezTo>
                    <a:pt x="85682" y="28102"/>
                    <a:pt x="85818" y="28171"/>
                    <a:pt x="85982" y="28316"/>
                  </a:cubicBezTo>
                  <a:cubicBezTo>
                    <a:pt x="86405" y="28695"/>
                    <a:pt x="86873" y="29019"/>
                    <a:pt x="87376" y="29284"/>
                  </a:cubicBezTo>
                  <a:cubicBezTo>
                    <a:pt x="87569" y="29385"/>
                    <a:pt x="87803" y="29412"/>
                    <a:pt x="88047" y="29412"/>
                  </a:cubicBezTo>
                  <a:cubicBezTo>
                    <a:pt x="88169" y="29412"/>
                    <a:pt x="88293" y="29405"/>
                    <a:pt x="88415" y="29398"/>
                  </a:cubicBezTo>
                  <a:cubicBezTo>
                    <a:pt x="87939" y="28491"/>
                    <a:pt x="86945" y="28276"/>
                    <a:pt x="86408" y="27739"/>
                  </a:cubicBezTo>
                  <a:cubicBezTo>
                    <a:pt x="86528" y="25888"/>
                    <a:pt x="86637" y="24128"/>
                    <a:pt x="86752" y="22304"/>
                  </a:cubicBezTo>
                  <a:cubicBezTo>
                    <a:pt x="86202" y="22211"/>
                    <a:pt x="85716" y="22175"/>
                    <a:pt x="85253" y="22047"/>
                  </a:cubicBezTo>
                  <a:cubicBezTo>
                    <a:pt x="84080" y="21712"/>
                    <a:pt x="82838" y="21492"/>
                    <a:pt x="81774" y="20937"/>
                  </a:cubicBezTo>
                  <a:cubicBezTo>
                    <a:pt x="80193" y="20121"/>
                    <a:pt x="79556" y="18568"/>
                    <a:pt x="79258" y="16862"/>
                  </a:cubicBezTo>
                  <a:cubicBezTo>
                    <a:pt x="79226" y="16675"/>
                    <a:pt x="78970" y="16469"/>
                    <a:pt x="78768" y="16372"/>
                  </a:cubicBezTo>
                  <a:cubicBezTo>
                    <a:pt x="76902" y="15482"/>
                    <a:pt x="76448" y="14231"/>
                    <a:pt x="76907" y="12449"/>
                  </a:cubicBezTo>
                  <a:cubicBezTo>
                    <a:pt x="76961" y="12224"/>
                    <a:pt x="77209" y="11921"/>
                    <a:pt x="77407" y="11894"/>
                  </a:cubicBezTo>
                  <a:cubicBezTo>
                    <a:pt x="77416" y="11892"/>
                    <a:pt x="77425" y="11892"/>
                    <a:pt x="77434" y="11892"/>
                  </a:cubicBezTo>
                  <a:cubicBezTo>
                    <a:pt x="77621" y="11892"/>
                    <a:pt x="77843" y="12148"/>
                    <a:pt x="78053" y="12279"/>
                  </a:cubicBezTo>
                  <a:cubicBezTo>
                    <a:pt x="78222" y="12384"/>
                    <a:pt x="78392" y="12485"/>
                    <a:pt x="78562" y="12586"/>
                  </a:cubicBezTo>
                  <a:cubicBezTo>
                    <a:pt x="78608" y="12398"/>
                    <a:pt x="78653" y="12205"/>
                    <a:pt x="78703" y="12018"/>
                  </a:cubicBezTo>
                  <a:cubicBezTo>
                    <a:pt x="78470" y="11352"/>
                    <a:pt x="78101" y="11086"/>
                    <a:pt x="77339" y="11086"/>
                  </a:cubicBezTo>
                  <a:cubicBezTo>
                    <a:pt x="77203" y="11086"/>
                    <a:pt x="77055" y="11094"/>
                    <a:pt x="76893" y="11111"/>
                  </a:cubicBezTo>
                  <a:cubicBezTo>
                    <a:pt x="76843" y="10707"/>
                    <a:pt x="76911" y="10528"/>
                    <a:pt x="77415" y="10478"/>
                  </a:cubicBezTo>
                  <a:cubicBezTo>
                    <a:pt x="78181" y="10395"/>
                    <a:pt x="79001" y="10276"/>
                    <a:pt x="79675" y="9933"/>
                  </a:cubicBezTo>
                  <a:cubicBezTo>
                    <a:pt x="81298" y="9098"/>
                    <a:pt x="82879" y="8163"/>
                    <a:pt x="84429" y="7192"/>
                  </a:cubicBezTo>
                  <a:cubicBezTo>
                    <a:pt x="85831" y="6311"/>
                    <a:pt x="86999" y="5147"/>
                    <a:pt x="88036" y="3854"/>
                  </a:cubicBezTo>
                  <a:cubicBezTo>
                    <a:pt x="88356" y="3456"/>
                    <a:pt x="88755" y="3117"/>
                    <a:pt x="89057" y="2709"/>
                  </a:cubicBezTo>
                  <a:cubicBezTo>
                    <a:pt x="89452" y="2177"/>
                    <a:pt x="89786" y="1599"/>
                    <a:pt x="90222" y="926"/>
                  </a:cubicBezTo>
                  <a:close/>
                  <a:moveTo>
                    <a:pt x="93411" y="26965"/>
                  </a:moveTo>
                  <a:cubicBezTo>
                    <a:pt x="95593" y="27492"/>
                    <a:pt x="97812" y="27886"/>
                    <a:pt x="99929" y="28583"/>
                  </a:cubicBezTo>
                  <a:cubicBezTo>
                    <a:pt x="101323" y="29041"/>
                    <a:pt x="102583" y="29917"/>
                    <a:pt x="103216" y="31397"/>
                  </a:cubicBezTo>
                  <a:cubicBezTo>
                    <a:pt x="103317" y="31631"/>
                    <a:pt x="103464" y="31841"/>
                    <a:pt x="103601" y="32094"/>
                  </a:cubicBezTo>
                  <a:cubicBezTo>
                    <a:pt x="103366" y="32167"/>
                    <a:pt x="103179" y="32226"/>
                    <a:pt x="102831" y="32341"/>
                  </a:cubicBezTo>
                  <a:cubicBezTo>
                    <a:pt x="103252" y="32681"/>
                    <a:pt x="103555" y="32965"/>
                    <a:pt x="103894" y="33180"/>
                  </a:cubicBezTo>
                  <a:cubicBezTo>
                    <a:pt x="104952" y="33859"/>
                    <a:pt x="105599" y="34875"/>
                    <a:pt x="106208" y="35925"/>
                  </a:cubicBezTo>
                  <a:cubicBezTo>
                    <a:pt x="106314" y="36099"/>
                    <a:pt x="106337" y="36329"/>
                    <a:pt x="106415" y="36604"/>
                  </a:cubicBezTo>
                  <a:cubicBezTo>
                    <a:pt x="106163" y="36526"/>
                    <a:pt x="105998" y="36480"/>
                    <a:pt x="105805" y="36421"/>
                  </a:cubicBezTo>
                  <a:cubicBezTo>
                    <a:pt x="105742" y="36631"/>
                    <a:pt x="105682" y="36819"/>
                    <a:pt x="105614" y="37035"/>
                  </a:cubicBezTo>
                  <a:cubicBezTo>
                    <a:pt x="105860" y="37176"/>
                    <a:pt x="106090" y="37310"/>
                    <a:pt x="106378" y="37470"/>
                  </a:cubicBezTo>
                  <a:cubicBezTo>
                    <a:pt x="106232" y="37649"/>
                    <a:pt x="106140" y="37864"/>
                    <a:pt x="105980" y="37938"/>
                  </a:cubicBezTo>
                  <a:cubicBezTo>
                    <a:pt x="105255" y="38276"/>
                    <a:pt x="104514" y="38553"/>
                    <a:pt x="103744" y="38553"/>
                  </a:cubicBezTo>
                  <a:cubicBezTo>
                    <a:pt x="103369" y="38553"/>
                    <a:pt x="102987" y="38488"/>
                    <a:pt x="102597" y="38331"/>
                  </a:cubicBezTo>
                  <a:cubicBezTo>
                    <a:pt x="101401" y="37855"/>
                    <a:pt x="100942" y="37075"/>
                    <a:pt x="101020" y="35687"/>
                  </a:cubicBezTo>
                  <a:cubicBezTo>
                    <a:pt x="101076" y="34578"/>
                    <a:pt x="101639" y="33680"/>
                    <a:pt x="102276" y="32818"/>
                  </a:cubicBezTo>
                  <a:cubicBezTo>
                    <a:pt x="102367" y="32694"/>
                    <a:pt x="102386" y="32519"/>
                    <a:pt x="102440" y="32373"/>
                  </a:cubicBezTo>
                  <a:cubicBezTo>
                    <a:pt x="102404" y="32364"/>
                    <a:pt x="102367" y="32355"/>
                    <a:pt x="102326" y="32341"/>
                  </a:cubicBezTo>
                  <a:cubicBezTo>
                    <a:pt x="102212" y="32303"/>
                    <a:pt x="102090" y="32255"/>
                    <a:pt x="101992" y="32255"/>
                  </a:cubicBezTo>
                  <a:cubicBezTo>
                    <a:pt x="101960" y="32255"/>
                    <a:pt x="101930" y="32260"/>
                    <a:pt x="101904" y="32273"/>
                  </a:cubicBezTo>
                  <a:cubicBezTo>
                    <a:pt x="101666" y="32382"/>
                    <a:pt x="101447" y="32580"/>
                    <a:pt x="101291" y="32790"/>
                  </a:cubicBezTo>
                  <a:cubicBezTo>
                    <a:pt x="101011" y="33171"/>
                    <a:pt x="100782" y="33593"/>
                    <a:pt x="100516" y="34023"/>
                  </a:cubicBezTo>
                  <a:cubicBezTo>
                    <a:pt x="100076" y="33899"/>
                    <a:pt x="99608" y="33840"/>
                    <a:pt x="99214" y="33638"/>
                  </a:cubicBezTo>
                  <a:cubicBezTo>
                    <a:pt x="99017" y="33537"/>
                    <a:pt x="98843" y="33189"/>
                    <a:pt x="98834" y="32946"/>
                  </a:cubicBezTo>
                  <a:cubicBezTo>
                    <a:pt x="98807" y="32163"/>
                    <a:pt x="98870" y="31374"/>
                    <a:pt x="98870" y="30586"/>
                  </a:cubicBezTo>
                  <a:cubicBezTo>
                    <a:pt x="98870" y="29710"/>
                    <a:pt x="98595" y="29330"/>
                    <a:pt x="97738" y="29284"/>
                  </a:cubicBezTo>
                  <a:cubicBezTo>
                    <a:pt x="97246" y="29256"/>
                    <a:pt x="96752" y="29248"/>
                    <a:pt x="96258" y="29248"/>
                  </a:cubicBezTo>
                  <a:cubicBezTo>
                    <a:pt x="95526" y="29248"/>
                    <a:pt x="94793" y="29266"/>
                    <a:pt x="94062" y="29266"/>
                  </a:cubicBezTo>
                  <a:lnTo>
                    <a:pt x="91880" y="29266"/>
                  </a:lnTo>
                  <a:cubicBezTo>
                    <a:pt x="92435" y="28532"/>
                    <a:pt x="93375" y="28046"/>
                    <a:pt x="93411" y="26965"/>
                  </a:cubicBezTo>
                  <a:close/>
                  <a:moveTo>
                    <a:pt x="75927" y="32552"/>
                  </a:moveTo>
                  <a:cubicBezTo>
                    <a:pt x="77161" y="32552"/>
                    <a:pt x="77774" y="33429"/>
                    <a:pt x="77870" y="34738"/>
                  </a:cubicBezTo>
                  <a:cubicBezTo>
                    <a:pt x="77884" y="34903"/>
                    <a:pt x="77874" y="35068"/>
                    <a:pt x="77874" y="35233"/>
                  </a:cubicBezTo>
                  <a:cubicBezTo>
                    <a:pt x="77855" y="36998"/>
                    <a:pt x="77278" y="37864"/>
                    <a:pt x="75747" y="38419"/>
                  </a:cubicBezTo>
                  <a:cubicBezTo>
                    <a:pt x="75484" y="38515"/>
                    <a:pt x="75251" y="38563"/>
                    <a:pt x="75045" y="38563"/>
                  </a:cubicBezTo>
                  <a:cubicBezTo>
                    <a:pt x="74493" y="38563"/>
                    <a:pt x="74134" y="38217"/>
                    <a:pt x="73910" y="37507"/>
                  </a:cubicBezTo>
                  <a:cubicBezTo>
                    <a:pt x="73429" y="35962"/>
                    <a:pt x="73653" y="34496"/>
                    <a:pt x="74441" y="33125"/>
                  </a:cubicBezTo>
                  <a:cubicBezTo>
                    <a:pt x="74592" y="32864"/>
                    <a:pt x="75010" y="32671"/>
                    <a:pt x="75335" y="32611"/>
                  </a:cubicBezTo>
                  <a:cubicBezTo>
                    <a:pt x="75546" y="32571"/>
                    <a:pt x="75744" y="32552"/>
                    <a:pt x="75927" y="32552"/>
                  </a:cubicBezTo>
                  <a:close/>
                  <a:moveTo>
                    <a:pt x="28964" y="47925"/>
                  </a:moveTo>
                  <a:cubicBezTo>
                    <a:pt x="28977" y="47957"/>
                    <a:pt x="28995" y="47993"/>
                    <a:pt x="29010" y="48030"/>
                  </a:cubicBezTo>
                  <a:lnTo>
                    <a:pt x="29009" y="48030"/>
                  </a:lnTo>
                  <a:cubicBezTo>
                    <a:pt x="28958" y="48067"/>
                    <a:pt x="28913" y="48113"/>
                    <a:pt x="28854" y="48140"/>
                  </a:cubicBezTo>
                  <a:cubicBezTo>
                    <a:pt x="28354" y="48364"/>
                    <a:pt x="28235" y="48694"/>
                    <a:pt x="28318" y="49268"/>
                  </a:cubicBezTo>
                  <a:cubicBezTo>
                    <a:pt x="28427" y="50055"/>
                    <a:pt x="28345" y="50867"/>
                    <a:pt x="28345" y="51779"/>
                  </a:cubicBezTo>
                  <a:cubicBezTo>
                    <a:pt x="28003" y="51779"/>
                    <a:pt x="27590" y="51856"/>
                    <a:pt x="27206" y="51856"/>
                  </a:cubicBezTo>
                  <a:cubicBezTo>
                    <a:pt x="26962" y="51856"/>
                    <a:pt x="26730" y="51825"/>
                    <a:pt x="26534" y="51725"/>
                  </a:cubicBezTo>
                  <a:cubicBezTo>
                    <a:pt x="26034" y="51468"/>
                    <a:pt x="25287" y="51715"/>
                    <a:pt x="24984" y="50940"/>
                  </a:cubicBezTo>
                  <a:cubicBezTo>
                    <a:pt x="24751" y="50345"/>
                    <a:pt x="24265" y="49854"/>
                    <a:pt x="23848" y="49255"/>
                  </a:cubicBezTo>
                  <a:cubicBezTo>
                    <a:pt x="24797" y="49057"/>
                    <a:pt x="25663" y="48905"/>
                    <a:pt x="26507" y="48685"/>
                  </a:cubicBezTo>
                  <a:cubicBezTo>
                    <a:pt x="27336" y="48466"/>
                    <a:pt x="28148" y="48182"/>
                    <a:pt x="28964" y="47925"/>
                  </a:cubicBezTo>
                  <a:close/>
                  <a:moveTo>
                    <a:pt x="28573" y="52633"/>
                  </a:moveTo>
                  <a:cubicBezTo>
                    <a:pt x="28707" y="53371"/>
                    <a:pt x="28854" y="54168"/>
                    <a:pt x="29004" y="55016"/>
                  </a:cubicBezTo>
                  <a:lnTo>
                    <a:pt x="27372" y="55016"/>
                  </a:lnTo>
                  <a:cubicBezTo>
                    <a:pt x="27033" y="54227"/>
                    <a:pt x="26699" y="53453"/>
                    <a:pt x="26346" y="52633"/>
                  </a:cubicBezTo>
                  <a:close/>
                  <a:moveTo>
                    <a:pt x="22180" y="53050"/>
                  </a:moveTo>
                  <a:lnTo>
                    <a:pt x="22180" y="53050"/>
                  </a:lnTo>
                  <a:cubicBezTo>
                    <a:pt x="23537" y="53319"/>
                    <a:pt x="24856" y="53572"/>
                    <a:pt x="26167" y="53856"/>
                  </a:cubicBezTo>
                  <a:cubicBezTo>
                    <a:pt x="26295" y="53883"/>
                    <a:pt x="26423" y="54066"/>
                    <a:pt x="26484" y="54209"/>
                  </a:cubicBezTo>
                  <a:cubicBezTo>
                    <a:pt x="26585" y="54457"/>
                    <a:pt x="26639" y="54722"/>
                    <a:pt x="26768" y="55176"/>
                  </a:cubicBezTo>
                  <a:cubicBezTo>
                    <a:pt x="25392" y="54928"/>
                    <a:pt x="24123" y="54781"/>
                    <a:pt x="22899" y="54451"/>
                  </a:cubicBezTo>
                  <a:cubicBezTo>
                    <a:pt x="22005" y="54209"/>
                    <a:pt x="22024" y="54081"/>
                    <a:pt x="22180" y="53050"/>
                  </a:cubicBezTo>
                  <a:close/>
                  <a:moveTo>
                    <a:pt x="54929" y="52303"/>
                  </a:moveTo>
                  <a:cubicBezTo>
                    <a:pt x="55153" y="53146"/>
                    <a:pt x="55749" y="53512"/>
                    <a:pt x="56647" y="53563"/>
                  </a:cubicBezTo>
                  <a:cubicBezTo>
                    <a:pt x="56964" y="53581"/>
                    <a:pt x="57293" y="53903"/>
                    <a:pt x="57560" y="54145"/>
                  </a:cubicBezTo>
                  <a:cubicBezTo>
                    <a:pt x="57863" y="54421"/>
                    <a:pt x="58105" y="54764"/>
                    <a:pt x="58435" y="55149"/>
                  </a:cubicBezTo>
                  <a:cubicBezTo>
                    <a:pt x="58059" y="55942"/>
                    <a:pt x="57362" y="56556"/>
                    <a:pt x="56510" y="57006"/>
                  </a:cubicBezTo>
                  <a:cubicBezTo>
                    <a:pt x="56171" y="57185"/>
                    <a:pt x="55814" y="57323"/>
                    <a:pt x="55456" y="57460"/>
                  </a:cubicBezTo>
                  <a:cubicBezTo>
                    <a:pt x="55408" y="57477"/>
                    <a:pt x="55349" y="57486"/>
                    <a:pt x="55290" y="57486"/>
                  </a:cubicBezTo>
                  <a:cubicBezTo>
                    <a:pt x="55224" y="57486"/>
                    <a:pt x="55158" y="57475"/>
                    <a:pt x="55107" y="57451"/>
                  </a:cubicBezTo>
                  <a:cubicBezTo>
                    <a:pt x="54851" y="57317"/>
                    <a:pt x="54571" y="57194"/>
                    <a:pt x="54365" y="56997"/>
                  </a:cubicBezTo>
                  <a:cubicBezTo>
                    <a:pt x="53681" y="56355"/>
                    <a:pt x="52903" y="55960"/>
                    <a:pt x="51968" y="55924"/>
                  </a:cubicBezTo>
                  <a:cubicBezTo>
                    <a:pt x="51674" y="55911"/>
                    <a:pt x="51578" y="55773"/>
                    <a:pt x="51611" y="55503"/>
                  </a:cubicBezTo>
                  <a:cubicBezTo>
                    <a:pt x="51702" y="54691"/>
                    <a:pt x="51912" y="54027"/>
                    <a:pt x="52806" y="53660"/>
                  </a:cubicBezTo>
                  <a:cubicBezTo>
                    <a:pt x="53549" y="53352"/>
                    <a:pt x="54186" y="52788"/>
                    <a:pt x="54929" y="52303"/>
                  </a:cubicBezTo>
                  <a:close/>
                  <a:moveTo>
                    <a:pt x="51562" y="56723"/>
                  </a:moveTo>
                  <a:cubicBezTo>
                    <a:pt x="51573" y="56723"/>
                    <a:pt x="51585" y="56724"/>
                    <a:pt x="51596" y="56725"/>
                  </a:cubicBezTo>
                  <a:cubicBezTo>
                    <a:pt x="52127" y="56780"/>
                    <a:pt x="52697" y="56858"/>
                    <a:pt x="53164" y="57097"/>
                  </a:cubicBezTo>
                  <a:cubicBezTo>
                    <a:pt x="53961" y="57509"/>
                    <a:pt x="54695" y="58050"/>
                    <a:pt x="55547" y="58595"/>
                  </a:cubicBezTo>
                  <a:cubicBezTo>
                    <a:pt x="55171" y="58847"/>
                    <a:pt x="54787" y="59104"/>
                    <a:pt x="54356" y="59397"/>
                  </a:cubicBezTo>
                  <a:lnTo>
                    <a:pt x="54356" y="59397"/>
                  </a:lnTo>
                  <a:cubicBezTo>
                    <a:pt x="54145" y="58572"/>
                    <a:pt x="53576" y="58243"/>
                    <a:pt x="52920" y="57995"/>
                  </a:cubicBezTo>
                  <a:cubicBezTo>
                    <a:pt x="52242" y="57747"/>
                    <a:pt x="51578" y="57482"/>
                    <a:pt x="50904" y="57225"/>
                  </a:cubicBezTo>
                  <a:cubicBezTo>
                    <a:pt x="50894" y="57156"/>
                    <a:pt x="50886" y="57092"/>
                    <a:pt x="50877" y="57028"/>
                  </a:cubicBezTo>
                  <a:cubicBezTo>
                    <a:pt x="51103" y="56923"/>
                    <a:pt x="51342" y="56723"/>
                    <a:pt x="51562" y="56723"/>
                  </a:cubicBezTo>
                  <a:close/>
                  <a:moveTo>
                    <a:pt x="97436" y="30082"/>
                  </a:moveTo>
                  <a:cubicBezTo>
                    <a:pt x="98026" y="30082"/>
                    <a:pt x="98058" y="30197"/>
                    <a:pt x="98078" y="30939"/>
                  </a:cubicBezTo>
                  <a:cubicBezTo>
                    <a:pt x="98097" y="31654"/>
                    <a:pt x="98083" y="32364"/>
                    <a:pt x="98083" y="33106"/>
                  </a:cubicBezTo>
                  <a:lnTo>
                    <a:pt x="98083" y="33106"/>
                  </a:lnTo>
                  <a:cubicBezTo>
                    <a:pt x="97738" y="33148"/>
                    <a:pt x="97487" y="33157"/>
                    <a:pt x="97249" y="33211"/>
                  </a:cubicBezTo>
                  <a:cubicBezTo>
                    <a:pt x="95389" y="33651"/>
                    <a:pt x="94463" y="35018"/>
                    <a:pt x="93949" y="36695"/>
                  </a:cubicBezTo>
                  <a:cubicBezTo>
                    <a:pt x="93042" y="39661"/>
                    <a:pt x="92634" y="42718"/>
                    <a:pt x="92753" y="45807"/>
                  </a:cubicBezTo>
                  <a:cubicBezTo>
                    <a:pt x="92895" y="49446"/>
                    <a:pt x="93216" y="53077"/>
                    <a:pt x="93459" y="56711"/>
                  </a:cubicBezTo>
                  <a:cubicBezTo>
                    <a:pt x="93522" y="57623"/>
                    <a:pt x="93600" y="58536"/>
                    <a:pt x="93665" y="59452"/>
                  </a:cubicBezTo>
                  <a:cubicBezTo>
                    <a:pt x="93678" y="59590"/>
                    <a:pt x="93642" y="59732"/>
                    <a:pt x="93633" y="59870"/>
                  </a:cubicBezTo>
                  <a:cubicBezTo>
                    <a:pt x="93577" y="59897"/>
                    <a:pt x="93527" y="59924"/>
                    <a:pt x="93472" y="59952"/>
                  </a:cubicBezTo>
                  <a:cubicBezTo>
                    <a:pt x="92441" y="58814"/>
                    <a:pt x="91377" y="57710"/>
                    <a:pt x="90392" y="56532"/>
                  </a:cubicBezTo>
                  <a:cubicBezTo>
                    <a:pt x="89553" y="55524"/>
                    <a:pt x="88833" y="54415"/>
                    <a:pt x="88004" y="53393"/>
                  </a:cubicBezTo>
                  <a:cubicBezTo>
                    <a:pt x="87808" y="53149"/>
                    <a:pt x="87634" y="53031"/>
                    <a:pt x="87472" y="53031"/>
                  </a:cubicBezTo>
                  <a:cubicBezTo>
                    <a:pt x="87276" y="53031"/>
                    <a:pt x="87097" y="53202"/>
                    <a:pt x="86917" y="53534"/>
                  </a:cubicBezTo>
                  <a:cubicBezTo>
                    <a:pt x="86675" y="53984"/>
                    <a:pt x="86477" y="54461"/>
                    <a:pt x="86253" y="54920"/>
                  </a:cubicBezTo>
                  <a:cubicBezTo>
                    <a:pt x="85464" y="56523"/>
                    <a:pt x="84672" y="58128"/>
                    <a:pt x="83751" y="59737"/>
                  </a:cubicBezTo>
                  <a:cubicBezTo>
                    <a:pt x="83439" y="58674"/>
                    <a:pt x="83122" y="57610"/>
                    <a:pt x="82819" y="56542"/>
                  </a:cubicBezTo>
                  <a:cubicBezTo>
                    <a:pt x="81069" y="50378"/>
                    <a:pt x="80772" y="44065"/>
                    <a:pt x="80922" y="37708"/>
                  </a:cubicBezTo>
                  <a:cubicBezTo>
                    <a:pt x="80958" y="36114"/>
                    <a:pt x="81032" y="34519"/>
                    <a:pt x="81046" y="32928"/>
                  </a:cubicBezTo>
                  <a:cubicBezTo>
                    <a:pt x="81050" y="32350"/>
                    <a:pt x="81275" y="32033"/>
                    <a:pt x="81812" y="31896"/>
                  </a:cubicBezTo>
                  <a:cubicBezTo>
                    <a:pt x="84649" y="31149"/>
                    <a:pt x="87485" y="30421"/>
                    <a:pt x="90432" y="30306"/>
                  </a:cubicBezTo>
                  <a:cubicBezTo>
                    <a:pt x="92683" y="30224"/>
                    <a:pt x="94934" y="30146"/>
                    <a:pt x="97189" y="30087"/>
                  </a:cubicBezTo>
                  <a:cubicBezTo>
                    <a:pt x="97281" y="30084"/>
                    <a:pt x="97363" y="30082"/>
                    <a:pt x="97436" y="30082"/>
                  </a:cubicBezTo>
                  <a:close/>
                  <a:moveTo>
                    <a:pt x="16841" y="51527"/>
                  </a:moveTo>
                  <a:cubicBezTo>
                    <a:pt x="16956" y="51527"/>
                    <a:pt x="17073" y="51544"/>
                    <a:pt x="17193" y="51578"/>
                  </a:cubicBezTo>
                  <a:cubicBezTo>
                    <a:pt x="18091" y="51825"/>
                    <a:pt x="18976" y="52105"/>
                    <a:pt x="19856" y="52412"/>
                  </a:cubicBezTo>
                  <a:cubicBezTo>
                    <a:pt x="20438" y="52618"/>
                    <a:pt x="20997" y="52888"/>
                    <a:pt x="21749" y="53210"/>
                  </a:cubicBezTo>
                  <a:cubicBezTo>
                    <a:pt x="20983" y="55726"/>
                    <a:pt x="20222" y="58257"/>
                    <a:pt x="19429" y="60864"/>
                  </a:cubicBezTo>
                  <a:cubicBezTo>
                    <a:pt x="18284" y="60387"/>
                    <a:pt x="17138" y="60053"/>
                    <a:pt x="16143" y="59466"/>
                  </a:cubicBezTo>
                  <a:cubicBezTo>
                    <a:pt x="14414" y="58449"/>
                    <a:pt x="13934" y="57752"/>
                    <a:pt x="14199" y="55703"/>
                  </a:cubicBezTo>
                  <a:cubicBezTo>
                    <a:pt x="14387" y="54264"/>
                    <a:pt x="14915" y="52949"/>
                    <a:pt x="15987" y="51903"/>
                  </a:cubicBezTo>
                  <a:cubicBezTo>
                    <a:pt x="16245" y="51649"/>
                    <a:pt x="16533" y="51527"/>
                    <a:pt x="16841" y="51527"/>
                  </a:cubicBezTo>
                  <a:close/>
                  <a:moveTo>
                    <a:pt x="48447" y="47870"/>
                  </a:moveTo>
                  <a:lnTo>
                    <a:pt x="48447" y="47870"/>
                  </a:lnTo>
                  <a:cubicBezTo>
                    <a:pt x="48970" y="48732"/>
                    <a:pt x="48254" y="49411"/>
                    <a:pt x="48612" y="50062"/>
                  </a:cubicBezTo>
                  <a:cubicBezTo>
                    <a:pt x="49584" y="49593"/>
                    <a:pt x="50482" y="49112"/>
                    <a:pt x="51418" y="48718"/>
                  </a:cubicBezTo>
                  <a:cubicBezTo>
                    <a:pt x="51855" y="48535"/>
                    <a:pt x="52295" y="48429"/>
                    <a:pt x="52731" y="48429"/>
                  </a:cubicBezTo>
                  <a:cubicBezTo>
                    <a:pt x="53244" y="48429"/>
                    <a:pt x="53752" y="48576"/>
                    <a:pt x="54245" y="48916"/>
                  </a:cubicBezTo>
                  <a:cubicBezTo>
                    <a:pt x="54800" y="49291"/>
                    <a:pt x="55162" y="49937"/>
                    <a:pt x="54914" y="50561"/>
                  </a:cubicBezTo>
                  <a:lnTo>
                    <a:pt x="54915" y="50561"/>
                  </a:lnTo>
                  <a:cubicBezTo>
                    <a:pt x="54691" y="51120"/>
                    <a:pt x="54369" y="51702"/>
                    <a:pt x="53938" y="52111"/>
                  </a:cubicBezTo>
                  <a:cubicBezTo>
                    <a:pt x="52756" y="53229"/>
                    <a:pt x="51266" y="53642"/>
                    <a:pt x="49666" y="53737"/>
                  </a:cubicBezTo>
                  <a:cubicBezTo>
                    <a:pt x="48791" y="53788"/>
                    <a:pt x="47920" y="53871"/>
                    <a:pt x="47045" y="53958"/>
                  </a:cubicBezTo>
                  <a:cubicBezTo>
                    <a:pt x="46908" y="53966"/>
                    <a:pt x="46751" y="54021"/>
                    <a:pt x="46645" y="54109"/>
                  </a:cubicBezTo>
                  <a:cubicBezTo>
                    <a:pt x="45065" y="55401"/>
                    <a:pt x="43222" y="56245"/>
                    <a:pt x="41375" y="57023"/>
                  </a:cubicBezTo>
                  <a:cubicBezTo>
                    <a:pt x="39102" y="57986"/>
                    <a:pt x="36782" y="58866"/>
                    <a:pt x="34417" y="59554"/>
                  </a:cubicBezTo>
                  <a:cubicBezTo>
                    <a:pt x="32084" y="60233"/>
                    <a:pt x="29691" y="60769"/>
                    <a:pt x="27290" y="61098"/>
                  </a:cubicBezTo>
                  <a:cubicBezTo>
                    <a:pt x="26576" y="61198"/>
                    <a:pt x="25853" y="61229"/>
                    <a:pt x="25125" y="61229"/>
                  </a:cubicBezTo>
                  <a:cubicBezTo>
                    <a:pt x="24058" y="61229"/>
                    <a:pt x="22982" y="61163"/>
                    <a:pt x="21913" y="61158"/>
                  </a:cubicBezTo>
                  <a:cubicBezTo>
                    <a:pt x="21322" y="61154"/>
                    <a:pt x="20725" y="61089"/>
                    <a:pt x="20134" y="61053"/>
                  </a:cubicBezTo>
                  <a:cubicBezTo>
                    <a:pt x="20813" y="58908"/>
                    <a:pt x="21464" y="56840"/>
                    <a:pt x="22124" y="54755"/>
                  </a:cubicBezTo>
                  <a:cubicBezTo>
                    <a:pt x="23426" y="55626"/>
                    <a:pt x="24993" y="55612"/>
                    <a:pt x="26542" y="55727"/>
                  </a:cubicBezTo>
                  <a:cubicBezTo>
                    <a:pt x="27330" y="55784"/>
                    <a:pt x="28113" y="55812"/>
                    <a:pt x="28891" y="55812"/>
                  </a:cubicBezTo>
                  <a:cubicBezTo>
                    <a:pt x="33662" y="55812"/>
                    <a:pt x="38260" y="54768"/>
                    <a:pt x="42741" y="53050"/>
                  </a:cubicBezTo>
                  <a:cubicBezTo>
                    <a:pt x="43662" y="52702"/>
                    <a:pt x="44565" y="52252"/>
                    <a:pt x="45376" y="51707"/>
                  </a:cubicBezTo>
                  <a:cubicBezTo>
                    <a:pt x="45917" y="51341"/>
                    <a:pt x="46306" y="50740"/>
                    <a:pt x="46733" y="50218"/>
                  </a:cubicBezTo>
                  <a:cubicBezTo>
                    <a:pt x="47164" y="49694"/>
                    <a:pt x="47558" y="49145"/>
                    <a:pt x="47962" y="48600"/>
                  </a:cubicBezTo>
                  <a:cubicBezTo>
                    <a:pt x="48136" y="48366"/>
                    <a:pt x="48287" y="48114"/>
                    <a:pt x="48447" y="47870"/>
                  </a:cubicBezTo>
                  <a:close/>
                  <a:moveTo>
                    <a:pt x="14822" y="59842"/>
                  </a:moveTo>
                  <a:cubicBezTo>
                    <a:pt x="15863" y="60260"/>
                    <a:pt x="16890" y="60709"/>
                    <a:pt x="17944" y="61089"/>
                  </a:cubicBezTo>
                  <a:cubicBezTo>
                    <a:pt x="18599" y="61333"/>
                    <a:pt x="19387" y="61126"/>
                    <a:pt x="19970" y="61718"/>
                  </a:cubicBezTo>
                  <a:cubicBezTo>
                    <a:pt x="20117" y="61868"/>
                    <a:pt x="20451" y="61877"/>
                    <a:pt x="20704" y="61882"/>
                  </a:cubicBezTo>
                  <a:cubicBezTo>
                    <a:pt x="22784" y="61923"/>
                    <a:pt x="24869" y="61950"/>
                    <a:pt x="26951" y="61983"/>
                  </a:cubicBezTo>
                  <a:lnTo>
                    <a:pt x="27515" y="61983"/>
                  </a:lnTo>
                  <a:lnTo>
                    <a:pt x="27515" y="63532"/>
                  </a:lnTo>
                  <a:cubicBezTo>
                    <a:pt x="27306" y="63598"/>
                    <a:pt x="26886" y="63628"/>
                    <a:pt x="26319" y="63628"/>
                  </a:cubicBezTo>
                  <a:cubicBezTo>
                    <a:pt x="23269" y="63628"/>
                    <a:pt x="15962" y="62769"/>
                    <a:pt x="14277" y="62111"/>
                  </a:cubicBezTo>
                  <a:cubicBezTo>
                    <a:pt x="14474" y="61305"/>
                    <a:pt x="14662" y="60525"/>
                    <a:pt x="14822" y="59842"/>
                  </a:cubicBezTo>
                  <a:close/>
                  <a:moveTo>
                    <a:pt x="14049" y="62688"/>
                  </a:moveTo>
                  <a:cubicBezTo>
                    <a:pt x="15213" y="63418"/>
                    <a:pt x="16501" y="63426"/>
                    <a:pt x="17762" y="63578"/>
                  </a:cubicBezTo>
                  <a:cubicBezTo>
                    <a:pt x="20049" y="63858"/>
                    <a:pt x="22327" y="64192"/>
                    <a:pt x="24618" y="64430"/>
                  </a:cubicBezTo>
                  <a:cubicBezTo>
                    <a:pt x="24982" y="64468"/>
                    <a:pt x="25349" y="64480"/>
                    <a:pt x="25720" y="64480"/>
                  </a:cubicBezTo>
                  <a:cubicBezTo>
                    <a:pt x="26325" y="64480"/>
                    <a:pt x="26940" y="64449"/>
                    <a:pt x="27571" y="64449"/>
                  </a:cubicBezTo>
                  <a:cubicBezTo>
                    <a:pt x="27634" y="65181"/>
                    <a:pt x="27694" y="65865"/>
                    <a:pt x="27763" y="66666"/>
                  </a:cubicBezTo>
                  <a:cubicBezTo>
                    <a:pt x="27145" y="66675"/>
                    <a:pt x="26529" y="66680"/>
                    <a:pt x="25914" y="66680"/>
                  </a:cubicBezTo>
                  <a:cubicBezTo>
                    <a:pt x="21588" y="66680"/>
                    <a:pt x="17316" y="66434"/>
                    <a:pt x="13021" y="65467"/>
                  </a:cubicBezTo>
                  <a:cubicBezTo>
                    <a:pt x="13356" y="64558"/>
                    <a:pt x="13696" y="63641"/>
                    <a:pt x="14049" y="62688"/>
                  </a:cubicBezTo>
                  <a:close/>
                  <a:moveTo>
                    <a:pt x="12785" y="66143"/>
                  </a:moveTo>
                  <a:cubicBezTo>
                    <a:pt x="17182" y="67364"/>
                    <a:pt x="21649" y="67549"/>
                    <a:pt x="26165" y="67549"/>
                  </a:cubicBezTo>
                  <a:cubicBezTo>
                    <a:pt x="26737" y="67549"/>
                    <a:pt x="27309" y="67546"/>
                    <a:pt x="27882" y="67542"/>
                  </a:cubicBezTo>
                  <a:cubicBezTo>
                    <a:pt x="27933" y="67960"/>
                    <a:pt x="27983" y="68408"/>
                    <a:pt x="28034" y="68858"/>
                  </a:cubicBezTo>
                  <a:cubicBezTo>
                    <a:pt x="28079" y="69289"/>
                    <a:pt x="28116" y="69724"/>
                    <a:pt x="28156" y="70160"/>
                  </a:cubicBezTo>
                  <a:lnTo>
                    <a:pt x="28157" y="70160"/>
                  </a:lnTo>
                  <a:cubicBezTo>
                    <a:pt x="26774" y="70365"/>
                    <a:pt x="25399" y="70446"/>
                    <a:pt x="24029" y="70446"/>
                  </a:cubicBezTo>
                  <a:cubicBezTo>
                    <a:pt x="19987" y="70446"/>
                    <a:pt x="15980" y="69739"/>
                    <a:pt x="11876" y="69416"/>
                  </a:cubicBezTo>
                  <a:cubicBezTo>
                    <a:pt x="12212" y="68220"/>
                    <a:pt x="12486" y="67220"/>
                    <a:pt x="12785" y="66143"/>
                  </a:cubicBezTo>
                  <a:close/>
                  <a:moveTo>
                    <a:pt x="50997" y="58263"/>
                  </a:moveTo>
                  <a:cubicBezTo>
                    <a:pt x="51037" y="58263"/>
                    <a:pt x="51074" y="58268"/>
                    <a:pt x="51105" y="58279"/>
                  </a:cubicBezTo>
                  <a:cubicBezTo>
                    <a:pt x="51734" y="58481"/>
                    <a:pt x="52352" y="58706"/>
                    <a:pt x="52958" y="58962"/>
                  </a:cubicBezTo>
                  <a:cubicBezTo>
                    <a:pt x="53484" y="59191"/>
                    <a:pt x="53595" y="59516"/>
                    <a:pt x="53334" y="60025"/>
                  </a:cubicBezTo>
                  <a:cubicBezTo>
                    <a:pt x="53128" y="60433"/>
                    <a:pt x="52867" y="60809"/>
                    <a:pt x="52642" y="61208"/>
                  </a:cubicBezTo>
                  <a:cubicBezTo>
                    <a:pt x="51478" y="63303"/>
                    <a:pt x="50391" y="65448"/>
                    <a:pt x="48932" y="67354"/>
                  </a:cubicBezTo>
                  <a:cubicBezTo>
                    <a:pt x="47690" y="68981"/>
                    <a:pt x="46393" y="70567"/>
                    <a:pt x="45059" y="72117"/>
                  </a:cubicBezTo>
                  <a:cubicBezTo>
                    <a:pt x="44565" y="72689"/>
                    <a:pt x="43919" y="73143"/>
                    <a:pt x="43290" y="73583"/>
                  </a:cubicBezTo>
                  <a:cubicBezTo>
                    <a:pt x="43119" y="73705"/>
                    <a:pt x="42865" y="73768"/>
                    <a:pt x="42628" y="73768"/>
                  </a:cubicBezTo>
                  <a:cubicBezTo>
                    <a:pt x="42536" y="73768"/>
                    <a:pt x="42446" y="73758"/>
                    <a:pt x="42365" y="73739"/>
                  </a:cubicBezTo>
                  <a:cubicBezTo>
                    <a:pt x="42213" y="73707"/>
                    <a:pt x="42145" y="73303"/>
                    <a:pt x="42080" y="73153"/>
                  </a:cubicBezTo>
                  <a:cubicBezTo>
                    <a:pt x="42287" y="71567"/>
                    <a:pt x="42676" y="70146"/>
                    <a:pt x="43391" y="68862"/>
                  </a:cubicBezTo>
                  <a:cubicBezTo>
                    <a:pt x="44651" y="66593"/>
                    <a:pt x="45922" y="64316"/>
                    <a:pt x="47365" y="62166"/>
                  </a:cubicBezTo>
                  <a:cubicBezTo>
                    <a:pt x="48287" y="60795"/>
                    <a:pt x="49525" y="59636"/>
                    <a:pt x="50633" y="58399"/>
                  </a:cubicBezTo>
                  <a:cubicBezTo>
                    <a:pt x="50707" y="58317"/>
                    <a:pt x="50867" y="58263"/>
                    <a:pt x="50997" y="58263"/>
                  </a:cubicBezTo>
                  <a:close/>
                  <a:moveTo>
                    <a:pt x="11643" y="70215"/>
                  </a:moveTo>
                  <a:cubicBezTo>
                    <a:pt x="15797" y="70739"/>
                    <a:pt x="19910" y="71405"/>
                    <a:pt x="24065" y="71405"/>
                  </a:cubicBezTo>
                  <a:cubicBezTo>
                    <a:pt x="25434" y="71405"/>
                    <a:pt x="26808" y="71333"/>
                    <a:pt x="28189" y="71159"/>
                  </a:cubicBezTo>
                  <a:lnTo>
                    <a:pt x="28189" y="74220"/>
                  </a:lnTo>
                  <a:lnTo>
                    <a:pt x="28188" y="74220"/>
                  </a:lnTo>
                  <a:cubicBezTo>
                    <a:pt x="27166" y="74285"/>
                    <a:pt x="26204" y="74399"/>
                    <a:pt x="25237" y="74399"/>
                  </a:cubicBezTo>
                  <a:cubicBezTo>
                    <a:pt x="23499" y="74399"/>
                    <a:pt x="21758" y="74376"/>
                    <a:pt x="20025" y="74285"/>
                  </a:cubicBezTo>
                  <a:cubicBezTo>
                    <a:pt x="17641" y="74161"/>
                    <a:pt x="15281" y="73854"/>
                    <a:pt x="12985" y="73180"/>
                  </a:cubicBezTo>
                  <a:cubicBezTo>
                    <a:pt x="12412" y="73010"/>
                    <a:pt x="11862" y="72745"/>
                    <a:pt x="11330" y="72470"/>
                  </a:cubicBezTo>
                  <a:cubicBezTo>
                    <a:pt x="11197" y="72401"/>
                    <a:pt x="11088" y="72098"/>
                    <a:pt x="11124" y="71938"/>
                  </a:cubicBezTo>
                  <a:cubicBezTo>
                    <a:pt x="11275" y="71319"/>
                    <a:pt x="11487" y="70714"/>
                    <a:pt x="11643" y="70215"/>
                  </a:cubicBezTo>
                  <a:close/>
                  <a:moveTo>
                    <a:pt x="14315" y="87837"/>
                  </a:moveTo>
                  <a:cubicBezTo>
                    <a:pt x="14542" y="87837"/>
                    <a:pt x="14769" y="87896"/>
                    <a:pt x="14974" y="88017"/>
                  </a:cubicBezTo>
                  <a:cubicBezTo>
                    <a:pt x="15230" y="88168"/>
                    <a:pt x="15331" y="88343"/>
                    <a:pt x="15185" y="88650"/>
                  </a:cubicBezTo>
                  <a:cubicBezTo>
                    <a:pt x="14493" y="90043"/>
                    <a:pt x="13824" y="91441"/>
                    <a:pt x="13127" y="92880"/>
                  </a:cubicBezTo>
                  <a:cubicBezTo>
                    <a:pt x="12273" y="92742"/>
                    <a:pt x="12087" y="92550"/>
                    <a:pt x="12081" y="91711"/>
                  </a:cubicBezTo>
                  <a:cubicBezTo>
                    <a:pt x="12068" y="90460"/>
                    <a:pt x="12462" y="89337"/>
                    <a:pt x="13251" y="88360"/>
                  </a:cubicBezTo>
                  <a:cubicBezTo>
                    <a:pt x="13529" y="88015"/>
                    <a:pt x="13922" y="87837"/>
                    <a:pt x="14315" y="87837"/>
                  </a:cubicBezTo>
                  <a:close/>
                  <a:moveTo>
                    <a:pt x="27121" y="89616"/>
                  </a:moveTo>
                  <a:lnTo>
                    <a:pt x="27121" y="89616"/>
                  </a:lnTo>
                  <a:cubicBezTo>
                    <a:pt x="26859" y="91583"/>
                    <a:pt x="26611" y="93499"/>
                    <a:pt x="26350" y="95479"/>
                  </a:cubicBezTo>
                  <a:cubicBezTo>
                    <a:pt x="25315" y="95039"/>
                    <a:pt x="24705" y="94096"/>
                    <a:pt x="24751" y="93146"/>
                  </a:cubicBezTo>
                  <a:cubicBezTo>
                    <a:pt x="24847" y="91354"/>
                    <a:pt x="25658" y="90085"/>
                    <a:pt x="27121" y="89616"/>
                  </a:cubicBezTo>
                  <a:close/>
                  <a:moveTo>
                    <a:pt x="90097" y="101659"/>
                  </a:moveTo>
                  <a:cubicBezTo>
                    <a:pt x="92760" y="101659"/>
                    <a:pt x="95673" y="102026"/>
                    <a:pt x="98001" y="102763"/>
                  </a:cubicBezTo>
                  <a:lnTo>
                    <a:pt x="83682" y="102763"/>
                  </a:lnTo>
                  <a:cubicBezTo>
                    <a:pt x="85006" y="102028"/>
                    <a:pt x="87425" y="101659"/>
                    <a:pt x="90097" y="101659"/>
                  </a:cubicBezTo>
                  <a:close/>
                  <a:moveTo>
                    <a:pt x="50267" y="101663"/>
                  </a:moveTo>
                  <a:cubicBezTo>
                    <a:pt x="52944" y="101663"/>
                    <a:pt x="55354" y="102034"/>
                    <a:pt x="56666" y="102771"/>
                  </a:cubicBezTo>
                  <a:lnTo>
                    <a:pt x="42301" y="102771"/>
                  </a:lnTo>
                  <a:cubicBezTo>
                    <a:pt x="44672" y="102031"/>
                    <a:pt x="47602" y="101663"/>
                    <a:pt x="50267" y="101663"/>
                  </a:cubicBezTo>
                  <a:close/>
                  <a:moveTo>
                    <a:pt x="11587" y="73602"/>
                  </a:moveTo>
                  <a:cubicBezTo>
                    <a:pt x="15335" y="74858"/>
                    <a:pt x="19221" y="75310"/>
                    <a:pt x="23180" y="75310"/>
                  </a:cubicBezTo>
                  <a:cubicBezTo>
                    <a:pt x="24808" y="75310"/>
                    <a:pt x="26449" y="75234"/>
                    <a:pt x="28097" y="75105"/>
                  </a:cubicBezTo>
                  <a:lnTo>
                    <a:pt x="28097" y="75105"/>
                  </a:lnTo>
                  <a:cubicBezTo>
                    <a:pt x="28097" y="75705"/>
                    <a:pt x="28106" y="76315"/>
                    <a:pt x="28083" y="76925"/>
                  </a:cubicBezTo>
                  <a:cubicBezTo>
                    <a:pt x="28079" y="77026"/>
                    <a:pt x="27923" y="77173"/>
                    <a:pt x="27812" y="77200"/>
                  </a:cubicBezTo>
                  <a:cubicBezTo>
                    <a:pt x="27199" y="77345"/>
                    <a:pt x="26601" y="77516"/>
                    <a:pt x="25972" y="77516"/>
                  </a:cubicBezTo>
                  <a:cubicBezTo>
                    <a:pt x="25666" y="77516"/>
                    <a:pt x="25351" y="77475"/>
                    <a:pt x="25025" y="77370"/>
                  </a:cubicBezTo>
                  <a:cubicBezTo>
                    <a:pt x="24834" y="77309"/>
                    <a:pt x="24628" y="77287"/>
                    <a:pt x="24416" y="77287"/>
                  </a:cubicBezTo>
                  <a:cubicBezTo>
                    <a:pt x="23978" y="77287"/>
                    <a:pt x="23509" y="77380"/>
                    <a:pt x="23068" y="77411"/>
                  </a:cubicBezTo>
                  <a:cubicBezTo>
                    <a:pt x="22358" y="77456"/>
                    <a:pt x="21638" y="77480"/>
                    <a:pt x="20942" y="77617"/>
                  </a:cubicBezTo>
                  <a:cubicBezTo>
                    <a:pt x="20630" y="77681"/>
                    <a:pt x="20271" y="77942"/>
                    <a:pt x="20107" y="78217"/>
                  </a:cubicBezTo>
                  <a:cubicBezTo>
                    <a:pt x="19732" y="78840"/>
                    <a:pt x="19465" y="79528"/>
                    <a:pt x="19149" y="80188"/>
                  </a:cubicBezTo>
                  <a:cubicBezTo>
                    <a:pt x="18668" y="81192"/>
                    <a:pt x="18182" y="82196"/>
                    <a:pt x="17705" y="83204"/>
                  </a:cubicBezTo>
                  <a:cubicBezTo>
                    <a:pt x="17109" y="84460"/>
                    <a:pt x="16522" y="85720"/>
                    <a:pt x="15931" y="86981"/>
                  </a:cubicBezTo>
                  <a:cubicBezTo>
                    <a:pt x="15853" y="87146"/>
                    <a:pt x="15785" y="87312"/>
                    <a:pt x="15721" y="87449"/>
                  </a:cubicBezTo>
                  <a:cubicBezTo>
                    <a:pt x="15331" y="87311"/>
                    <a:pt x="14983" y="87137"/>
                    <a:pt x="14616" y="87073"/>
                  </a:cubicBezTo>
                  <a:cubicBezTo>
                    <a:pt x="14474" y="87049"/>
                    <a:pt x="14337" y="87037"/>
                    <a:pt x="14204" y="87037"/>
                  </a:cubicBezTo>
                  <a:cubicBezTo>
                    <a:pt x="13502" y="87037"/>
                    <a:pt x="12923" y="87366"/>
                    <a:pt x="12458" y="87971"/>
                  </a:cubicBezTo>
                  <a:cubicBezTo>
                    <a:pt x="11633" y="89039"/>
                    <a:pt x="11215" y="90249"/>
                    <a:pt x="11160" y="91583"/>
                  </a:cubicBezTo>
                  <a:cubicBezTo>
                    <a:pt x="11110" y="92862"/>
                    <a:pt x="11512" y="93398"/>
                    <a:pt x="12801" y="93792"/>
                  </a:cubicBezTo>
                  <a:cubicBezTo>
                    <a:pt x="11202" y="97102"/>
                    <a:pt x="9607" y="100397"/>
                    <a:pt x="7975" y="103771"/>
                  </a:cubicBezTo>
                  <a:cubicBezTo>
                    <a:pt x="5684" y="102904"/>
                    <a:pt x="3282" y="102717"/>
                    <a:pt x="1370" y="101323"/>
                  </a:cubicBezTo>
                  <a:cubicBezTo>
                    <a:pt x="4803" y="92005"/>
                    <a:pt x="8209" y="82764"/>
                    <a:pt x="11587" y="73602"/>
                  </a:cubicBezTo>
                  <a:close/>
                  <a:moveTo>
                    <a:pt x="100034" y="103383"/>
                  </a:moveTo>
                  <a:cubicBezTo>
                    <a:pt x="101807" y="103383"/>
                    <a:pt x="103173" y="104273"/>
                    <a:pt x="104600" y="105191"/>
                  </a:cubicBezTo>
                  <a:lnTo>
                    <a:pt x="77489" y="105191"/>
                  </a:lnTo>
                  <a:cubicBezTo>
                    <a:pt x="79105" y="104099"/>
                    <a:pt x="80858" y="103453"/>
                    <a:pt x="82849" y="103453"/>
                  </a:cubicBezTo>
                  <a:cubicBezTo>
                    <a:pt x="82903" y="103453"/>
                    <a:pt x="82957" y="103454"/>
                    <a:pt x="83011" y="103455"/>
                  </a:cubicBezTo>
                  <a:cubicBezTo>
                    <a:pt x="86276" y="103514"/>
                    <a:pt x="89534" y="103518"/>
                    <a:pt x="92797" y="103518"/>
                  </a:cubicBezTo>
                  <a:cubicBezTo>
                    <a:pt x="93840" y="103518"/>
                    <a:pt x="94887" y="103537"/>
                    <a:pt x="95933" y="103537"/>
                  </a:cubicBezTo>
                  <a:cubicBezTo>
                    <a:pt x="97144" y="103537"/>
                    <a:pt x="98353" y="103512"/>
                    <a:pt x="99554" y="103404"/>
                  </a:cubicBezTo>
                  <a:cubicBezTo>
                    <a:pt x="99717" y="103390"/>
                    <a:pt x="99877" y="103383"/>
                    <a:pt x="100034" y="103383"/>
                  </a:cubicBezTo>
                  <a:close/>
                  <a:moveTo>
                    <a:pt x="40238" y="103389"/>
                  </a:moveTo>
                  <a:cubicBezTo>
                    <a:pt x="40370" y="103389"/>
                    <a:pt x="40504" y="103394"/>
                    <a:pt x="40641" y="103404"/>
                  </a:cubicBezTo>
                  <a:cubicBezTo>
                    <a:pt x="41941" y="103501"/>
                    <a:pt x="43248" y="103519"/>
                    <a:pt x="44555" y="103519"/>
                  </a:cubicBezTo>
                  <a:cubicBezTo>
                    <a:pt x="45375" y="103519"/>
                    <a:pt x="46195" y="103512"/>
                    <a:pt x="47014" y="103512"/>
                  </a:cubicBezTo>
                  <a:cubicBezTo>
                    <a:pt x="47234" y="103512"/>
                    <a:pt x="47453" y="103513"/>
                    <a:pt x="47673" y="103514"/>
                  </a:cubicBezTo>
                  <a:cubicBezTo>
                    <a:pt x="51504" y="103541"/>
                    <a:pt x="55332" y="103546"/>
                    <a:pt x="59159" y="103573"/>
                  </a:cubicBezTo>
                  <a:cubicBezTo>
                    <a:pt x="59443" y="103578"/>
                    <a:pt x="59741" y="103670"/>
                    <a:pt x="60002" y="103784"/>
                  </a:cubicBezTo>
                  <a:cubicBezTo>
                    <a:pt x="60979" y="104215"/>
                    <a:pt x="61946" y="104673"/>
                    <a:pt x="62913" y="105119"/>
                  </a:cubicBezTo>
                  <a:cubicBezTo>
                    <a:pt x="62891" y="105142"/>
                    <a:pt x="62872" y="105166"/>
                    <a:pt x="62853" y="105191"/>
                  </a:cubicBezTo>
                  <a:lnTo>
                    <a:pt x="35733" y="105192"/>
                  </a:lnTo>
                  <a:cubicBezTo>
                    <a:pt x="37136" y="104292"/>
                    <a:pt x="38479" y="103389"/>
                    <a:pt x="40238" y="103389"/>
                  </a:cubicBezTo>
                  <a:close/>
                  <a:moveTo>
                    <a:pt x="28070" y="78112"/>
                  </a:moveTo>
                  <a:lnTo>
                    <a:pt x="28070" y="78112"/>
                  </a:lnTo>
                  <a:cubicBezTo>
                    <a:pt x="27786" y="81641"/>
                    <a:pt x="27500" y="85198"/>
                    <a:pt x="27216" y="88732"/>
                  </a:cubicBezTo>
                  <a:cubicBezTo>
                    <a:pt x="25072" y="89269"/>
                    <a:pt x="23967" y="90676"/>
                    <a:pt x="23844" y="92958"/>
                  </a:cubicBezTo>
                  <a:cubicBezTo>
                    <a:pt x="23756" y="94567"/>
                    <a:pt x="24586" y="95809"/>
                    <a:pt x="26103" y="96373"/>
                  </a:cubicBezTo>
                  <a:cubicBezTo>
                    <a:pt x="25577" y="99604"/>
                    <a:pt x="25049" y="102835"/>
                    <a:pt x="24500" y="106181"/>
                  </a:cubicBezTo>
                  <a:cubicBezTo>
                    <a:pt x="23059" y="106259"/>
                    <a:pt x="21520" y="106342"/>
                    <a:pt x="19975" y="106429"/>
                  </a:cubicBezTo>
                  <a:cubicBezTo>
                    <a:pt x="19959" y="106430"/>
                    <a:pt x="19943" y="106431"/>
                    <a:pt x="19927" y="106431"/>
                  </a:cubicBezTo>
                  <a:cubicBezTo>
                    <a:pt x="19609" y="106431"/>
                    <a:pt x="19516" y="106258"/>
                    <a:pt x="19508" y="105925"/>
                  </a:cubicBezTo>
                  <a:cubicBezTo>
                    <a:pt x="19388" y="100264"/>
                    <a:pt x="19448" y="94599"/>
                    <a:pt x="19796" y="88943"/>
                  </a:cubicBezTo>
                  <a:cubicBezTo>
                    <a:pt x="19965" y="86147"/>
                    <a:pt x="20089" y="83347"/>
                    <a:pt x="20245" y="80546"/>
                  </a:cubicBezTo>
                  <a:cubicBezTo>
                    <a:pt x="20264" y="80221"/>
                    <a:pt x="20300" y="79881"/>
                    <a:pt x="20410" y="79578"/>
                  </a:cubicBezTo>
                  <a:cubicBezTo>
                    <a:pt x="20654" y="78901"/>
                    <a:pt x="20927" y="78277"/>
                    <a:pt x="21723" y="78277"/>
                  </a:cubicBezTo>
                  <a:cubicBezTo>
                    <a:pt x="21837" y="78277"/>
                    <a:pt x="21963" y="78290"/>
                    <a:pt x="22101" y="78318"/>
                  </a:cubicBezTo>
                  <a:cubicBezTo>
                    <a:pt x="22188" y="78336"/>
                    <a:pt x="22278" y="78344"/>
                    <a:pt x="22368" y="78344"/>
                  </a:cubicBezTo>
                  <a:cubicBezTo>
                    <a:pt x="22757" y="78344"/>
                    <a:pt x="23171" y="78207"/>
                    <a:pt x="23573" y="78200"/>
                  </a:cubicBezTo>
                  <a:cubicBezTo>
                    <a:pt x="23613" y="78198"/>
                    <a:pt x="23653" y="78198"/>
                    <a:pt x="23693" y="78198"/>
                  </a:cubicBezTo>
                  <a:cubicBezTo>
                    <a:pt x="24138" y="78198"/>
                    <a:pt x="24588" y="78260"/>
                    <a:pt x="25037" y="78260"/>
                  </a:cubicBezTo>
                  <a:cubicBezTo>
                    <a:pt x="25074" y="78260"/>
                    <a:pt x="25112" y="78260"/>
                    <a:pt x="25149" y="78259"/>
                  </a:cubicBezTo>
                  <a:cubicBezTo>
                    <a:pt x="26094" y="78231"/>
                    <a:pt x="27038" y="78167"/>
                    <a:pt x="28070" y="78112"/>
                  </a:cubicBezTo>
                  <a:close/>
                  <a:moveTo>
                    <a:pt x="105279" y="105384"/>
                  </a:moveTo>
                  <a:cubicBezTo>
                    <a:pt x="105719" y="105668"/>
                    <a:pt x="106278" y="106036"/>
                    <a:pt x="106838" y="106398"/>
                  </a:cubicBezTo>
                  <a:cubicBezTo>
                    <a:pt x="106819" y="106457"/>
                    <a:pt x="106805" y="106512"/>
                    <a:pt x="106787" y="106572"/>
                  </a:cubicBezTo>
                  <a:cubicBezTo>
                    <a:pt x="95828" y="107172"/>
                    <a:pt x="84850" y="107309"/>
                    <a:pt x="73886" y="107707"/>
                  </a:cubicBezTo>
                  <a:cubicBezTo>
                    <a:pt x="73858" y="107648"/>
                    <a:pt x="73835" y="107584"/>
                    <a:pt x="73808" y="107524"/>
                  </a:cubicBezTo>
                  <a:cubicBezTo>
                    <a:pt x="74738" y="106924"/>
                    <a:pt x="75669" y="106328"/>
                    <a:pt x="76444" y="105828"/>
                  </a:cubicBezTo>
                  <a:cubicBezTo>
                    <a:pt x="76943" y="105938"/>
                    <a:pt x="77277" y="106075"/>
                    <a:pt x="77613" y="106075"/>
                  </a:cubicBezTo>
                  <a:cubicBezTo>
                    <a:pt x="80693" y="106035"/>
                    <a:pt x="83768" y="105952"/>
                    <a:pt x="86844" y="105925"/>
                  </a:cubicBezTo>
                  <a:cubicBezTo>
                    <a:pt x="91496" y="105883"/>
                    <a:pt x="96148" y="105893"/>
                    <a:pt x="100801" y="105856"/>
                  </a:cubicBezTo>
                  <a:cubicBezTo>
                    <a:pt x="102025" y="105847"/>
                    <a:pt x="103253" y="105756"/>
                    <a:pt x="104476" y="105678"/>
                  </a:cubicBezTo>
                  <a:cubicBezTo>
                    <a:pt x="104701" y="105664"/>
                    <a:pt x="104921" y="105517"/>
                    <a:pt x="105279" y="105384"/>
                  </a:cubicBezTo>
                  <a:close/>
                  <a:moveTo>
                    <a:pt x="34976" y="105430"/>
                  </a:moveTo>
                  <a:cubicBezTo>
                    <a:pt x="35546" y="105558"/>
                    <a:pt x="35948" y="105728"/>
                    <a:pt x="36352" y="105733"/>
                  </a:cubicBezTo>
                  <a:cubicBezTo>
                    <a:pt x="40363" y="105802"/>
                    <a:pt x="44373" y="105838"/>
                    <a:pt x="48384" y="105889"/>
                  </a:cubicBezTo>
                  <a:cubicBezTo>
                    <a:pt x="53109" y="105948"/>
                    <a:pt x="57834" y="106017"/>
                    <a:pt x="62560" y="106067"/>
                  </a:cubicBezTo>
                  <a:cubicBezTo>
                    <a:pt x="62567" y="106067"/>
                    <a:pt x="62574" y="106068"/>
                    <a:pt x="62580" y="106068"/>
                  </a:cubicBezTo>
                  <a:cubicBezTo>
                    <a:pt x="62963" y="106068"/>
                    <a:pt x="63346" y="105947"/>
                    <a:pt x="63728" y="105883"/>
                  </a:cubicBezTo>
                  <a:cubicBezTo>
                    <a:pt x="63734" y="105833"/>
                    <a:pt x="63734" y="105782"/>
                    <a:pt x="63738" y="105727"/>
                  </a:cubicBezTo>
                  <a:cubicBezTo>
                    <a:pt x="64668" y="106328"/>
                    <a:pt x="65594" y="106924"/>
                    <a:pt x="66525" y="107524"/>
                  </a:cubicBezTo>
                  <a:cubicBezTo>
                    <a:pt x="66507" y="107589"/>
                    <a:pt x="66488" y="107658"/>
                    <a:pt x="66470" y="107721"/>
                  </a:cubicBezTo>
                  <a:cubicBezTo>
                    <a:pt x="55501" y="107365"/>
                    <a:pt x="44533" y="107011"/>
                    <a:pt x="33565" y="106657"/>
                  </a:cubicBezTo>
                  <a:cubicBezTo>
                    <a:pt x="33542" y="106572"/>
                    <a:pt x="33524" y="106484"/>
                    <a:pt x="33501" y="106398"/>
                  </a:cubicBezTo>
                  <a:cubicBezTo>
                    <a:pt x="34046" y="106044"/>
                    <a:pt x="34587" y="105687"/>
                    <a:pt x="34976" y="105430"/>
                  </a:cubicBezTo>
                  <a:close/>
                  <a:moveTo>
                    <a:pt x="29720" y="61588"/>
                  </a:moveTo>
                  <a:cubicBezTo>
                    <a:pt x="29816" y="63284"/>
                    <a:pt x="29967" y="64920"/>
                    <a:pt x="29999" y="66561"/>
                  </a:cubicBezTo>
                  <a:cubicBezTo>
                    <a:pt x="30087" y="71250"/>
                    <a:pt x="30169" y="75939"/>
                    <a:pt x="30173" y="80633"/>
                  </a:cubicBezTo>
                  <a:cubicBezTo>
                    <a:pt x="30182" y="89374"/>
                    <a:pt x="30127" y="98110"/>
                    <a:pt x="30100" y="106851"/>
                  </a:cubicBezTo>
                  <a:cubicBezTo>
                    <a:pt x="30100" y="107250"/>
                    <a:pt x="30026" y="107698"/>
                    <a:pt x="30586" y="107877"/>
                  </a:cubicBezTo>
                  <a:cubicBezTo>
                    <a:pt x="28873" y="107574"/>
                    <a:pt x="27163" y="107272"/>
                    <a:pt x="25306" y="106942"/>
                  </a:cubicBezTo>
                  <a:cubicBezTo>
                    <a:pt x="25732" y="104279"/>
                    <a:pt x="26163" y="101685"/>
                    <a:pt x="26557" y="99086"/>
                  </a:cubicBezTo>
                  <a:cubicBezTo>
                    <a:pt x="27071" y="95704"/>
                    <a:pt x="27644" y="92330"/>
                    <a:pt x="28019" y="88929"/>
                  </a:cubicBezTo>
                  <a:cubicBezTo>
                    <a:pt x="28423" y="85312"/>
                    <a:pt x="28629" y="81669"/>
                    <a:pt x="28904" y="78038"/>
                  </a:cubicBezTo>
                  <a:cubicBezTo>
                    <a:pt x="28972" y="77163"/>
                    <a:pt x="28991" y="76288"/>
                    <a:pt x="29005" y="75417"/>
                  </a:cubicBezTo>
                  <a:cubicBezTo>
                    <a:pt x="29028" y="73881"/>
                    <a:pt x="29106" y="72341"/>
                    <a:pt x="29028" y="70815"/>
                  </a:cubicBezTo>
                  <a:cubicBezTo>
                    <a:pt x="28945" y="69224"/>
                    <a:pt x="28697" y="67648"/>
                    <a:pt x="28533" y="66062"/>
                  </a:cubicBezTo>
                  <a:cubicBezTo>
                    <a:pt x="28391" y="64687"/>
                    <a:pt x="28258" y="63303"/>
                    <a:pt x="28116" y="61877"/>
                  </a:cubicBezTo>
                  <a:cubicBezTo>
                    <a:pt x="28648" y="61780"/>
                    <a:pt x="29124" y="61694"/>
                    <a:pt x="29720" y="61588"/>
                  </a:cubicBezTo>
                  <a:close/>
                  <a:moveTo>
                    <a:pt x="51214" y="33674"/>
                  </a:moveTo>
                  <a:cubicBezTo>
                    <a:pt x="54184" y="33674"/>
                    <a:pt x="57154" y="33794"/>
                    <a:pt x="60118" y="34046"/>
                  </a:cubicBezTo>
                  <a:cubicBezTo>
                    <a:pt x="62674" y="34265"/>
                    <a:pt x="65127" y="34917"/>
                    <a:pt x="67538" y="35760"/>
                  </a:cubicBezTo>
                  <a:cubicBezTo>
                    <a:pt x="68156" y="35981"/>
                    <a:pt x="68780" y="36196"/>
                    <a:pt x="69262" y="36366"/>
                  </a:cubicBezTo>
                  <a:cubicBezTo>
                    <a:pt x="69155" y="40193"/>
                    <a:pt x="68991" y="43924"/>
                    <a:pt x="68968" y="47654"/>
                  </a:cubicBezTo>
                  <a:cubicBezTo>
                    <a:pt x="68946" y="51175"/>
                    <a:pt x="69096" y="54695"/>
                    <a:pt x="69124" y="58210"/>
                  </a:cubicBezTo>
                  <a:cubicBezTo>
                    <a:pt x="69165" y="63105"/>
                    <a:pt x="69119" y="68001"/>
                    <a:pt x="69197" y="72896"/>
                  </a:cubicBezTo>
                  <a:cubicBezTo>
                    <a:pt x="69275" y="77842"/>
                    <a:pt x="69504" y="82783"/>
                    <a:pt x="69586" y="87729"/>
                  </a:cubicBezTo>
                  <a:cubicBezTo>
                    <a:pt x="69655" y="92000"/>
                    <a:pt x="69605" y="96272"/>
                    <a:pt x="69628" y="100544"/>
                  </a:cubicBezTo>
                  <a:cubicBezTo>
                    <a:pt x="69641" y="103203"/>
                    <a:pt x="69683" y="105856"/>
                    <a:pt x="69715" y="108514"/>
                  </a:cubicBezTo>
                  <a:lnTo>
                    <a:pt x="69715" y="109087"/>
                  </a:lnTo>
                  <a:cubicBezTo>
                    <a:pt x="67483" y="106901"/>
                    <a:pt x="64971" y="105357"/>
                    <a:pt x="62426" y="103862"/>
                  </a:cubicBezTo>
                  <a:cubicBezTo>
                    <a:pt x="61817" y="103504"/>
                    <a:pt x="61207" y="103115"/>
                    <a:pt x="60552" y="102858"/>
                  </a:cubicBezTo>
                  <a:cubicBezTo>
                    <a:pt x="59809" y="102570"/>
                    <a:pt x="59002" y="102436"/>
                    <a:pt x="58242" y="102189"/>
                  </a:cubicBezTo>
                  <a:cubicBezTo>
                    <a:pt x="55758" y="101373"/>
                    <a:pt x="53232" y="100799"/>
                    <a:pt x="50610" y="100681"/>
                  </a:cubicBezTo>
                  <a:cubicBezTo>
                    <a:pt x="50335" y="100669"/>
                    <a:pt x="50061" y="100663"/>
                    <a:pt x="49788" y="100663"/>
                  </a:cubicBezTo>
                  <a:cubicBezTo>
                    <a:pt x="47486" y="100663"/>
                    <a:pt x="45238" y="101079"/>
                    <a:pt x="43001" y="101611"/>
                  </a:cubicBezTo>
                  <a:cubicBezTo>
                    <a:pt x="41484" y="101969"/>
                    <a:pt x="39939" y="102230"/>
                    <a:pt x="38468" y="102724"/>
                  </a:cubicBezTo>
                  <a:cubicBezTo>
                    <a:pt x="36286" y="103458"/>
                    <a:pt x="34315" y="104623"/>
                    <a:pt x="32518" y="106071"/>
                  </a:cubicBezTo>
                  <a:cubicBezTo>
                    <a:pt x="32079" y="106424"/>
                    <a:pt x="31616" y="106750"/>
                    <a:pt x="31015" y="107198"/>
                  </a:cubicBezTo>
                  <a:lnTo>
                    <a:pt x="31015" y="106534"/>
                  </a:lnTo>
                  <a:cubicBezTo>
                    <a:pt x="30997" y="101823"/>
                    <a:pt x="30974" y="97111"/>
                    <a:pt x="30974" y="92399"/>
                  </a:cubicBezTo>
                  <a:cubicBezTo>
                    <a:pt x="30974" y="92178"/>
                    <a:pt x="31172" y="91968"/>
                    <a:pt x="31249" y="91739"/>
                  </a:cubicBezTo>
                  <a:cubicBezTo>
                    <a:pt x="31286" y="91642"/>
                    <a:pt x="31245" y="91518"/>
                    <a:pt x="31140" y="91417"/>
                  </a:cubicBezTo>
                  <a:lnTo>
                    <a:pt x="31140" y="89346"/>
                  </a:lnTo>
                  <a:cubicBezTo>
                    <a:pt x="31117" y="82860"/>
                    <a:pt x="31112" y="76370"/>
                    <a:pt x="31057" y="69880"/>
                  </a:cubicBezTo>
                  <a:cubicBezTo>
                    <a:pt x="31043" y="67849"/>
                    <a:pt x="30924" y="65814"/>
                    <a:pt x="30778" y="63788"/>
                  </a:cubicBezTo>
                  <a:cubicBezTo>
                    <a:pt x="30723" y="63014"/>
                    <a:pt x="30470" y="62253"/>
                    <a:pt x="30292" y="61414"/>
                  </a:cubicBezTo>
                  <a:cubicBezTo>
                    <a:pt x="31401" y="61139"/>
                    <a:pt x="32547" y="60905"/>
                    <a:pt x="33665" y="60570"/>
                  </a:cubicBezTo>
                  <a:cubicBezTo>
                    <a:pt x="34403" y="60346"/>
                    <a:pt x="35141" y="60126"/>
                    <a:pt x="35879" y="59897"/>
                  </a:cubicBezTo>
                  <a:cubicBezTo>
                    <a:pt x="36961" y="59558"/>
                    <a:pt x="38033" y="59200"/>
                    <a:pt x="39087" y="58797"/>
                  </a:cubicBezTo>
                  <a:cubicBezTo>
                    <a:pt x="40760" y="58155"/>
                    <a:pt x="42386" y="57390"/>
                    <a:pt x="43995" y="56597"/>
                  </a:cubicBezTo>
                  <a:cubicBezTo>
                    <a:pt x="45104" y="56056"/>
                    <a:pt x="46242" y="55511"/>
                    <a:pt x="47035" y="54489"/>
                  </a:cubicBezTo>
                  <a:cubicBezTo>
                    <a:pt x="47080" y="54428"/>
                    <a:pt x="47185" y="54383"/>
                    <a:pt x="47263" y="54383"/>
                  </a:cubicBezTo>
                  <a:cubicBezTo>
                    <a:pt x="47928" y="54378"/>
                    <a:pt x="48593" y="54377"/>
                    <a:pt x="49256" y="54377"/>
                  </a:cubicBezTo>
                  <a:cubicBezTo>
                    <a:pt x="49844" y="54377"/>
                    <a:pt x="50431" y="54378"/>
                    <a:pt x="51013" y="54378"/>
                  </a:cubicBezTo>
                  <a:cubicBezTo>
                    <a:pt x="50958" y="54846"/>
                    <a:pt x="50903" y="55377"/>
                    <a:pt x="50825" y="55909"/>
                  </a:cubicBezTo>
                  <a:cubicBezTo>
                    <a:pt x="50811" y="56000"/>
                    <a:pt x="50715" y="56088"/>
                    <a:pt x="50637" y="56156"/>
                  </a:cubicBezTo>
                  <a:cubicBezTo>
                    <a:pt x="49982" y="56715"/>
                    <a:pt x="49894" y="57050"/>
                    <a:pt x="50188" y="57838"/>
                  </a:cubicBezTo>
                  <a:cubicBezTo>
                    <a:pt x="49460" y="58581"/>
                    <a:pt x="48716" y="59291"/>
                    <a:pt x="48034" y="60052"/>
                  </a:cubicBezTo>
                  <a:cubicBezTo>
                    <a:pt x="46204" y="62077"/>
                    <a:pt x="44835" y="64416"/>
                    <a:pt x="43487" y="66772"/>
                  </a:cubicBezTo>
                  <a:cubicBezTo>
                    <a:pt x="42515" y="68467"/>
                    <a:pt x="41653" y="70200"/>
                    <a:pt x="41305" y="72138"/>
                  </a:cubicBezTo>
                  <a:cubicBezTo>
                    <a:pt x="41223" y="72601"/>
                    <a:pt x="41213" y="73087"/>
                    <a:pt x="41246" y="73560"/>
                  </a:cubicBezTo>
                  <a:cubicBezTo>
                    <a:pt x="41293" y="74278"/>
                    <a:pt x="41705" y="74728"/>
                    <a:pt x="42382" y="74728"/>
                  </a:cubicBezTo>
                  <a:cubicBezTo>
                    <a:pt x="42435" y="74728"/>
                    <a:pt x="42490" y="74725"/>
                    <a:pt x="42547" y="74719"/>
                  </a:cubicBezTo>
                  <a:cubicBezTo>
                    <a:pt x="43032" y="74673"/>
                    <a:pt x="43583" y="74536"/>
                    <a:pt x="43964" y="74248"/>
                  </a:cubicBezTo>
                  <a:cubicBezTo>
                    <a:pt x="45651" y="72973"/>
                    <a:pt x="47113" y="71465"/>
                    <a:pt x="48313" y="69713"/>
                  </a:cubicBezTo>
                  <a:cubicBezTo>
                    <a:pt x="49400" y="68129"/>
                    <a:pt x="50563" y="66593"/>
                    <a:pt x="51585" y="64970"/>
                  </a:cubicBezTo>
                  <a:cubicBezTo>
                    <a:pt x="52521" y="63485"/>
                    <a:pt x="53309" y="61908"/>
                    <a:pt x="54152" y="60369"/>
                  </a:cubicBezTo>
                  <a:cubicBezTo>
                    <a:pt x="54262" y="60162"/>
                    <a:pt x="54308" y="59923"/>
                    <a:pt x="54386" y="59700"/>
                  </a:cubicBezTo>
                  <a:cubicBezTo>
                    <a:pt x="54494" y="59729"/>
                    <a:pt x="54603" y="59743"/>
                    <a:pt x="54712" y="59743"/>
                  </a:cubicBezTo>
                  <a:cubicBezTo>
                    <a:pt x="55554" y="59743"/>
                    <a:pt x="56358" y="58910"/>
                    <a:pt x="56191" y="58200"/>
                  </a:cubicBezTo>
                  <a:cubicBezTo>
                    <a:pt x="56975" y="57655"/>
                    <a:pt x="57823" y="57238"/>
                    <a:pt x="58437" y="56597"/>
                  </a:cubicBezTo>
                  <a:cubicBezTo>
                    <a:pt x="60055" y="54918"/>
                    <a:pt x="60527" y="52893"/>
                    <a:pt x="60028" y="50601"/>
                  </a:cubicBezTo>
                  <a:cubicBezTo>
                    <a:pt x="59868" y="49882"/>
                    <a:pt x="59895" y="49111"/>
                    <a:pt x="59918" y="48369"/>
                  </a:cubicBezTo>
                  <a:cubicBezTo>
                    <a:pt x="59941" y="47649"/>
                    <a:pt x="59799" y="47352"/>
                    <a:pt x="59254" y="47352"/>
                  </a:cubicBezTo>
                  <a:cubicBezTo>
                    <a:pt x="59157" y="47352"/>
                    <a:pt x="59047" y="47361"/>
                    <a:pt x="58923" y="47379"/>
                  </a:cubicBezTo>
                  <a:cubicBezTo>
                    <a:pt x="58240" y="47475"/>
                    <a:pt x="57548" y="47590"/>
                    <a:pt x="56889" y="47791"/>
                  </a:cubicBezTo>
                  <a:cubicBezTo>
                    <a:pt x="56191" y="48006"/>
                    <a:pt x="55843" y="48671"/>
                    <a:pt x="55957" y="49450"/>
                  </a:cubicBezTo>
                  <a:cubicBezTo>
                    <a:pt x="56714" y="48313"/>
                    <a:pt x="57888" y="48309"/>
                    <a:pt x="58955" y="48162"/>
                  </a:cubicBezTo>
                  <a:cubicBezTo>
                    <a:pt x="59070" y="49698"/>
                    <a:pt x="59203" y="51206"/>
                    <a:pt x="59281" y="52714"/>
                  </a:cubicBezTo>
                  <a:cubicBezTo>
                    <a:pt x="59304" y="53103"/>
                    <a:pt x="59194" y="53516"/>
                    <a:pt x="59079" y="53892"/>
                  </a:cubicBezTo>
                  <a:cubicBezTo>
                    <a:pt x="59009" y="54117"/>
                    <a:pt x="58900" y="54228"/>
                    <a:pt x="58770" y="54228"/>
                  </a:cubicBezTo>
                  <a:cubicBezTo>
                    <a:pt x="58659" y="54228"/>
                    <a:pt x="58534" y="54148"/>
                    <a:pt x="58405" y="53993"/>
                  </a:cubicBezTo>
                  <a:cubicBezTo>
                    <a:pt x="58347" y="53921"/>
                    <a:pt x="58297" y="53845"/>
                    <a:pt x="58254" y="53764"/>
                  </a:cubicBezTo>
                  <a:cubicBezTo>
                    <a:pt x="57902" y="53067"/>
                    <a:pt x="57297" y="52796"/>
                    <a:pt x="56554" y="52741"/>
                  </a:cubicBezTo>
                  <a:cubicBezTo>
                    <a:pt x="55811" y="52686"/>
                    <a:pt x="55803" y="52411"/>
                    <a:pt x="55550" y="51751"/>
                  </a:cubicBezTo>
                  <a:cubicBezTo>
                    <a:pt x="55303" y="51096"/>
                    <a:pt x="55692" y="50624"/>
                    <a:pt x="55647" y="50051"/>
                  </a:cubicBezTo>
                  <a:cubicBezTo>
                    <a:pt x="55627" y="49803"/>
                    <a:pt x="55563" y="49561"/>
                    <a:pt x="55455" y="49336"/>
                  </a:cubicBezTo>
                  <a:cubicBezTo>
                    <a:pt x="55004" y="48378"/>
                    <a:pt x="53852" y="47767"/>
                    <a:pt x="52778" y="47767"/>
                  </a:cubicBezTo>
                  <a:cubicBezTo>
                    <a:pt x="52552" y="47767"/>
                    <a:pt x="52329" y="47794"/>
                    <a:pt x="52117" y="47851"/>
                  </a:cubicBezTo>
                  <a:cubicBezTo>
                    <a:pt x="51206" y="48094"/>
                    <a:pt x="50331" y="48460"/>
                    <a:pt x="49386" y="48791"/>
                  </a:cubicBezTo>
                  <a:cubicBezTo>
                    <a:pt x="49386" y="48557"/>
                    <a:pt x="49404" y="48277"/>
                    <a:pt x="49382" y="47998"/>
                  </a:cubicBezTo>
                  <a:cubicBezTo>
                    <a:pt x="49338" y="47536"/>
                    <a:pt x="49071" y="47258"/>
                    <a:pt x="48710" y="47258"/>
                  </a:cubicBezTo>
                  <a:cubicBezTo>
                    <a:pt x="48580" y="47258"/>
                    <a:pt x="48439" y="47294"/>
                    <a:pt x="48291" y="47370"/>
                  </a:cubicBezTo>
                  <a:cubicBezTo>
                    <a:pt x="47975" y="47535"/>
                    <a:pt x="47667" y="47778"/>
                    <a:pt x="47447" y="48057"/>
                  </a:cubicBezTo>
                  <a:cubicBezTo>
                    <a:pt x="46700" y="49002"/>
                    <a:pt x="45994" y="49983"/>
                    <a:pt x="45266" y="50950"/>
                  </a:cubicBezTo>
                  <a:cubicBezTo>
                    <a:pt x="45183" y="51060"/>
                    <a:pt x="45073" y="51171"/>
                    <a:pt x="44950" y="51230"/>
                  </a:cubicBezTo>
                  <a:cubicBezTo>
                    <a:pt x="42314" y="52532"/>
                    <a:pt x="39578" y="53554"/>
                    <a:pt x="36616" y="54140"/>
                  </a:cubicBezTo>
                  <a:cubicBezTo>
                    <a:pt x="36667" y="51193"/>
                    <a:pt x="36199" y="48264"/>
                    <a:pt x="36721" y="45203"/>
                  </a:cubicBezTo>
                  <a:cubicBezTo>
                    <a:pt x="41017" y="45028"/>
                    <a:pt x="45312" y="44762"/>
                    <a:pt x="49601" y="44707"/>
                  </a:cubicBezTo>
                  <a:cubicBezTo>
                    <a:pt x="50174" y="44701"/>
                    <a:pt x="50748" y="44698"/>
                    <a:pt x="51321" y="44698"/>
                  </a:cubicBezTo>
                  <a:cubicBezTo>
                    <a:pt x="55029" y="44698"/>
                    <a:pt x="58744" y="44821"/>
                    <a:pt x="62500" y="44877"/>
                  </a:cubicBezTo>
                  <a:cubicBezTo>
                    <a:pt x="62448" y="45684"/>
                    <a:pt x="62376" y="46499"/>
                    <a:pt x="62353" y="47315"/>
                  </a:cubicBezTo>
                  <a:cubicBezTo>
                    <a:pt x="62270" y="50048"/>
                    <a:pt x="62206" y="52774"/>
                    <a:pt x="62132" y="55506"/>
                  </a:cubicBezTo>
                  <a:cubicBezTo>
                    <a:pt x="62073" y="57890"/>
                    <a:pt x="61926" y="60273"/>
                    <a:pt x="61959" y="62652"/>
                  </a:cubicBezTo>
                  <a:cubicBezTo>
                    <a:pt x="62018" y="66498"/>
                    <a:pt x="62206" y="70343"/>
                    <a:pt x="62307" y="74188"/>
                  </a:cubicBezTo>
                  <a:cubicBezTo>
                    <a:pt x="62334" y="75289"/>
                    <a:pt x="62256" y="76384"/>
                    <a:pt x="62229" y="77484"/>
                  </a:cubicBezTo>
                  <a:cubicBezTo>
                    <a:pt x="62225" y="77630"/>
                    <a:pt x="62174" y="77796"/>
                    <a:pt x="62225" y="77920"/>
                  </a:cubicBezTo>
                  <a:cubicBezTo>
                    <a:pt x="62311" y="78126"/>
                    <a:pt x="62458" y="78310"/>
                    <a:pt x="62578" y="78502"/>
                  </a:cubicBezTo>
                  <a:cubicBezTo>
                    <a:pt x="62706" y="78328"/>
                    <a:pt x="62930" y="78158"/>
                    <a:pt x="62940" y="77975"/>
                  </a:cubicBezTo>
                  <a:cubicBezTo>
                    <a:pt x="63022" y="76407"/>
                    <a:pt x="63173" y="74826"/>
                    <a:pt x="63100" y="73263"/>
                  </a:cubicBezTo>
                  <a:cubicBezTo>
                    <a:pt x="62853" y="67951"/>
                    <a:pt x="62743" y="62638"/>
                    <a:pt x="62977" y="57322"/>
                  </a:cubicBezTo>
                  <a:cubicBezTo>
                    <a:pt x="63110" y="54301"/>
                    <a:pt x="63078" y="51276"/>
                    <a:pt x="63137" y="48251"/>
                  </a:cubicBezTo>
                  <a:cubicBezTo>
                    <a:pt x="63150" y="47540"/>
                    <a:pt x="63251" y="46825"/>
                    <a:pt x="63260" y="46114"/>
                  </a:cubicBezTo>
                  <a:cubicBezTo>
                    <a:pt x="63265" y="45500"/>
                    <a:pt x="63205" y="44886"/>
                    <a:pt x="63132" y="44282"/>
                  </a:cubicBezTo>
                  <a:cubicBezTo>
                    <a:pt x="63118" y="44185"/>
                    <a:pt x="62866" y="44048"/>
                    <a:pt x="62719" y="44042"/>
                  </a:cubicBezTo>
                  <a:cubicBezTo>
                    <a:pt x="59553" y="43942"/>
                    <a:pt x="56385" y="43790"/>
                    <a:pt x="53219" y="43781"/>
                  </a:cubicBezTo>
                  <a:cubicBezTo>
                    <a:pt x="53175" y="43781"/>
                    <a:pt x="53132" y="43781"/>
                    <a:pt x="53089" y="43781"/>
                  </a:cubicBezTo>
                  <a:cubicBezTo>
                    <a:pt x="50185" y="43781"/>
                    <a:pt x="47277" y="43925"/>
                    <a:pt x="44372" y="44011"/>
                  </a:cubicBezTo>
                  <a:cubicBezTo>
                    <a:pt x="42686" y="44057"/>
                    <a:pt x="40999" y="44075"/>
                    <a:pt x="39316" y="44185"/>
                  </a:cubicBezTo>
                  <a:cubicBezTo>
                    <a:pt x="38322" y="44249"/>
                    <a:pt x="37337" y="44455"/>
                    <a:pt x="36346" y="44611"/>
                  </a:cubicBezTo>
                  <a:cubicBezTo>
                    <a:pt x="36273" y="44620"/>
                    <a:pt x="36168" y="44703"/>
                    <a:pt x="36144" y="44772"/>
                  </a:cubicBezTo>
                  <a:cubicBezTo>
                    <a:pt x="35961" y="45386"/>
                    <a:pt x="35645" y="46009"/>
                    <a:pt x="35650" y="46628"/>
                  </a:cubicBezTo>
                  <a:cubicBezTo>
                    <a:pt x="35660" y="49025"/>
                    <a:pt x="35778" y="51422"/>
                    <a:pt x="35852" y="53824"/>
                  </a:cubicBezTo>
                  <a:cubicBezTo>
                    <a:pt x="35856" y="53984"/>
                    <a:pt x="35852" y="54145"/>
                    <a:pt x="35852" y="54447"/>
                  </a:cubicBezTo>
                  <a:cubicBezTo>
                    <a:pt x="33899" y="54676"/>
                    <a:pt x="31965" y="54905"/>
                    <a:pt x="29875" y="55149"/>
                  </a:cubicBezTo>
                  <a:cubicBezTo>
                    <a:pt x="29774" y="54057"/>
                    <a:pt x="29695" y="53077"/>
                    <a:pt x="29586" y="52096"/>
                  </a:cubicBezTo>
                  <a:cubicBezTo>
                    <a:pt x="29558" y="51876"/>
                    <a:pt x="29389" y="51674"/>
                    <a:pt x="29352" y="51455"/>
                  </a:cubicBezTo>
                  <a:cubicBezTo>
                    <a:pt x="29261" y="50895"/>
                    <a:pt x="29206" y="50332"/>
                    <a:pt x="29147" y="49768"/>
                  </a:cubicBezTo>
                  <a:cubicBezTo>
                    <a:pt x="29118" y="49461"/>
                    <a:pt x="29156" y="49135"/>
                    <a:pt x="29086" y="48838"/>
                  </a:cubicBezTo>
                  <a:cubicBezTo>
                    <a:pt x="29018" y="48521"/>
                    <a:pt x="29059" y="48319"/>
                    <a:pt x="29362" y="48169"/>
                  </a:cubicBezTo>
                  <a:cubicBezTo>
                    <a:pt x="29591" y="48049"/>
                    <a:pt x="29875" y="47907"/>
                    <a:pt x="29549" y="47632"/>
                  </a:cubicBezTo>
                  <a:cubicBezTo>
                    <a:pt x="30370" y="47191"/>
                    <a:pt x="31177" y="46834"/>
                    <a:pt x="31901" y="46353"/>
                  </a:cubicBezTo>
                  <a:cubicBezTo>
                    <a:pt x="33332" y="45390"/>
                    <a:pt x="34353" y="44038"/>
                    <a:pt x="35115" y="42526"/>
                  </a:cubicBezTo>
                  <a:cubicBezTo>
                    <a:pt x="35384" y="41989"/>
                    <a:pt x="35389" y="41274"/>
                    <a:pt x="35371" y="40647"/>
                  </a:cubicBezTo>
                  <a:cubicBezTo>
                    <a:pt x="35334" y="39611"/>
                    <a:pt x="35192" y="38575"/>
                    <a:pt x="35073" y="37539"/>
                  </a:cubicBezTo>
                  <a:cubicBezTo>
                    <a:pt x="35041" y="37260"/>
                    <a:pt x="35137" y="37140"/>
                    <a:pt x="35376" y="36989"/>
                  </a:cubicBezTo>
                  <a:cubicBezTo>
                    <a:pt x="39280" y="34514"/>
                    <a:pt x="43648" y="33840"/>
                    <a:pt x="48145" y="33716"/>
                  </a:cubicBezTo>
                  <a:cubicBezTo>
                    <a:pt x="49168" y="33688"/>
                    <a:pt x="50191" y="33674"/>
                    <a:pt x="51214" y="33674"/>
                  </a:cubicBezTo>
                  <a:close/>
                  <a:moveTo>
                    <a:pt x="80165" y="34055"/>
                  </a:moveTo>
                  <a:cubicBezTo>
                    <a:pt x="80165" y="34528"/>
                    <a:pt x="80170" y="34995"/>
                    <a:pt x="80165" y="35466"/>
                  </a:cubicBezTo>
                  <a:cubicBezTo>
                    <a:pt x="80138" y="38194"/>
                    <a:pt x="80024" y="40926"/>
                    <a:pt x="80097" y="43653"/>
                  </a:cubicBezTo>
                  <a:cubicBezTo>
                    <a:pt x="80249" y="49305"/>
                    <a:pt x="81133" y="54842"/>
                    <a:pt x="83031" y="60191"/>
                  </a:cubicBezTo>
                  <a:cubicBezTo>
                    <a:pt x="83104" y="60401"/>
                    <a:pt x="83151" y="60631"/>
                    <a:pt x="83274" y="60805"/>
                  </a:cubicBezTo>
                  <a:cubicBezTo>
                    <a:pt x="83429" y="61024"/>
                    <a:pt x="83650" y="61199"/>
                    <a:pt x="83837" y="61392"/>
                  </a:cubicBezTo>
                  <a:cubicBezTo>
                    <a:pt x="84030" y="61194"/>
                    <a:pt x="84291" y="61024"/>
                    <a:pt x="84401" y="60791"/>
                  </a:cubicBezTo>
                  <a:cubicBezTo>
                    <a:pt x="85415" y="58696"/>
                    <a:pt x="86399" y="56592"/>
                    <a:pt x="87394" y="54493"/>
                  </a:cubicBezTo>
                  <a:cubicBezTo>
                    <a:pt x="87439" y="54396"/>
                    <a:pt x="87508" y="54314"/>
                    <a:pt x="87614" y="54145"/>
                  </a:cubicBezTo>
                  <a:cubicBezTo>
                    <a:pt x="87898" y="54520"/>
                    <a:pt x="88186" y="54827"/>
                    <a:pt x="88394" y="55181"/>
                  </a:cubicBezTo>
                  <a:cubicBezTo>
                    <a:pt x="89567" y="57206"/>
                    <a:pt x="91240" y="58807"/>
                    <a:pt x="92843" y="60465"/>
                  </a:cubicBezTo>
                  <a:cubicBezTo>
                    <a:pt x="92953" y="60585"/>
                    <a:pt x="93091" y="60681"/>
                    <a:pt x="93224" y="60782"/>
                  </a:cubicBezTo>
                  <a:cubicBezTo>
                    <a:pt x="93474" y="60969"/>
                    <a:pt x="93705" y="61062"/>
                    <a:pt x="93897" y="61062"/>
                  </a:cubicBezTo>
                  <a:cubicBezTo>
                    <a:pt x="94234" y="61062"/>
                    <a:pt x="94455" y="60779"/>
                    <a:pt x="94467" y="60223"/>
                  </a:cubicBezTo>
                  <a:cubicBezTo>
                    <a:pt x="94494" y="59040"/>
                    <a:pt x="94411" y="57848"/>
                    <a:pt x="94324" y="56666"/>
                  </a:cubicBezTo>
                  <a:cubicBezTo>
                    <a:pt x="94136" y="54053"/>
                    <a:pt x="93857" y="51445"/>
                    <a:pt x="93728" y="48832"/>
                  </a:cubicBezTo>
                  <a:cubicBezTo>
                    <a:pt x="93632" y="46802"/>
                    <a:pt x="93659" y="44767"/>
                    <a:pt x="93728" y="42736"/>
                  </a:cubicBezTo>
                  <a:cubicBezTo>
                    <a:pt x="93796" y="40601"/>
                    <a:pt x="94265" y="38510"/>
                    <a:pt x="94957" y="36503"/>
                  </a:cubicBezTo>
                  <a:cubicBezTo>
                    <a:pt x="95227" y="35724"/>
                    <a:pt x="95914" y="35060"/>
                    <a:pt x="96506" y="34431"/>
                  </a:cubicBezTo>
                  <a:cubicBezTo>
                    <a:pt x="96702" y="34223"/>
                    <a:pt x="96960" y="34083"/>
                    <a:pt x="97260" y="34083"/>
                  </a:cubicBezTo>
                  <a:cubicBezTo>
                    <a:pt x="97437" y="34083"/>
                    <a:pt x="97629" y="34131"/>
                    <a:pt x="97831" y="34244"/>
                  </a:cubicBezTo>
                  <a:cubicBezTo>
                    <a:pt x="98247" y="34473"/>
                    <a:pt x="98784" y="34477"/>
                    <a:pt x="99265" y="34596"/>
                  </a:cubicBezTo>
                  <a:cubicBezTo>
                    <a:pt x="99563" y="34669"/>
                    <a:pt x="99856" y="34770"/>
                    <a:pt x="100200" y="34871"/>
                  </a:cubicBezTo>
                  <a:cubicBezTo>
                    <a:pt x="99916" y="36970"/>
                    <a:pt x="100401" y="38657"/>
                    <a:pt x="102656" y="39331"/>
                  </a:cubicBezTo>
                  <a:cubicBezTo>
                    <a:pt x="102976" y="39426"/>
                    <a:pt x="103326" y="39470"/>
                    <a:pt x="103687" y="39470"/>
                  </a:cubicBezTo>
                  <a:cubicBezTo>
                    <a:pt x="105019" y="39470"/>
                    <a:pt x="106510" y="38864"/>
                    <a:pt x="107213" y="37938"/>
                  </a:cubicBezTo>
                  <a:cubicBezTo>
                    <a:pt x="107547" y="38144"/>
                    <a:pt x="107873" y="38382"/>
                    <a:pt x="108226" y="38552"/>
                  </a:cubicBezTo>
                  <a:cubicBezTo>
                    <a:pt x="108588" y="38722"/>
                    <a:pt x="108977" y="38827"/>
                    <a:pt x="109450" y="38992"/>
                  </a:cubicBezTo>
                  <a:lnTo>
                    <a:pt x="109450" y="39610"/>
                  </a:lnTo>
                  <a:cubicBezTo>
                    <a:pt x="109450" y="46889"/>
                    <a:pt x="109486" y="54168"/>
                    <a:pt x="109440" y="61447"/>
                  </a:cubicBezTo>
                  <a:cubicBezTo>
                    <a:pt x="109404" y="67730"/>
                    <a:pt x="109253" y="74014"/>
                    <a:pt x="109187" y="80299"/>
                  </a:cubicBezTo>
                  <a:cubicBezTo>
                    <a:pt x="109151" y="83741"/>
                    <a:pt x="109197" y="87188"/>
                    <a:pt x="109206" y="90634"/>
                  </a:cubicBezTo>
                  <a:cubicBezTo>
                    <a:pt x="109206" y="90891"/>
                    <a:pt x="109247" y="91143"/>
                    <a:pt x="109269" y="91408"/>
                  </a:cubicBezTo>
                  <a:lnTo>
                    <a:pt x="109013" y="91408"/>
                  </a:lnTo>
                  <a:cubicBezTo>
                    <a:pt x="109004" y="91463"/>
                    <a:pt x="108972" y="91541"/>
                    <a:pt x="108995" y="91564"/>
                  </a:cubicBezTo>
                  <a:cubicBezTo>
                    <a:pt x="109503" y="92041"/>
                    <a:pt x="109357" y="92660"/>
                    <a:pt x="109353" y="93247"/>
                  </a:cubicBezTo>
                  <a:cubicBezTo>
                    <a:pt x="109340" y="97574"/>
                    <a:pt x="109330" y="101901"/>
                    <a:pt x="109320" y="106228"/>
                  </a:cubicBezTo>
                  <a:lnTo>
                    <a:pt x="109320" y="107125"/>
                  </a:lnTo>
                  <a:cubicBezTo>
                    <a:pt x="108930" y="106878"/>
                    <a:pt x="108587" y="106712"/>
                    <a:pt x="108307" y="106474"/>
                  </a:cubicBezTo>
                  <a:cubicBezTo>
                    <a:pt x="105383" y="103971"/>
                    <a:pt x="102009" y="102486"/>
                    <a:pt x="98223" y="101794"/>
                  </a:cubicBezTo>
                  <a:cubicBezTo>
                    <a:pt x="95881" y="101369"/>
                    <a:pt x="93580" y="100745"/>
                    <a:pt x="91183" y="100677"/>
                  </a:cubicBezTo>
                  <a:cubicBezTo>
                    <a:pt x="90981" y="100671"/>
                    <a:pt x="90781" y="100668"/>
                    <a:pt x="90580" y="100668"/>
                  </a:cubicBezTo>
                  <a:cubicBezTo>
                    <a:pt x="87958" y="100668"/>
                    <a:pt x="85414" y="101166"/>
                    <a:pt x="82909" y="101928"/>
                  </a:cubicBezTo>
                  <a:cubicBezTo>
                    <a:pt x="81842" y="102253"/>
                    <a:pt x="80723" y="102450"/>
                    <a:pt x="79710" y="102894"/>
                  </a:cubicBezTo>
                  <a:cubicBezTo>
                    <a:pt x="78552" y="103408"/>
                    <a:pt x="77475" y="104114"/>
                    <a:pt x="76379" y="104774"/>
                  </a:cubicBezTo>
                  <a:cubicBezTo>
                    <a:pt x="74362" y="105997"/>
                    <a:pt x="72410" y="107322"/>
                    <a:pt x="70622" y="109087"/>
                  </a:cubicBezTo>
                  <a:lnTo>
                    <a:pt x="70622" y="108382"/>
                  </a:lnTo>
                  <a:cubicBezTo>
                    <a:pt x="70645" y="102391"/>
                    <a:pt x="70691" y="96396"/>
                    <a:pt x="70677" y="90400"/>
                  </a:cubicBezTo>
                  <a:cubicBezTo>
                    <a:pt x="70673" y="87856"/>
                    <a:pt x="70554" y="85312"/>
                    <a:pt x="70472" y="82763"/>
                  </a:cubicBezTo>
                  <a:cubicBezTo>
                    <a:pt x="70379" y="79816"/>
                    <a:pt x="70201" y="76875"/>
                    <a:pt x="70192" y="73926"/>
                  </a:cubicBezTo>
                  <a:cubicBezTo>
                    <a:pt x="70187" y="71177"/>
                    <a:pt x="70375" y="68431"/>
                    <a:pt x="70444" y="65680"/>
                  </a:cubicBezTo>
                  <a:cubicBezTo>
                    <a:pt x="70526" y="62165"/>
                    <a:pt x="70581" y="58645"/>
                    <a:pt x="70627" y="55125"/>
                  </a:cubicBezTo>
                  <a:cubicBezTo>
                    <a:pt x="70671" y="52140"/>
                    <a:pt x="70701" y="49153"/>
                    <a:pt x="70714" y="46164"/>
                  </a:cubicBezTo>
                  <a:cubicBezTo>
                    <a:pt x="70728" y="43231"/>
                    <a:pt x="70714" y="40302"/>
                    <a:pt x="70710" y="37368"/>
                  </a:cubicBezTo>
                  <a:cubicBezTo>
                    <a:pt x="70710" y="36630"/>
                    <a:pt x="70829" y="36443"/>
                    <a:pt x="71511" y="36199"/>
                  </a:cubicBezTo>
                  <a:cubicBezTo>
                    <a:pt x="71906" y="36058"/>
                    <a:pt x="72304" y="35938"/>
                    <a:pt x="72689" y="35810"/>
                  </a:cubicBezTo>
                  <a:cubicBezTo>
                    <a:pt x="72841" y="36567"/>
                    <a:pt x="72923" y="37276"/>
                    <a:pt x="73135" y="37955"/>
                  </a:cubicBezTo>
                  <a:cubicBezTo>
                    <a:pt x="73442" y="38963"/>
                    <a:pt x="74110" y="39479"/>
                    <a:pt x="75020" y="39479"/>
                  </a:cubicBezTo>
                  <a:cubicBezTo>
                    <a:pt x="75264" y="39479"/>
                    <a:pt x="75526" y="39441"/>
                    <a:pt x="75802" y="39367"/>
                  </a:cubicBezTo>
                  <a:cubicBezTo>
                    <a:pt x="77695" y="38853"/>
                    <a:pt x="78722" y="37525"/>
                    <a:pt x="78745" y="35563"/>
                  </a:cubicBezTo>
                  <a:lnTo>
                    <a:pt x="78745" y="35508"/>
                  </a:lnTo>
                  <a:cubicBezTo>
                    <a:pt x="78758" y="34192"/>
                    <a:pt x="78758" y="34192"/>
                    <a:pt x="80165" y="34055"/>
                  </a:cubicBezTo>
                  <a:close/>
                  <a:moveTo>
                    <a:pt x="1669" y="102611"/>
                  </a:moveTo>
                  <a:cubicBezTo>
                    <a:pt x="2823" y="103024"/>
                    <a:pt x="4056" y="103459"/>
                    <a:pt x="5280" y="103908"/>
                  </a:cubicBezTo>
                  <a:cubicBezTo>
                    <a:pt x="5390" y="103945"/>
                    <a:pt x="5518" y="104036"/>
                    <a:pt x="5560" y="104137"/>
                  </a:cubicBezTo>
                  <a:cubicBezTo>
                    <a:pt x="6000" y="105205"/>
                    <a:pt x="6856" y="105939"/>
                    <a:pt x="7636" y="106727"/>
                  </a:cubicBezTo>
                  <a:cubicBezTo>
                    <a:pt x="8557" y="107662"/>
                    <a:pt x="9496" y="108579"/>
                    <a:pt x="10432" y="109505"/>
                  </a:cubicBezTo>
                  <a:cubicBezTo>
                    <a:pt x="10400" y="109564"/>
                    <a:pt x="10368" y="109619"/>
                    <a:pt x="10335" y="109678"/>
                  </a:cubicBezTo>
                  <a:cubicBezTo>
                    <a:pt x="9487" y="109367"/>
                    <a:pt x="8635" y="109065"/>
                    <a:pt x="7797" y="108739"/>
                  </a:cubicBezTo>
                  <a:cubicBezTo>
                    <a:pt x="6756" y="108336"/>
                    <a:pt x="5702" y="107959"/>
                    <a:pt x="4694" y="107483"/>
                  </a:cubicBezTo>
                  <a:cubicBezTo>
                    <a:pt x="3544" y="106938"/>
                    <a:pt x="2439" y="106301"/>
                    <a:pt x="1312" y="105700"/>
                  </a:cubicBezTo>
                  <a:cubicBezTo>
                    <a:pt x="977" y="105526"/>
                    <a:pt x="940" y="105279"/>
                    <a:pt x="1045" y="104921"/>
                  </a:cubicBezTo>
                  <a:cubicBezTo>
                    <a:pt x="1289" y="104124"/>
                    <a:pt x="1481" y="103312"/>
                    <a:pt x="1669" y="102611"/>
                  </a:cubicBezTo>
                  <a:close/>
                  <a:moveTo>
                    <a:pt x="107387" y="107114"/>
                  </a:moveTo>
                  <a:cubicBezTo>
                    <a:pt x="107413" y="107114"/>
                    <a:pt x="107439" y="107114"/>
                    <a:pt x="107465" y="107116"/>
                  </a:cubicBezTo>
                  <a:cubicBezTo>
                    <a:pt x="107749" y="107135"/>
                    <a:pt x="108024" y="107263"/>
                    <a:pt x="107974" y="107661"/>
                  </a:cubicBezTo>
                  <a:lnTo>
                    <a:pt x="107974" y="107662"/>
                  </a:lnTo>
                  <a:cubicBezTo>
                    <a:pt x="107955" y="107791"/>
                    <a:pt x="108016" y="107928"/>
                    <a:pt x="108043" y="108088"/>
                  </a:cubicBezTo>
                  <a:cubicBezTo>
                    <a:pt x="95836" y="108830"/>
                    <a:pt x="83535" y="108793"/>
                    <a:pt x="71265" y="109815"/>
                  </a:cubicBezTo>
                  <a:cubicBezTo>
                    <a:pt x="71801" y="109298"/>
                    <a:pt x="72126" y="108623"/>
                    <a:pt x="73052" y="108601"/>
                  </a:cubicBezTo>
                  <a:cubicBezTo>
                    <a:pt x="77539" y="108500"/>
                    <a:pt x="82026" y="108316"/>
                    <a:pt x="86514" y="108179"/>
                  </a:cubicBezTo>
                  <a:cubicBezTo>
                    <a:pt x="90437" y="108055"/>
                    <a:pt x="94356" y="108000"/>
                    <a:pt x="98275" y="107826"/>
                  </a:cubicBezTo>
                  <a:cubicBezTo>
                    <a:pt x="101020" y="107707"/>
                    <a:pt x="103757" y="107436"/>
                    <a:pt x="106493" y="107226"/>
                  </a:cubicBezTo>
                  <a:cubicBezTo>
                    <a:pt x="106793" y="107204"/>
                    <a:pt x="107091" y="107114"/>
                    <a:pt x="107387" y="107114"/>
                  </a:cubicBezTo>
                  <a:close/>
                  <a:moveTo>
                    <a:pt x="32839" y="107127"/>
                  </a:moveTo>
                  <a:cubicBezTo>
                    <a:pt x="32864" y="107127"/>
                    <a:pt x="32889" y="107128"/>
                    <a:pt x="32914" y="107130"/>
                  </a:cubicBezTo>
                  <a:cubicBezTo>
                    <a:pt x="34867" y="107291"/>
                    <a:pt x="36810" y="107538"/>
                    <a:pt x="38763" y="107630"/>
                  </a:cubicBezTo>
                  <a:cubicBezTo>
                    <a:pt x="42315" y="107795"/>
                    <a:pt x="45872" y="107868"/>
                    <a:pt x="49424" y="107984"/>
                  </a:cubicBezTo>
                  <a:cubicBezTo>
                    <a:pt x="55029" y="108163"/>
                    <a:pt x="60635" y="108345"/>
                    <a:pt x="66241" y="108529"/>
                  </a:cubicBezTo>
                  <a:cubicBezTo>
                    <a:pt x="66731" y="108542"/>
                    <a:pt x="67226" y="108560"/>
                    <a:pt x="67716" y="108624"/>
                  </a:cubicBezTo>
                  <a:cubicBezTo>
                    <a:pt x="67895" y="108647"/>
                    <a:pt x="68065" y="108794"/>
                    <a:pt x="68216" y="108918"/>
                  </a:cubicBezTo>
                  <a:cubicBezTo>
                    <a:pt x="68524" y="109170"/>
                    <a:pt x="68812" y="109440"/>
                    <a:pt x="69110" y="109707"/>
                  </a:cubicBezTo>
                  <a:cubicBezTo>
                    <a:pt x="69087" y="109775"/>
                    <a:pt x="69069" y="109839"/>
                    <a:pt x="69046" y="109907"/>
                  </a:cubicBezTo>
                  <a:cubicBezTo>
                    <a:pt x="56799" y="108794"/>
                    <a:pt x="44501" y="108830"/>
                    <a:pt x="32296" y="108089"/>
                  </a:cubicBezTo>
                  <a:cubicBezTo>
                    <a:pt x="32323" y="107933"/>
                    <a:pt x="32378" y="107795"/>
                    <a:pt x="32364" y="107667"/>
                  </a:cubicBezTo>
                  <a:cubicBezTo>
                    <a:pt x="32334" y="107285"/>
                    <a:pt x="32540" y="107127"/>
                    <a:pt x="32839" y="107127"/>
                  </a:cubicBezTo>
                  <a:close/>
                  <a:moveTo>
                    <a:pt x="23246" y="107045"/>
                  </a:moveTo>
                  <a:cubicBezTo>
                    <a:pt x="23635" y="107045"/>
                    <a:pt x="23973" y="107148"/>
                    <a:pt x="24384" y="107351"/>
                  </a:cubicBezTo>
                  <a:cubicBezTo>
                    <a:pt x="25296" y="107799"/>
                    <a:pt x="26360" y="107965"/>
                    <a:pt x="27378" y="108175"/>
                  </a:cubicBezTo>
                  <a:cubicBezTo>
                    <a:pt x="28683" y="108445"/>
                    <a:pt x="30003" y="108638"/>
                    <a:pt x="31320" y="108872"/>
                  </a:cubicBezTo>
                  <a:cubicBezTo>
                    <a:pt x="31493" y="108905"/>
                    <a:pt x="31663" y="108968"/>
                    <a:pt x="31833" y="109015"/>
                  </a:cubicBezTo>
                  <a:cubicBezTo>
                    <a:pt x="31833" y="109069"/>
                    <a:pt x="31827" y="109120"/>
                    <a:pt x="31827" y="109175"/>
                  </a:cubicBezTo>
                  <a:cubicBezTo>
                    <a:pt x="30508" y="109303"/>
                    <a:pt x="29187" y="109450"/>
                    <a:pt x="27862" y="109550"/>
                  </a:cubicBezTo>
                  <a:cubicBezTo>
                    <a:pt x="25910" y="109697"/>
                    <a:pt x="23958" y="109816"/>
                    <a:pt x="22004" y="109945"/>
                  </a:cubicBezTo>
                  <a:cubicBezTo>
                    <a:pt x="21923" y="109950"/>
                    <a:pt x="21841" y="109953"/>
                    <a:pt x="21759" y="109953"/>
                  </a:cubicBezTo>
                  <a:cubicBezTo>
                    <a:pt x="21639" y="109953"/>
                    <a:pt x="21519" y="109947"/>
                    <a:pt x="21400" y="109936"/>
                  </a:cubicBezTo>
                  <a:cubicBezTo>
                    <a:pt x="20198" y="109839"/>
                    <a:pt x="20039" y="109669"/>
                    <a:pt x="19993" y="108491"/>
                  </a:cubicBezTo>
                  <a:cubicBezTo>
                    <a:pt x="19974" y="108106"/>
                    <a:pt x="19928" y="107726"/>
                    <a:pt x="19901" y="107368"/>
                  </a:cubicBezTo>
                  <a:cubicBezTo>
                    <a:pt x="20910" y="107273"/>
                    <a:pt x="21905" y="107208"/>
                    <a:pt x="22889" y="107071"/>
                  </a:cubicBezTo>
                  <a:cubicBezTo>
                    <a:pt x="23015" y="107053"/>
                    <a:pt x="23132" y="107045"/>
                    <a:pt x="23246" y="107045"/>
                  </a:cubicBezTo>
                  <a:close/>
                  <a:moveTo>
                    <a:pt x="89434" y="1"/>
                  </a:moveTo>
                  <a:cubicBezTo>
                    <a:pt x="88119" y="1"/>
                    <a:pt x="86804" y="172"/>
                    <a:pt x="85497" y="457"/>
                  </a:cubicBezTo>
                  <a:cubicBezTo>
                    <a:pt x="83435" y="911"/>
                    <a:pt x="81588" y="1896"/>
                    <a:pt x="80025" y="3262"/>
                  </a:cubicBezTo>
                  <a:cubicBezTo>
                    <a:pt x="77879" y="5132"/>
                    <a:pt x="76756" y="7649"/>
                    <a:pt x="76220" y="10407"/>
                  </a:cubicBezTo>
                  <a:cubicBezTo>
                    <a:pt x="76028" y="11379"/>
                    <a:pt x="75968" y="12388"/>
                    <a:pt x="75936" y="13388"/>
                  </a:cubicBezTo>
                  <a:cubicBezTo>
                    <a:pt x="75900" y="14482"/>
                    <a:pt x="76169" y="15487"/>
                    <a:pt x="77091" y="16229"/>
                  </a:cubicBezTo>
                  <a:cubicBezTo>
                    <a:pt x="77636" y="16669"/>
                    <a:pt x="77604" y="16848"/>
                    <a:pt x="77137" y="17366"/>
                  </a:cubicBezTo>
                  <a:cubicBezTo>
                    <a:pt x="76339" y="18250"/>
                    <a:pt x="75385" y="18846"/>
                    <a:pt x="74213" y="19093"/>
                  </a:cubicBezTo>
                  <a:cubicBezTo>
                    <a:pt x="73241" y="19299"/>
                    <a:pt x="72398" y="19762"/>
                    <a:pt x="71668" y="20446"/>
                  </a:cubicBezTo>
                  <a:cubicBezTo>
                    <a:pt x="70885" y="21184"/>
                    <a:pt x="70734" y="21802"/>
                    <a:pt x="71150" y="22815"/>
                  </a:cubicBezTo>
                  <a:cubicBezTo>
                    <a:pt x="71388" y="23393"/>
                    <a:pt x="71665" y="23951"/>
                    <a:pt x="71897" y="24529"/>
                  </a:cubicBezTo>
                  <a:cubicBezTo>
                    <a:pt x="72265" y="25419"/>
                    <a:pt x="72576" y="26262"/>
                    <a:pt x="72122" y="27293"/>
                  </a:cubicBezTo>
                  <a:cubicBezTo>
                    <a:pt x="71645" y="28374"/>
                    <a:pt x="72489" y="29548"/>
                    <a:pt x="73708" y="29759"/>
                  </a:cubicBezTo>
                  <a:cubicBezTo>
                    <a:pt x="73910" y="29793"/>
                    <a:pt x="74107" y="29809"/>
                    <a:pt x="74300" y="29809"/>
                  </a:cubicBezTo>
                  <a:cubicBezTo>
                    <a:pt x="75209" y="29809"/>
                    <a:pt x="76031" y="29455"/>
                    <a:pt x="76847" y="29016"/>
                  </a:cubicBezTo>
                  <a:cubicBezTo>
                    <a:pt x="77297" y="28774"/>
                    <a:pt x="77838" y="28589"/>
                    <a:pt x="78332" y="28589"/>
                  </a:cubicBezTo>
                  <a:cubicBezTo>
                    <a:pt x="78919" y="28589"/>
                    <a:pt x="79460" y="28497"/>
                    <a:pt x="79978" y="28292"/>
                  </a:cubicBezTo>
                  <a:cubicBezTo>
                    <a:pt x="80152" y="28227"/>
                    <a:pt x="80318" y="28145"/>
                    <a:pt x="80487" y="28054"/>
                  </a:cubicBezTo>
                  <a:cubicBezTo>
                    <a:pt x="81179" y="27669"/>
                    <a:pt x="81440" y="27119"/>
                    <a:pt x="81243" y="26354"/>
                  </a:cubicBezTo>
                  <a:cubicBezTo>
                    <a:pt x="81156" y="26018"/>
                    <a:pt x="80991" y="25703"/>
                    <a:pt x="80872" y="25377"/>
                  </a:cubicBezTo>
                  <a:cubicBezTo>
                    <a:pt x="80734" y="24992"/>
                    <a:pt x="80606" y="24602"/>
                    <a:pt x="80514" y="24337"/>
                  </a:cubicBezTo>
                  <a:cubicBezTo>
                    <a:pt x="81004" y="24030"/>
                    <a:pt x="81518" y="23864"/>
                    <a:pt x="81747" y="23517"/>
                  </a:cubicBezTo>
                  <a:cubicBezTo>
                    <a:pt x="81976" y="23163"/>
                    <a:pt x="81921" y="22627"/>
                    <a:pt x="81982" y="22229"/>
                  </a:cubicBezTo>
                  <a:cubicBezTo>
                    <a:pt x="83237" y="22535"/>
                    <a:pt x="84544" y="22852"/>
                    <a:pt x="85937" y="23191"/>
                  </a:cubicBezTo>
                  <a:cubicBezTo>
                    <a:pt x="85817" y="24506"/>
                    <a:pt x="85689" y="25900"/>
                    <a:pt x="85565" y="27266"/>
                  </a:cubicBezTo>
                  <a:cubicBezTo>
                    <a:pt x="85217" y="27362"/>
                    <a:pt x="84919" y="27408"/>
                    <a:pt x="84653" y="27518"/>
                  </a:cubicBezTo>
                  <a:cubicBezTo>
                    <a:pt x="83226" y="28098"/>
                    <a:pt x="81803" y="28682"/>
                    <a:pt x="80381" y="29268"/>
                  </a:cubicBezTo>
                  <a:cubicBezTo>
                    <a:pt x="79298" y="29714"/>
                    <a:pt x="78218" y="30162"/>
                    <a:pt x="77141" y="30616"/>
                  </a:cubicBezTo>
                  <a:cubicBezTo>
                    <a:pt x="76811" y="30753"/>
                    <a:pt x="76454" y="30965"/>
                    <a:pt x="76252" y="31244"/>
                  </a:cubicBezTo>
                  <a:cubicBezTo>
                    <a:pt x="75972" y="31634"/>
                    <a:pt x="75619" y="31685"/>
                    <a:pt x="75215" y="31730"/>
                  </a:cubicBezTo>
                  <a:cubicBezTo>
                    <a:pt x="74514" y="31807"/>
                    <a:pt x="73974" y="32120"/>
                    <a:pt x="73675" y="32802"/>
                  </a:cubicBezTo>
                  <a:cubicBezTo>
                    <a:pt x="73387" y="33467"/>
                    <a:pt x="73212" y="34279"/>
                    <a:pt x="72718" y="34727"/>
                  </a:cubicBezTo>
                  <a:cubicBezTo>
                    <a:pt x="72213" y="35181"/>
                    <a:pt x="71370" y="35241"/>
                    <a:pt x="70692" y="35520"/>
                  </a:cubicBezTo>
                  <a:cubicBezTo>
                    <a:pt x="70516" y="35593"/>
                    <a:pt x="70354" y="35624"/>
                    <a:pt x="70192" y="35624"/>
                  </a:cubicBezTo>
                  <a:cubicBezTo>
                    <a:pt x="70016" y="35624"/>
                    <a:pt x="69840" y="35587"/>
                    <a:pt x="69647" y="35526"/>
                  </a:cubicBezTo>
                  <a:cubicBezTo>
                    <a:pt x="67501" y="34842"/>
                    <a:pt x="65379" y="34031"/>
                    <a:pt x="63180" y="33587"/>
                  </a:cubicBezTo>
                  <a:cubicBezTo>
                    <a:pt x="61058" y="33155"/>
                    <a:pt x="58862" y="33023"/>
                    <a:pt x="56685" y="32917"/>
                  </a:cubicBezTo>
                  <a:cubicBezTo>
                    <a:pt x="54644" y="32819"/>
                    <a:pt x="52602" y="32730"/>
                    <a:pt x="50561" y="32730"/>
                  </a:cubicBezTo>
                  <a:cubicBezTo>
                    <a:pt x="48045" y="32730"/>
                    <a:pt x="45531" y="32865"/>
                    <a:pt x="43026" y="33279"/>
                  </a:cubicBezTo>
                  <a:cubicBezTo>
                    <a:pt x="41289" y="33568"/>
                    <a:pt x="39583" y="33981"/>
                    <a:pt x="37988" y="34746"/>
                  </a:cubicBezTo>
                  <a:cubicBezTo>
                    <a:pt x="36985" y="35227"/>
                    <a:pt x="36000" y="35745"/>
                    <a:pt x="35083" y="36208"/>
                  </a:cubicBezTo>
                  <a:cubicBezTo>
                    <a:pt x="34431" y="34733"/>
                    <a:pt x="33827" y="33243"/>
                    <a:pt x="33125" y="31799"/>
                  </a:cubicBezTo>
                  <a:cubicBezTo>
                    <a:pt x="32851" y="31226"/>
                    <a:pt x="32392" y="30736"/>
                    <a:pt x="31974" y="30241"/>
                  </a:cubicBezTo>
                  <a:cubicBezTo>
                    <a:pt x="31879" y="30130"/>
                    <a:pt x="31644" y="30135"/>
                    <a:pt x="31467" y="30094"/>
                  </a:cubicBezTo>
                  <a:lnTo>
                    <a:pt x="31467" y="30094"/>
                  </a:lnTo>
                  <a:cubicBezTo>
                    <a:pt x="31549" y="30296"/>
                    <a:pt x="31604" y="30511"/>
                    <a:pt x="31728" y="30685"/>
                  </a:cubicBezTo>
                  <a:cubicBezTo>
                    <a:pt x="31970" y="31024"/>
                    <a:pt x="32346" y="31300"/>
                    <a:pt x="32502" y="31670"/>
                  </a:cubicBezTo>
                  <a:cubicBezTo>
                    <a:pt x="33075" y="33037"/>
                    <a:pt x="33716" y="34394"/>
                    <a:pt x="34069" y="35823"/>
                  </a:cubicBezTo>
                  <a:cubicBezTo>
                    <a:pt x="34670" y="38239"/>
                    <a:pt x="35096" y="40663"/>
                    <a:pt x="33621" y="43033"/>
                  </a:cubicBezTo>
                  <a:cubicBezTo>
                    <a:pt x="33093" y="43881"/>
                    <a:pt x="32653" y="44752"/>
                    <a:pt x="31814" y="45311"/>
                  </a:cubicBezTo>
                  <a:cubicBezTo>
                    <a:pt x="29840" y="46640"/>
                    <a:pt x="27736" y="47695"/>
                    <a:pt x="25357" y="48107"/>
                  </a:cubicBezTo>
                  <a:cubicBezTo>
                    <a:pt x="24638" y="48231"/>
                    <a:pt x="23923" y="48391"/>
                    <a:pt x="23208" y="48551"/>
                  </a:cubicBezTo>
                  <a:cubicBezTo>
                    <a:pt x="22955" y="48606"/>
                    <a:pt x="22644" y="48685"/>
                    <a:pt x="22836" y="49047"/>
                  </a:cubicBezTo>
                  <a:cubicBezTo>
                    <a:pt x="23281" y="49876"/>
                    <a:pt x="24794" y="52375"/>
                    <a:pt x="24661" y="52425"/>
                  </a:cubicBezTo>
                  <a:cubicBezTo>
                    <a:pt x="24716" y="52567"/>
                    <a:pt x="24756" y="52668"/>
                    <a:pt x="24771" y="52704"/>
                  </a:cubicBezTo>
                  <a:cubicBezTo>
                    <a:pt x="23779" y="52603"/>
                    <a:pt x="22798" y="52508"/>
                    <a:pt x="21822" y="52402"/>
                  </a:cubicBezTo>
                  <a:cubicBezTo>
                    <a:pt x="21660" y="52382"/>
                    <a:pt x="21502" y="52331"/>
                    <a:pt x="21359" y="52251"/>
                  </a:cubicBezTo>
                  <a:cubicBezTo>
                    <a:pt x="20754" y="51940"/>
                    <a:pt x="20167" y="51591"/>
                    <a:pt x="19558" y="51289"/>
                  </a:cubicBezTo>
                  <a:cubicBezTo>
                    <a:pt x="18816" y="50926"/>
                    <a:pt x="17995" y="51014"/>
                    <a:pt x="17211" y="50899"/>
                  </a:cubicBezTo>
                  <a:cubicBezTo>
                    <a:pt x="17183" y="50894"/>
                    <a:pt x="17153" y="50891"/>
                    <a:pt x="17125" y="50890"/>
                  </a:cubicBezTo>
                  <a:cubicBezTo>
                    <a:pt x="17026" y="50878"/>
                    <a:pt x="16931" y="50873"/>
                    <a:pt x="16839" y="50873"/>
                  </a:cubicBezTo>
                  <a:cubicBezTo>
                    <a:pt x="16241" y="50873"/>
                    <a:pt x="15776" y="51111"/>
                    <a:pt x="15387" y="51504"/>
                  </a:cubicBezTo>
                  <a:cubicBezTo>
                    <a:pt x="14397" y="52512"/>
                    <a:pt x="13714" y="53723"/>
                    <a:pt x="13444" y="55129"/>
                  </a:cubicBezTo>
                  <a:cubicBezTo>
                    <a:pt x="13173" y="56513"/>
                    <a:pt x="13141" y="57861"/>
                    <a:pt x="14154" y="59026"/>
                  </a:cubicBezTo>
                  <a:cubicBezTo>
                    <a:pt x="14232" y="59117"/>
                    <a:pt x="14227" y="59338"/>
                    <a:pt x="14186" y="59475"/>
                  </a:cubicBezTo>
                  <a:cubicBezTo>
                    <a:pt x="13966" y="60286"/>
                    <a:pt x="13806" y="61130"/>
                    <a:pt x="13476" y="61895"/>
                  </a:cubicBezTo>
                  <a:cubicBezTo>
                    <a:pt x="12197" y="64870"/>
                    <a:pt x="11389" y="67991"/>
                    <a:pt x="10432" y="71067"/>
                  </a:cubicBezTo>
                  <a:cubicBezTo>
                    <a:pt x="10239" y="71690"/>
                    <a:pt x="10299" y="72245"/>
                    <a:pt x="10712" y="72699"/>
                  </a:cubicBezTo>
                  <a:cubicBezTo>
                    <a:pt x="10981" y="73001"/>
                    <a:pt x="10913" y="73217"/>
                    <a:pt x="10798" y="73519"/>
                  </a:cubicBezTo>
                  <a:cubicBezTo>
                    <a:pt x="9611" y="76595"/>
                    <a:pt x="8415" y="79666"/>
                    <a:pt x="7260" y="82755"/>
                  </a:cubicBezTo>
                  <a:cubicBezTo>
                    <a:pt x="5931" y="86320"/>
                    <a:pt x="4647" y="89909"/>
                    <a:pt x="3332" y="93485"/>
                  </a:cubicBezTo>
                  <a:cubicBezTo>
                    <a:pt x="2585" y="95529"/>
                    <a:pt x="1801" y="97565"/>
                    <a:pt x="1063" y="99614"/>
                  </a:cubicBezTo>
                  <a:cubicBezTo>
                    <a:pt x="728" y="100539"/>
                    <a:pt x="376" y="101506"/>
                    <a:pt x="1315" y="102216"/>
                  </a:cubicBezTo>
                  <a:cubicBezTo>
                    <a:pt x="1178" y="102427"/>
                    <a:pt x="1035" y="102570"/>
                    <a:pt x="976" y="102740"/>
                  </a:cubicBezTo>
                  <a:cubicBezTo>
                    <a:pt x="738" y="103371"/>
                    <a:pt x="518" y="104013"/>
                    <a:pt x="307" y="104660"/>
                  </a:cubicBezTo>
                  <a:cubicBezTo>
                    <a:pt x="0" y="105590"/>
                    <a:pt x="105" y="105828"/>
                    <a:pt x="884" y="106424"/>
                  </a:cubicBezTo>
                  <a:cubicBezTo>
                    <a:pt x="2219" y="107437"/>
                    <a:pt x="3736" y="108066"/>
                    <a:pt x="5293" y="108615"/>
                  </a:cubicBezTo>
                  <a:cubicBezTo>
                    <a:pt x="7016" y="109225"/>
                    <a:pt x="8722" y="109881"/>
                    <a:pt x="10449" y="110485"/>
                  </a:cubicBezTo>
                  <a:cubicBezTo>
                    <a:pt x="10672" y="110563"/>
                    <a:pt x="10933" y="110675"/>
                    <a:pt x="11171" y="110675"/>
                  </a:cubicBezTo>
                  <a:cubicBezTo>
                    <a:pt x="11356" y="110675"/>
                    <a:pt x="11527" y="110607"/>
                    <a:pt x="11655" y="110403"/>
                  </a:cubicBezTo>
                  <a:cubicBezTo>
                    <a:pt x="11989" y="109876"/>
                    <a:pt x="11536" y="109454"/>
                    <a:pt x="11211" y="109111"/>
                  </a:cubicBezTo>
                  <a:cubicBezTo>
                    <a:pt x="10239" y="108092"/>
                    <a:pt x="9221" y="107116"/>
                    <a:pt x="8232" y="106108"/>
                  </a:cubicBezTo>
                  <a:cubicBezTo>
                    <a:pt x="7700" y="105572"/>
                    <a:pt x="7195" y="105008"/>
                    <a:pt x="6600" y="104375"/>
                  </a:cubicBezTo>
                  <a:lnTo>
                    <a:pt x="6600" y="104375"/>
                  </a:lnTo>
                  <a:cubicBezTo>
                    <a:pt x="7173" y="104449"/>
                    <a:pt x="7586" y="104545"/>
                    <a:pt x="7998" y="104545"/>
                  </a:cubicBezTo>
                  <a:cubicBezTo>
                    <a:pt x="8516" y="104541"/>
                    <a:pt x="8635" y="104302"/>
                    <a:pt x="8480" y="103880"/>
                  </a:cubicBezTo>
                  <a:cubicBezTo>
                    <a:pt x="8772" y="103532"/>
                    <a:pt x="9094" y="103243"/>
                    <a:pt x="9296" y="102890"/>
                  </a:cubicBezTo>
                  <a:cubicBezTo>
                    <a:pt x="9882" y="101873"/>
                    <a:pt x="10459" y="100851"/>
                    <a:pt x="10959" y="99791"/>
                  </a:cubicBezTo>
                  <a:cubicBezTo>
                    <a:pt x="12188" y="97193"/>
                    <a:pt x="13370" y="94576"/>
                    <a:pt x="14567" y="91963"/>
                  </a:cubicBezTo>
                  <a:cubicBezTo>
                    <a:pt x="15520" y="89883"/>
                    <a:pt x="16450" y="87792"/>
                    <a:pt x="17431" y="85725"/>
                  </a:cubicBezTo>
                  <a:cubicBezTo>
                    <a:pt x="17994" y="84547"/>
                    <a:pt x="18632" y="83402"/>
                    <a:pt x="19237" y="82241"/>
                  </a:cubicBezTo>
                  <a:cubicBezTo>
                    <a:pt x="19279" y="82260"/>
                    <a:pt x="19325" y="82274"/>
                    <a:pt x="19365" y="82287"/>
                  </a:cubicBezTo>
                  <a:cubicBezTo>
                    <a:pt x="19278" y="83722"/>
                    <a:pt x="19164" y="85161"/>
                    <a:pt x="19100" y="86596"/>
                  </a:cubicBezTo>
                  <a:cubicBezTo>
                    <a:pt x="18911" y="90570"/>
                    <a:pt x="18696" y="94540"/>
                    <a:pt x="18581" y="98514"/>
                  </a:cubicBezTo>
                  <a:cubicBezTo>
                    <a:pt x="18503" y="101149"/>
                    <a:pt x="18577" y="103789"/>
                    <a:pt x="18568" y="106429"/>
                  </a:cubicBezTo>
                  <a:cubicBezTo>
                    <a:pt x="18568" y="107126"/>
                    <a:pt x="18642" y="107250"/>
                    <a:pt x="19237" y="107328"/>
                  </a:cubicBezTo>
                  <a:cubicBezTo>
                    <a:pt x="19237" y="107978"/>
                    <a:pt x="19228" y="108615"/>
                    <a:pt x="19241" y="109253"/>
                  </a:cubicBezTo>
                  <a:cubicBezTo>
                    <a:pt x="19251" y="109867"/>
                    <a:pt x="19535" y="110334"/>
                    <a:pt x="20140" y="110485"/>
                  </a:cubicBezTo>
                  <a:cubicBezTo>
                    <a:pt x="20714" y="110631"/>
                    <a:pt x="21317" y="110780"/>
                    <a:pt x="21902" y="110780"/>
                  </a:cubicBezTo>
                  <a:cubicBezTo>
                    <a:pt x="21943" y="110780"/>
                    <a:pt x="21984" y="110780"/>
                    <a:pt x="22024" y="110778"/>
                  </a:cubicBezTo>
                  <a:cubicBezTo>
                    <a:pt x="23688" y="110733"/>
                    <a:pt x="25352" y="110614"/>
                    <a:pt x="27016" y="110471"/>
                  </a:cubicBezTo>
                  <a:cubicBezTo>
                    <a:pt x="28694" y="110330"/>
                    <a:pt x="30366" y="110137"/>
                    <a:pt x="32039" y="109949"/>
                  </a:cubicBezTo>
                  <a:cubicBezTo>
                    <a:pt x="32643" y="109880"/>
                    <a:pt x="33190" y="109697"/>
                    <a:pt x="33268" y="109005"/>
                  </a:cubicBezTo>
                  <a:cubicBezTo>
                    <a:pt x="35417" y="109106"/>
                    <a:pt x="37521" y="109215"/>
                    <a:pt x="39625" y="109307"/>
                  </a:cubicBezTo>
                  <a:cubicBezTo>
                    <a:pt x="45538" y="109560"/>
                    <a:pt x="51451" y="109789"/>
                    <a:pt x="57362" y="110064"/>
                  </a:cubicBezTo>
                  <a:cubicBezTo>
                    <a:pt x="60017" y="110183"/>
                    <a:pt x="62661" y="110444"/>
                    <a:pt x="65314" y="110550"/>
                  </a:cubicBezTo>
                  <a:cubicBezTo>
                    <a:pt x="67272" y="110626"/>
                    <a:pt x="69234" y="110706"/>
                    <a:pt x="71194" y="110706"/>
                  </a:cubicBezTo>
                  <a:cubicBezTo>
                    <a:pt x="71961" y="110706"/>
                    <a:pt x="72727" y="110694"/>
                    <a:pt x="73492" y="110664"/>
                  </a:cubicBezTo>
                  <a:cubicBezTo>
                    <a:pt x="77992" y="110485"/>
                    <a:pt x="82485" y="110096"/>
                    <a:pt x="86985" y="109867"/>
                  </a:cubicBezTo>
                  <a:cubicBezTo>
                    <a:pt x="91615" y="109633"/>
                    <a:pt x="96249" y="109486"/>
                    <a:pt x="100879" y="109293"/>
                  </a:cubicBezTo>
                  <a:cubicBezTo>
                    <a:pt x="102946" y="109211"/>
                    <a:pt x="109711" y="108748"/>
                    <a:pt x="110320" y="108624"/>
                  </a:cubicBezTo>
                  <a:lnTo>
                    <a:pt x="110320" y="107744"/>
                  </a:lnTo>
                  <a:cubicBezTo>
                    <a:pt x="110312" y="107746"/>
                    <a:pt x="110305" y="107747"/>
                    <a:pt x="110299" y="107747"/>
                  </a:cubicBezTo>
                  <a:cubicBezTo>
                    <a:pt x="110136" y="107747"/>
                    <a:pt x="110238" y="107330"/>
                    <a:pt x="110238" y="106956"/>
                  </a:cubicBezTo>
                  <a:cubicBezTo>
                    <a:pt x="110237" y="104828"/>
                    <a:pt x="110233" y="102702"/>
                    <a:pt x="110229" y="100580"/>
                  </a:cubicBezTo>
                  <a:cubicBezTo>
                    <a:pt x="110210" y="94237"/>
                    <a:pt x="110183" y="87893"/>
                    <a:pt x="110178" y="81549"/>
                  </a:cubicBezTo>
                  <a:cubicBezTo>
                    <a:pt x="110174" y="77663"/>
                    <a:pt x="110210" y="73780"/>
                    <a:pt x="110233" y="69893"/>
                  </a:cubicBezTo>
                  <a:cubicBezTo>
                    <a:pt x="110238" y="69495"/>
                    <a:pt x="110288" y="69092"/>
                    <a:pt x="110320" y="68693"/>
                  </a:cubicBezTo>
                  <a:lnTo>
                    <a:pt x="110320" y="61542"/>
                  </a:lnTo>
                  <a:cubicBezTo>
                    <a:pt x="110279" y="61340"/>
                    <a:pt x="110210" y="61139"/>
                    <a:pt x="110210" y="60937"/>
                  </a:cubicBezTo>
                  <a:cubicBezTo>
                    <a:pt x="110200" y="53732"/>
                    <a:pt x="110201" y="46526"/>
                    <a:pt x="110216" y="39321"/>
                  </a:cubicBezTo>
                  <a:cubicBezTo>
                    <a:pt x="110220" y="38761"/>
                    <a:pt x="110087" y="38496"/>
                    <a:pt x="109509" y="38313"/>
                  </a:cubicBezTo>
                  <a:cubicBezTo>
                    <a:pt x="108396" y="37960"/>
                    <a:pt x="107208" y="37593"/>
                    <a:pt x="107236" y="36048"/>
                  </a:cubicBezTo>
                  <a:cubicBezTo>
                    <a:pt x="107232" y="35936"/>
                    <a:pt x="107196" y="35827"/>
                    <a:pt x="107130" y="35736"/>
                  </a:cubicBezTo>
                  <a:cubicBezTo>
                    <a:pt x="106503" y="34842"/>
                    <a:pt x="105921" y="33912"/>
                    <a:pt x="105215" y="33083"/>
                  </a:cubicBezTo>
                  <a:cubicBezTo>
                    <a:pt x="104789" y="32579"/>
                    <a:pt x="104078" y="32299"/>
                    <a:pt x="104156" y="31470"/>
                  </a:cubicBezTo>
                  <a:cubicBezTo>
                    <a:pt x="104160" y="31424"/>
                    <a:pt x="104110" y="31373"/>
                    <a:pt x="104092" y="31323"/>
                  </a:cubicBezTo>
                  <a:cubicBezTo>
                    <a:pt x="103400" y="29411"/>
                    <a:pt x="101855" y="28321"/>
                    <a:pt x="100091" y="27743"/>
                  </a:cubicBezTo>
                  <a:cubicBezTo>
                    <a:pt x="97927" y="27042"/>
                    <a:pt x="95649" y="26684"/>
                    <a:pt x="93436" y="26184"/>
                  </a:cubicBezTo>
                  <a:cubicBezTo>
                    <a:pt x="93203" y="24912"/>
                    <a:pt x="92958" y="23586"/>
                    <a:pt x="92702" y="22206"/>
                  </a:cubicBezTo>
                  <a:lnTo>
                    <a:pt x="92702" y="22206"/>
                  </a:lnTo>
                  <a:cubicBezTo>
                    <a:pt x="92766" y="22208"/>
                    <a:pt x="92830" y="22209"/>
                    <a:pt x="92893" y="22209"/>
                  </a:cubicBezTo>
                  <a:cubicBezTo>
                    <a:pt x="94807" y="22209"/>
                    <a:pt x="96418" y="21415"/>
                    <a:pt x="97900" y="20222"/>
                  </a:cubicBezTo>
                  <a:cubicBezTo>
                    <a:pt x="98110" y="20740"/>
                    <a:pt x="98263" y="21171"/>
                    <a:pt x="98455" y="21583"/>
                  </a:cubicBezTo>
                  <a:cubicBezTo>
                    <a:pt x="99018" y="22797"/>
                    <a:pt x="99929" y="23431"/>
                    <a:pt x="101172" y="23431"/>
                  </a:cubicBezTo>
                  <a:cubicBezTo>
                    <a:pt x="101323" y="23431"/>
                    <a:pt x="101479" y="23421"/>
                    <a:pt x="101640" y="23403"/>
                  </a:cubicBezTo>
                  <a:cubicBezTo>
                    <a:pt x="101946" y="23366"/>
                    <a:pt x="102242" y="23342"/>
                    <a:pt x="102527" y="23342"/>
                  </a:cubicBezTo>
                  <a:cubicBezTo>
                    <a:pt x="103506" y="23342"/>
                    <a:pt x="104346" y="23630"/>
                    <a:pt x="104936" y="24713"/>
                  </a:cubicBezTo>
                  <a:cubicBezTo>
                    <a:pt x="105263" y="25316"/>
                    <a:pt x="105908" y="25640"/>
                    <a:pt x="106634" y="25640"/>
                  </a:cubicBezTo>
                  <a:cubicBezTo>
                    <a:pt x="106659" y="25640"/>
                    <a:pt x="106684" y="25640"/>
                    <a:pt x="106709" y="25639"/>
                  </a:cubicBezTo>
                  <a:cubicBezTo>
                    <a:pt x="108011" y="25597"/>
                    <a:pt x="108960" y="24915"/>
                    <a:pt x="109656" y="23879"/>
                  </a:cubicBezTo>
                  <a:cubicBezTo>
                    <a:pt x="110079" y="23247"/>
                    <a:pt x="110110" y="22540"/>
                    <a:pt x="109785" y="21830"/>
                  </a:cubicBezTo>
                  <a:cubicBezTo>
                    <a:pt x="109377" y="20941"/>
                    <a:pt x="108832" y="20161"/>
                    <a:pt x="107878" y="19804"/>
                  </a:cubicBezTo>
                  <a:cubicBezTo>
                    <a:pt x="107071" y="19501"/>
                    <a:pt x="106760" y="18943"/>
                    <a:pt x="106659" y="18108"/>
                  </a:cubicBezTo>
                  <a:cubicBezTo>
                    <a:pt x="106462" y="16453"/>
                    <a:pt x="105472" y="15504"/>
                    <a:pt x="103808" y="15353"/>
                  </a:cubicBezTo>
                  <a:cubicBezTo>
                    <a:pt x="103462" y="15321"/>
                    <a:pt x="103114" y="15311"/>
                    <a:pt x="102764" y="15311"/>
                  </a:cubicBezTo>
                  <a:cubicBezTo>
                    <a:pt x="102214" y="15311"/>
                    <a:pt x="101661" y="15335"/>
                    <a:pt x="101109" y="15335"/>
                  </a:cubicBezTo>
                  <a:cubicBezTo>
                    <a:pt x="101109" y="15312"/>
                    <a:pt x="101099" y="15275"/>
                    <a:pt x="101113" y="15243"/>
                  </a:cubicBezTo>
                  <a:cubicBezTo>
                    <a:pt x="101727" y="13809"/>
                    <a:pt x="101718" y="12411"/>
                    <a:pt x="100842" y="11068"/>
                  </a:cubicBezTo>
                  <a:cubicBezTo>
                    <a:pt x="100783" y="10976"/>
                    <a:pt x="100779" y="10830"/>
                    <a:pt x="100796" y="10715"/>
                  </a:cubicBezTo>
                  <a:cubicBezTo>
                    <a:pt x="101149" y="8070"/>
                    <a:pt x="100114" y="5820"/>
                    <a:pt x="98547" y="3858"/>
                  </a:cubicBezTo>
                  <a:cubicBezTo>
                    <a:pt x="97043" y="1974"/>
                    <a:pt x="94921" y="907"/>
                    <a:pt x="92583" y="356"/>
                  </a:cubicBezTo>
                  <a:cubicBezTo>
                    <a:pt x="91535" y="110"/>
                    <a:pt x="90485" y="1"/>
                    <a:pt x="89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3840950" y="636525"/>
              <a:ext cx="223925" cy="170950"/>
            </a:xfrm>
            <a:custGeom>
              <a:avLst/>
              <a:gdLst/>
              <a:ahLst/>
              <a:cxnLst/>
              <a:rect l="l" t="t" r="r" b="b"/>
              <a:pathLst>
                <a:path w="8957" h="6838" extrusionOk="0">
                  <a:moveTo>
                    <a:pt x="997" y="1"/>
                  </a:moveTo>
                  <a:cubicBezTo>
                    <a:pt x="528" y="1"/>
                    <a:pt x="205" y="269"/>
                    <a:pt x="0" y="805"/>
                  </a:cubicBezTo>
                  <a:cubicBezTo>
                    <a:pt x="472" y="861"/>
                    <a:pt x="962" y="878"/>
                    <a:pt x="1439" y="979"/>
                  </a:cubicBezTo>
                  <a:cubicBezTo>
                    <a:pt x="1921" y="1084"/>
                    <a:pt x="2375" y="1309"/>
                    <a:pt x="2855" y="1410"/>
                  </a:cubicBezTo>
                  <a:cubicBezTo>
                    <a:pt x="3882" y="1625"/>
                    <a:pt x="4487" y="2253"/>
                    <a:pt x="4942" y="3179"/>
                  </a:cubicBezTo>
                  <a:cubicBezTo>
                    <a:pt x="5184" y="3679"/>
                    <a:pt x="5652" y="4078"/>
                    <a:pt x="6050" y="4495"/>
                  </a:cubicBezTo>
                  <a:cubicBezTo>
                    <a:pt x="6912" y="5403"/>
                    <a:pt x="8444" y="5466"/>
                    <a:pt x="8957" y="6837"/>
                  </a:cubicBezTo>
                  <a:cubicBezTo>
                    <a:pt x="8892" y="5865"/>
                    <a:pt x="8393" y="5068"/>
                    <a:pt x="7476" y="4687"/>
                  </a:cubicBezTo>
                  <a:cubicBezTo>
                    <a:pt x="6362" y="4225"/>
                    <a:pt x="5849" y="3450"/>
                    <a:pt x="5733" y="2267"/>
                  </a:cubicBezTo>
                  <a:cubicBezTo>
                    <a:pt x="5619" y="1089"/>
                    <a:pt x="4978" y="479"/>
                    <a:pt x="3791" y="291"/>
                  </a:cubicBezTo>
                  <a:cubicBezTo>
                    <a:pt x="3249" y="209"/>
                    <a:pt x="2700" y="214"/>
                    <a:pt x="2149" y="172"/>
                  </a:cubicBezTo>
                  <a:cubicBezTo>
                    <a:pt x="1953" y="154"/>
                    <a:pt x="1742" y="163"/>
                    <a:pt x="1558" y="104"/>
                  </a:cubicBezTo>
                  <a:cubicBezTo>
                    <a:pt x="1351" y="35"/>
                    <a:pt x="1165" y="1"/>
                    <a:pt x="997"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3818275" y="670325"/>
              <a:ext cx="235800" cy="185550"/>
            </a:xfrm>
            <a:custGeom>
              <a:avLst/>
              <a:gdLst/>
              <a:ahLst/>
              <a:cxnLst/>
              <a:rect l="l" t="t" r="r" b="b"/>
              <a:pathLst>
                <a:path w="9432" h="7422" extrusionOk="0">
                  <a:moveTo>
                    <a:pt x="1196" y="1"/>
                  </a:moveTo>
                  <a:cubicBezTo>
                    <a:pt x="953" y="1"/>
                    <a:pt x="726" y="81"/>
                    <a:pt x="568" y="347"/>
                  </a:cubicBezTo>
                  <a:cubicBezTo>
                    <a:pt x="13" y="1287"/>
                    <a:pt x="0" y="1804"/>
                    <a:pt x="554" y="2323"/>
                  </a:cubicBezTo>
                  <a:cubicBezTo>
                    <a:pt x="876" y="2620"/>
                    <a:pt x="1297" y="2868"/>
                    <a:pt x="1719" y="2992"/>
                  </a:cubicBezTo>
                  <a:cubicBezTo>
                    <a:pt x="2255" y="3148"/>
                    <a:pt x="2832" y="3194"/>
                    <a:pt x="3396" y="3216"/>
                  </a:cubicBezTo>
                  <a:cubicBezTo>
                    <a:pt x="5491" y="3308"/>
                    <a:pt x="6963" y="4509"/>
                    <a:pt x="7420" y="6530"/>
                  </a:cubicBezTo>
                  <a:cubicBezTo>
                    <a:pt x="7484" y="6815"/>
                    <a:pt x="7544" y="7099"/>
                    <a:pt x="7612" y="7420"/>
                  </a:cubicBezTo>
                  <a:cubicBezTo>
                    <a:pt x="7636" y="7421"/>
                    <a:pt x="7659" y="7421"/>
                    <a:pt x="7682" y="7421"/>
                  </a:cubicBezTo>
                  <a:cubicBezTo>
                    <a:pt x="8425" y="7421"/>
                    <a:pt x="8892" y="6999"/>
                    <a:pt x="9345" y="6581"/>
                  </a:cubicBezTo>
                  <a:cubicBezTo>
                    <a:pt x="9423" y="6512"/>
                    <a:pt x="9432" y="6291"/>
                    <a:pt x="9387" y="6182"/>
                  </a:cubicBezTo>
                  <a:cubicBezTo>
                    <a:pt x="9112" y="5508"/>
                    <a:pt x="8722" y="4953"/>
                    <a:pt x="8017" y="4619"/>
                  </a:cubicBezTo>
                  <a:cubicBezTo>
                    <a:pt x="6761" y="4023"/>
                    <a:pt x="5665" y="3239"/>
                    <a:pt x="5083" y="1873"/>
                  </a:cubicBezTo>
                  <a:cubicBezTo>
                    <a:pt x="4913" y="1470"/>
                    <a:pt x="4538" y="1053"/>
                    <a:pt x="4148" y="870"/>
                  </a:cubicBezTo>
                  <a:cubicBezTo>
                    <a:pt x="3410" y="525"/>
                    <a:pt x="2599" y="319"/>
                    <a:pt x="1806" y="109"/>
                  </a:cubicBezTo>
                  <a:cubicBezTo>
                    <a:pt x="1612" y="57"/>
                    <a:pt x="1398" y="1"/>
                    <a:pt x="1196"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3121325" y="2915925"/>
              <a:ext cx="919450" cy="67550"/>
            </a:xfrm>
            <a:custGeom>
              <a:avLst/>
              <a:gdLst/>
              <a:ahLst/>
              <a:cxnLst/>
              <a:rect l="l" t="t" r="r" b="b"/>
              <a:pathLst>
                <a:path w="36778" h="2702" extrusionOk="0">
                  <a:moveTo>
                    <a:pt x="36127" y="0"/>
                  </a:moveTo>
                  <a:cubicBezTo>
                    <a:pt x="35830" y="0"/>
                    <a:pt x="35530" y="91"/>
                    <a:pt x="35229" y="112"/>
                  </a:cubicBezTo>
                  <a:cubicBezTo>
                    <a:pt x="32493" y="323"/>
                    <a:pt x="29756" y="593"/>
                    <a:pt x="27011" y="713"/>
                  </a:cubicBezTo>
                  <a:cubicBezTo>
                    <a:pt x="23092" y="887"/>
                    <a:pt x="19173" y="942"/>
                    <a:pt x="15250" y="1066"/>
                  </a:cubicBezTo>
                  <a:cubicBezTo>
                    <a:pt x="10762" y="1203"/>
                    <a:pt x="6275" y="1386"/>
                    <a:pt x="1787" y="1487"/>
                  </a:cubicBezTo>
                  <a:cubicBezTo>
                    <a:pt x="862" y="1510"/>
                    <a:pt x="537" y="2184"/>
                    <a:pt x="1" y="2701"/>
                  </a:cubicBezTo>
                  <a:cubicBezTo>
                    <a:pt x="12271" y="1680"/>
                    <a:pt x="24572" y="1716"/>
                    <a:pt x="36778" y="974"/>
                  </a:cubicBezTo>
                  <a:cubicBezTo>
                    <a:pt x="36750" y="814"/>
                    <a:pt x="36691" y="677"/>
                    <a:pt x="36710" y="548"/>
                  </a:cubicBezTo>
                  <a:cubicBezTo>
                    <a:pt x="36760" y="149"/>
                    <a:pt x="36485" y="21"/>
                    <a:pt x="36201" y="2"/>
                  </a:cubicBezTo>
                  <a:cubicBezTo>
                    <a:pt x="36176" y="1"/>
                    <a:pt x="36152" y="0"/>
                    <a:pt x="3612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3998725" y="1421775"/>
              <a:ext cx="30050" cy="153325"/>
            </a:xfrm>
            <a:custGeom>
              <a:avLst/>
              <a:gdLst/>
              <a:ahLst/>
              <a:cxnLst/>
              <a:rect l="l" t="t" r="r" b="b"/>
              <a:pathLst>
                <a:path w="1202" h="6133" extrusionOk="0">
                  <a:moveTo>
                    <a:pt x="229" y="0"/>
                  </a:moveTo>
                  <a:cubicBezTo>
                    <a:pt x="152" y="146"/>
                    <a:pt x="0" y="293"/>
                    <a:pt x="9" y="436"/>
                  </a:cubicBezTo>
                  <a:cubicBezTo>
                    <a:pt x="74" y="2058"/>
                    <a:pt x="143" y="3680"/>
                    <a:pt x="266" y="5302"/>
                  </a:cubicBezTo>
                  <a:cubicBezTo>
                    <a:pt x="289" y="5592"/>
                    <a:pt x="574" y="5857"/>
                    <a:pt x="739" y="6133"/>
                  </a:cubicBezTo>
                  <a:cubicBezTo>
                    <a:pt x="894" y="5853"/>
                    <a:pt x="1046" y="5569"/>
                    <a:pt x="1201" y="5289"/>
                  </a:cubicBezTo>
                  <a:cubicBezTo>
                    <a:pt x="1160" y="5270"/>
                    <a:pt x="1119" y="5247"/>
                    <a:pt x="1082" y="5230"/>
                  </a:cubicBezTo>
                  <a:cubicBezTo>
                    <a:pt x="989" y="4099"/>
                    <a:pt x="899" y="2970"/>
                    <a:pt x="811" y="1843"/>
                  </a:cubicBezTo>
                  <a:cubicBezTo>
                    <a:pt x="769" y="1352"/>
                    <a:pt x="761" y="852"/>
                    <a:pt x="668" y="371"/>
                  </a:cubicBezTo>
                  <a:cubicBezTo>
                    <a:pt x="641" y="225"/>
                    <a:pt x="384" y="123"/>
                    <a:pt x="2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4009150" y="2472975"/>
              <a:ext cx="22025" cy="151850"/>
            </a:xfrm>
            <a:custGeom>
              <a:avLst/>
              <a:gdLst/>
              <a:ahLst/>
              <a:cxnLst/>
              <a:rect l="l" t="t" r="r" b="b"/>
              <a:pathLst>
                <a:path w="881" h="6074" extrusionOk="0">
                  <a:moveTo>
                    <a:pt x="317" y="1"/>
                  </a:moveTo>
                  <a:cubicBezTo>
                    <a:pt x="211" y="148"/>
                    <a:pt x="19" y="294"/>
                    <a:pt x="19" y="441"/>
                  </a:cubicBezTo>
                  <a:cubicBezTo>
                    <a:pt x="0" y="2012"/>
                    <a:pt x="0" y="3585"/>
                    <a:pt x="28" y="5157"/>
                  </a:cubicBezTo>
                  <a:cubicBezTo>
                    <a:pt x="32" y="5418"/>
                    <a:pt x="189" y="5685"/>
                    <a:pt x="317" y="6074"/>
                  </a:cubicBezTo>
                  <a:cubicBezTo>
                    <a:pt x="454" y="5845"/>
                    <a:pt x="537" y="5762"/>
                    <a:pt x="555" y="5670"/>
                  </a:cubicBezTo>
                  <a:cubicBezTo>
                    <a:pt x="881" y="3910"/>
                    <a:pt x="871" y="2141"/>
                    <a:pt x="656" y="372"/>
                  </a:cubicBezTo>
                  <a:cubicBezTo>
                    <a:pt x="642" y="239"/>
                    <a:pt x="436" y="125"/>
                    <a:pt x="3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4007900" y="2676350"/>
              <a:ext cx="21550" cy="113600"/>
            </a:xfrm>
            <a:custGeom>
              <a:avLst/>
              <a:gdLst/>
              <a:ahLst/>
              <a:cxnLst/>
              <a:rect l="l" t="t" r="r" b="b"/>
              <a:pathLst>
                <a:path w="862" h="4544" extrusionOk="0">
                  <a:moveTo>
                    <a:pt x="500" y="1"/>
                  </a:moveTo>
                  <a:cubicBezTo>
                    <a:pt x="385" y="226"/>
                    <a:pt x="197" y="445"/>
                    <a:pt x="179" y="679"/>
                  </a:cubicBezTo>
                  <a:cubicBezTo>
                    <a:pt x="92" y="1660"/>
                    <a:pt x="41" y="2641"/>
                    <a:pt x="10" y="3627"/>
                  </a:cubicBezTo>
                  <a:cubicBezTo>
                    <a:pt x="1" y="3916"/>
                    <a:pt x="83" y="4209"/>
                    <a:pt x="124" y="4498"/>
                  </a:cubicBezTo>
                  <a:cubicBezTo>
                    <a:pt x="197" y="4517"/>
                    <a:pt x="266" y="4530"/>
                    <a:pt x="339" y="4544"/>
                  </a:cubicBezTo>
                  <a:cubicBezTo>
                    <a:pt x="467" y="4310"/>
                    <a:pt x="683" y="4081"/>
                    <a:pt x="706" y="3838"/>
                  </a:cubicBezTo>
                  <a:cubicBezTo>
                    <a:pt x="793" y="2788"/>
                    <a:pt x="852" y="1734"/>
                    <a:pt x="862" y="684"/>
                  </a:cubicBezTo>
                  <a:cubicBezTo>
                    <a:pt x="862" y="455"/>
                    <a:pt x="624" y="230"/>
                    <a:pt x="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4006300" y="1605325"/>
              <a:ext cx="19600" cy="96375"/>
            </a:xfrm>
            <a:custGeom>
              <a:avLst/>
              <a:gdLst/>
              <a:ahLst/>
              <a:cxnLst/>
              <a:rect l="l" t="t" r="r" b="b"/>
              <a:pathLst>
                <a:path w="784" h="3855" extrusionOk="0">
                  <a:moveTo>
                    <a:pt x="413" y="0"/>
                  </a:moveTo>
                  <a:cubicBezTo>
                    <a:pt x="297" y="147"/>
                    <a:pt x="105" y="284"/>
                    <a:pt x="82" y="440"/>
                  </a:cubicBezTo>
                  <a:cubicBezTo>
                    <a:pt x="18" y="926"/>
                    <a:pt x="23" y="1421"/>
                    <a:pt x="0" y="1912"/>
                  </a:cubicBezTo>
                  <a:lnTo>
                    <a:pt x="55" y="1912"/>
                  </a:lnTo>
                  <a:cubicBezTo>
                    <a:pt x="55" y="2369"/>
                    <a:pt x="18" y="2828"/>
                    <a:pt x="73" y="3278"/>
                  </a:cubicBezTo>
                  <a:cubicBezTo>
                    <a:pt x="100" y="3484"/>
                    <a:pt x="312" y="3663"/>
                    <a:pt x="444" y="3855"/>
                  </a:cubicBezTo>
                  <a:cubicBezTo>
                    <a:pt x="558" y="3667"/>
                    <a:pt x="770" y="3475"/>
                    <a:pt x="770" y="3286"/>
                  </a:cubicBezTo>
                  <a:cubicBezTo>
                    <a:pt x="783" y="2338"/>
                    <a:pt x="751" y="1393"/>
                    <a:pt x="701" y="445"/>
                  </a:cubicBezTo>
                  <a:cubicBezTo>
                    <a:pt x="692" y="293"/>
                    <a:pt x="513" y="147"/>
                    <a:pt x="4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3963750" y="1551100"/>
              <a:ext cx="38325" cy="91025"/>
            </a:xfrm>
            <a:custGeom>
              <a:avLst/>
              <a:gdLst/>
              <a:ahLst/>
              <a:cxnLst/>
              <a:rect l="l" t="t" r="r" b="b"/>
              <a:pathLst>
                <a:path w="1533" h="3641" extrusionOk="0">
                  <a:moveTo>
                    <a:pt x="1" y="1"/>
                  </a:moveTo>
                  <a:lnTo>
                    <a:pt x="1" y="1"/>
                  </a:lnTo>
                  <a:cubicBezTo>
                    <a:pt x="377" y="1175"/>
                    <a:pt x="66" y="2430"/>
                    <a:pt x="680" y="3640"/>
                  </a:cubicBezTo>
                  <a:cubicBezTo>
                    <a:pt x="1532" y="2518"/>
                    <a:pt x="1092" y="240"/>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3959875" y="2605200"/>
              <a:ext cx="21100" cy="92275"/>
            </a:xfrm>
            <a:custGeom>
              <a:avLst/>
              <a:gdLst/>
              <a:ahLst/>
              <a:cxnLst/>
              <a:rect l="l" t="t" r="r" b="b"/>
              <a:pathLst>
                <a:path w="844" h="3691" extrusionOk="0">
                  <a:moveTo>
                    <a:pt x="220" y="1"/>
                  </a:moveTo>
                  <a:cubicBezTo>
                    <a:pt x="152" y="170"/>
                    <a:pt x="19" y="335"/>
                    <a:pt x="15" y="510"/>
                  </a:cubicBezTo>
                  <a:cubicBezTo>
                    <a:pt x="0" y="1110"/>
                    <a:pt x="0" y="1715"/>
                    <a:pt x="46" y="2315"/>
                  </a:cubicBezTo>
                  <a:cubicBezTo>
                    <a:pt x="88" y="2773"/>
                    <a:pt x="208" y="3228"/>
                    <a:pt x="290" y="3686"/>
                  </a:cubicBezTo>
                  <a:cubicBezTo>
                    <a:pt x="372" y="3686"/>
                    <a:pt x="450" y="3686"/>
                    <a:pt x="532" y="3690"/>
                  </a:cubicBezTo>
                  <a:cubicBezTo>
                    <a:pt x="633" y="3315"/>
                    <a:pt x="808" y="2939"/>
                    <a:pt x="816" y="2559"/>
                  </a:cubicBezTo>
                  <a:cubicBezTo>
                    <a:pt x="844" y="1839"/>
                    <a:pt x="803" y="1111"/>
                    <a:pt x="725" y="390"/>
                  </a:cubicBezTo>
                  <a:cubicBezTo>
                    <a:pt x="707" y="244"/>
                    <a:pt x="395" y="129"/>
                    <a:pt x="2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3802775" y="724475"/>
              <a:ext cx="180950" cy="123225"/>
            </a:xfrm>
            <a:custGeom>
              <a:avLst/>
              <a:gdLst/>
              <a:ahLst/>
              <a:cxnLst/>
              <a:rect l="l" t="t" r="r" b="b"/>
              <a:pathLst>
                <a:path w="7238" h="4929" extrusionOk="0">
                  <a:moveTo>
                    <a:pt x="184" y="0"/>
                  </a:moveTo>
                  <a:cubicBezTo>
                    <a:pt x="97" y="157"/>
                    <a:pt x="1" y="330"/>
                    <a:pt x="47" y="446"/>
                  </a:cubicBezTo>
                  <a:cubicBezTo>
                    <a:pt x="243" y="913"/>
                    <a:pt x="468" y="1376"/>
                    <a:pt x="706" y="1825"/>
                  </a:cubicBezTo>
                  <a:cubicBezTo>
                    <a:pt x="1181" y="2727"/>
                    <a:pt x="1800" y="3115"/>
                    <a:pt x="2741" y="3115"/>
                  </a:cubicBezTo>
                  <a:cubicBezTo>
                    <a:pt x="2852" y="3115"/>
                    <a:pt x="2968" y="3109"/>
                    <a:pt x="3089" y="3099"/>
                  </a:cubicBezTo>
                  <a:cubicBezTo>
                    <a:pt x="3502" y="3063"/>
                    <a:pt x="3919" y="3038"/>
                    <a:pt x="4332" y="3038"/>
                  </a:cubicBezTo>
                  <a:cubicBezTo>
                    <a:pt x="4391" y="3038"/>
                    <a:pt x="4451" y="3038"/>
                    <a:pt x="4511" y="3040"/>
                  </a:cubicBezTo>
                  <a:cubicBezTo>
                    <a:pt x="5405" y="3054"/>
                    <a:pt x="6143" y="3378"/>
                    <a:pt x="6646" y="4163"/>
                  </a:cubicBezTo>
                  <a:cubicBezTo>
                    <a:pt x="6816" y="4434"/>
                    <a:pt x="7041" y="4676"/>
                    <a:pt x="7237" y="4928"/>
                  </a:cubicBezTo>
                  <a:cubicBezTo>
                    <a:pt x="7087" y="3012"/>
                    <a:pt x="5876" y="1916"/>
                    <a:pt x="4015" y="1815"/>
                  </a:cubicBezTo>
                  <a:cubicBezTo>
                    <a:pt x="2525" y="1738"/>
                    <a:pt x="1004" y="1655"/>
                    <a:pt x="184"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3191650" y="1845175"/>
              <a:ext cx="774550" cy="277950"/>
            </a:xfrm>
            <a:custGeom>
              <a:avLst/>
              <a:gdLst/>
              <a:ahLst/>
              <a:cxnLst/>
              <a:rect l="l" t="t" r="r" b="b"/>
              <a:pathLst>
                <a:path w="30982" h="11118" extrusionOk="0">
                  <a:moveTo>
                    <a:pt x="26817" y="749"/>
                  </a:moveTo>
                  <a:cubicBezTo>
                    <a:pt x="27839" y="749"/>
                    <a:pt x="28860" y="753"/>
                    <a:pt x="29881" y="760"/>
                  </a:cubicBezTo>
                  <a:lnTo>
                    <a:pt x="29881" y="9671"/>
                  </a:lnTo>
                  <a:cubicBezTo>
                    <a:pt x="29162" y="9635"/>
                    <a:pt x="28525" y="9616"/>
                    <a:pt x="27892" y="9566"/>
                  </a:cubicBezTo>
                  <a:cubicBezTo>
                    <a:pt x="26299" y="9441"/>
                    <a:pt x="24709" y="9388"/>
                    <a:pt x="23119" y="9388"/>
                  </a:cubicBezTo>
                  <a:cubicBezTo>
                    <a:pt x="20371" y="9388"/>
                    <a:pt x="17627" y="9546"/>
                    <a:pt x="14880" y="9767"/>
                  </a:cubicBezTo>
                  <a:cubicBezTo>
                    <a:pt x="13019" y="9913"/>
                    <a:pt x="11149" y="9932"/>
                    <a:pt x="9279" y="10014"/>
                  </a:cubicBezTo>
                  <a:cubicBezTo>
                    <a:pt x="6991" y="10118"/>
                    <a:pt x="4704" y="10221"/>
                    <a:pt x="2417" y="10321"/>
                  </a:cubicBezTo>
                  <a:cubicBezTo>
                    <a:pt x="2339" y="10325"/>
                    <a:pt x="2261" y="10326"/>
                    <a:pt x="2182" y="10326"/>
                  </a:cubicBezTo>
                  <a:cubicBezTo>
                    <a:pt x="2023" y="10326"/>
                    <a:pt x="1858" y="10321"/>
                    <a:pt x="1675" y="10321"/>
                  </a:cubicBezTo>
                  <a:cubicBezTo>
                    <a:pt x="1391" y="7287"/>
                    <a:pt x="1106" y="4285"/>
                    <a:pt x="827" y="1265"/>
                  </a:cubicBezTo>
                  <a:cubicBezTo>
                    <a:pt x="9516" y="1011"/>
                    <a:pt x="18176" y="749"/>
                    <a:pt x="26817" y="749"/>
                  </a:cubicBezTo>
                  <a:close/>
                  <a:moveTo>
                    <a:pt x="29824" y="1"/>
                  </a:moveTo>
                  <a:cubicBezTo>
                    <a:pt x="29745" y="1"/>
                    <a:pt x="29665" y="3"/>
                    <a:pt x="29589" y="3"/>
                  </a:cubicBezTo>
                  <a:cubicBezTo>
                    <a:pt x="21837" y="111"/>
                    <a:pt x="14086" y="228"/>
                    <a:pt x="6336" y="357"/>
                  </a:cubicBezTo>
                  <a:cubicBezTo>
                    <a:pt x="4723" y="385"/>
                    <a:pt x="3114" y="481"/>
                    <a:pt x="1505" y="563"/>
                  </a:cubicBezTo>
                  <a:cubicBezTo>
                    <a:pt x="1271" y="575"/>
                    <a:pt x="1013" y="703"/>
                    <a:pt x="796" y="703"/>
                  </a:cubicBezTo>
                  <a:cubicBezTo>
                    <a:pt x="749" y="703"/>
                    <a:pt x="704" y="697"/>
                    <a:pt x="661" y="682"/>
                  </a:cubicBezTo>
                  <a:cubicBezTo>
                    <a:pt x="547" y="643"/>
                    <a:pt x="459" y="625"/>
                    <a:pt x="391" y="625"/>
                  </a:cubicBezTo>
                  <a:cubicBezTo>
                    <a:pt x="150" y="625"/>
                    <a:pt x="158" y="848"/>
                    <a:pt x="143" y="1127"/>
                  </a:cubicBezTo>
                  <a:cubicBezTo>
                    <a:pt x="1" y="4271"/>
                    <a:pt x="611" y="7370"/>
                    <a:pt x="735" y="10496"/>
                  </a:cubicBezTo>
                  <a:cubicBezTo>
                    <a:pt x="743" y="10679"/>
                    <a:pt x="955" y="10967"/>
                    <a:pt x="1120" y="11005"/>
                  </a:cubicBezTo>
                  <a:cubicBezTo>
                    <a:pt x="1472" y="11085"/>
                    <a:pt x="1845" y="11117"/>
                    <a:pt x="2212" y="11117"/>
                  </a:cubicBezTo>
                  <a:cubicBezTo>
                    <a:pt x="2279" y="11117"/>
                    <a:pt x="2345" y="11116"/>
                    <a:pt x="2412" y="11114"/>
                  </a:cubicBezTo>
                  <a:cubicBezTo>
                    <a:pt x="4260" y="11054"/>
                    <a:pt x="6111" y="10967"/>
                    <a:pt x="7958" y="10898"/>
                  </a:cubicBezTo>
                  <a:cubicBezTo>
                    <a:pt x="9732" y="10835"/>
                    <a:pt x="11511" y="10797"/>
                    <a:pt x="13289" y="10715"/>
                  </a:cubicBezTo>
                  <a:cubicBezTo>
                    <a:pt x="16286" y="10574"/>
                    <a:pt x="19284" y="10317"/>
                    <a:pt x="22286" y="10266"/>
                  </a:cubicBezTo>
                  <a:cubicBezTo>
                    <a:pt x="22545" y="10262"/>
                    <a:pt x="22804" y="10260"/>
                    <a:pt x="23063" y="10260"/>
                  </a:cubicBezTo>
                  <a:cubicBezTo>
                    <a:pt x="25386" y="10260"/>
                    <a:pt x="27711" y="10414"/>
                    <a:pt x="30033" y="10473"/>
                  </a:cubicBezTo>
                  <a:cubicBezTo>
                    <a:pt x="30039" y="10473"/>
                    <a:pt x="30046" y="10473"/>
                    <a:pt x="30052" y="10473"/>
                  </a:cubicBezTo>
                  <a:cubicBezTo>
                    <a:pt x="30362" y="10473"/>
                    <a:pt x="30672" y="10371"/>
                    <a:pt x="30982" y="10321"/>
                  </a:cubicBezTo>
                  <a:cubicBezTo>
                    <a:pt x="30954" y="10258"/>
                    <a:pt x="30927" y="10198"/>
                    <a:pt x="30899" y="10138"/>
                  </a:cubicBezTo>
                  <a:cubicBezTo>
                    <a:pt x="30812" y="9923"/>
                    <a:pt x="30647" y="9703"/>
                    <a:pt x="30647" y="9487"/>
                  </a:cubicBezTo>
                  <a:cubicBezTo>
                    <a:pt x="30638" y="7892"/>
                    <a:pt x="30683" y="6297"/>
                    <a:pt x="30666" y="4702"/>
                  </a:cubicBezTo>
                  <a:cubicBezTo>
                    <a:pt x="30647" y="3250"/>
                    <a:pt x="30582" y="1797"/>
                    <a:pt x="30510" y="344"/>
                  </a:cubicBezTo>
                  <a:cubicBezTo>
                    <a:pt x="30504" y="233"/>
                    <a:pt x="30317" y="81"/>
                    <a:pt x="30184" y="41"/>
                  </a:cubicBezTo>
                  <a:cubicBezTo>
                    <a:pt x="30072" y="7"/>
                    <a:pt x="29949" y="1"/>
                    <a:pt x="298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3212300" y="1863875"/>
              <a:ext cx="726400" cy="239450"/>
            </a:xfrm>
            <a:custGeom>
              <a:avLst/>
              <a:gdLst/>
              <a:ahLst/>
              <a:cxnLst/>
              <a:rect l="l" t="t" r="r" b="b"/>
              <a:pathLst>
                <a:path w="29056" h="9578" extrusionOk="0">
                  <a:moveTo>
                    <a:pt x="25991" y="1"/>
                  </a:moveTo>
                  <a:cubicBezTo>
                    <a:pt x="17350" y="1"/>
                    <a:pt x="8690" y="263"/>
                    <a:pt x="1" y="517"/>
                  </a:cubicBezTo>
                  <a:cubicBezTo>
                    <a:pt x="280" y="3537"/>
                    <a:pt x="565" y="6539"/>
                    <a:pt x="849" y="9573"/>
                  </a:cubicBezTo>
                  <a:cubicBezTo>
                    <a:pt x="1032" y="9573"/>
                    <a:pt x="1197" y="9578"/>
                    <a:pt x="1356" y="9578"/>
                  </a:cubicBezTo>
                  <a:cubicBezTo>
                    <a:pt x="1435" y="9578"/>
                    <a:pt x="1513" y="9577"/>
                    <a:pt x="1591" y="9573"/>
                  </a:cubicBezTo>
                  <a:cubicBezTo>
                    <a:pt x="3878" y="9469"/>
                    <a:pt x="6166" y="9367"/>
                    <a:pt x="8453" y="9267"/>
                  </a:cubicBezTo>
                  <a:cubicBezTo>
                    <a:pt x="10323" y="9184"/>
                    <a:pt x="12193" y="9166"/>
                    <a:pt x="14054" y="9019"/>
                  </a:cubicBezTo>
                  <a:cubicBezTo>
                    <a:pt x="16801" y="8798"/>
                    <a:pt x="19545" y="8640"/>
                    <a:pt x="22293" y="8640"/>
                  </a:cubicBezTo>
                  <a:cubicBezTo>
                    <a:pt x="23883" y="8640"/>
                    <a:pt x="25473" y="8693"/>
                    <a:pt x="27066" y="8818"/>
                  </a:cubicBezTo>
                  <a:cubicBezTo>
                    <a:pt x="27699" y="8868"/>
                    <a:pt x="28336" y="8887"/>
                    <a:pt x="29055" y="8923"/>
                  </a:cubicBezTo>
                  <a:lnTo>
                    <a:pt x="29055" y="12"/>
                  </a:lnTo>
                  <a:cubicBezTo>
                    <a:pt x="28034" y="5"/>
                    <a:pt x="27013" y="1"/>
                    <a:pt x="25991"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3636750" y="912200"/>
              <a:ext cx="293000" cy="176475"/>
            </a:xfrm>
            <a:custGeom>
              <a:avLst/>
              <a:gdLst/>
              <a:ahLst/>
              <a:cxnLst/>
              <a:rect l="l" t="t" r="r" b="b"/>
              <a:pathLst>
                <a:path w="11720" h="7059" extrusionOk="0">
                  <a:moveTo>
                    <a:pt x="1530" y="0"/>
                  </a:moveTo>
                  <a:cubicBezTo>
                    <a:pt x="1494" y="1081"/>
                    <a:pt x="554" y="1567"/>
                    <a:pt x="0" y="2301"/>
                  </a:cubicBezTo>
                  <a:lnTo>
                    <a:pt x="2182" y="2301"/>
                  </a:lnTo>
                  <a:cubicBezTo>
                    <a:pt x="2913" y="2301"/>
                    <a:pt x="3646" y="2283"/>
                    <a:pt x="4378" y="2283"/>
                  </a:cubicBezTo>
                  <a:cubicBezTo>
                    <a:pt x="4872" y="2283"/>
                    <a:pt x="5365" y="2291"/>
                    <a:pt x="5857" y="2319"/>
                  </a:cubicBezTo>
                  <a:cubicBezTo>
                    <a:pt x="6715" y="2365"/>
                    <a:pt x="6990" y="2745"/>
                    <a:pt x="6990" y="3621"/>
                  </a:cubicBezTo>
                  <a:cubicBezTo>
                    <a:pt x="6990" y="4409"/>
                    <a:pt x="6926" y="5198"/>
                    <a:pt x="6953" y="5981"/>
                  </a:cubicBezTo>
                  <a:cubicBezTo>
                    <a:pt x="6962" y="6224"/>
                    <a:pt x="7136" y="6572"/>
                    <a:pt x="7334" y="6673"/>
                  </a:cubicBezTo>
                  <a:cubicBezTo>
                    <a:pt x="7727" y="6875"/>
                    <a:pt x="8195" y="6935"/>
                    <a:pt x="8636" y="7058"/>
                  </a:cubicBezTo>
                  <a:cubicBezTo>
                    <a:pt x="8901" y="6627"/>
                    <a:pt x="9130" y="6206"/>
                    <a:pt x="9410" y="5825"/>
                  </a:cubicBezTo>
                  <a:cubicBezTo>
                    <a:pt x="9566" y="5615"/>
                    <a:pt x="9786" y="5417"/>
                    <a:pt x="10024" y="5308"/>
                  </a:cubicBezTo>
                  <a:cubicBezTo>
                    <a:pt x="10050" y="5295"/>
                    <a:pt x="10080" y="5290"/>
                    <a:pt x="10113" y="5290"/>
                  </a:cubicBezTo>
                  <a:cubicBezTo>
                    <a:pt x="10211" y="5290"/>
                    <a:pt x="10332" y="5338"/>
                    <a:pt x="10445" y="5376"/>
                  </a:cubicBezTo>
                  <a:lnTo>
                    <a:pt x="10950" y="5376"/>
                  </a:lnTo>
                  <a:cubicBezTo>
                    <a:pt x="11299" y="5261"/>
                    <a:pt x="11486" y="5202"/>
                    <a:pt x="11720" y="5129"/>
                  </a:cubicBezTo>
                  <a:cubicBezTo>
                    <a:pt x="11583" y="4876"/>
                    <a:pt x="11436" y="4665"/>
                    <a:pt x="11335" y="4432"/>
                  </a:cubicBezTo>
                  <a:cubicBezTo>
                    <a:pt x="10702" y="2952"/>
                    <a:pt x="9442" y="2076"/>
                    <a:pt x="8049" y="1618"/>
                  </a:cubicBezTo>
                  <a:cubicBezTo>
                    <a:pt x="5931" y="921"/>
                    <a:pt x="3713" y="527"/>
                    <a:pt x="1530"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3201200" y="2261600"/>
              <a:ext cx="685600" cy="76325"/>
            </a:xfrm>
            <a:custGeom>
              <a:avLst/>
              <a:gdLst/>
              <a:ahLst/>
              <a:cxnLst/>
              <a:rect l="l" t="t" r="r" b="b"/>
              <a:pathLst>
                <a:path w="27424" h="3053" extrusionOk="0">
                  <a:moveTo>
                    <a:pt x="26873" y="1"/>
                  </a:moveTo>
                  <a:cubicBezTo>
                    <a:pt x="26708" y="1"/>
                    <a:pt x="26524" y="53"/>
                    <a:pt x="26366" y="90"/>
                  </a:cubicBezTo>
                  <a:cubicBezTo>
                    <a:pt x="26067" y="160"/>
                    <a:pt x="25779" y="292"/>
                    <a:pt x="25495" y="416"/>
                  </a:cubicBezTo>
                  <a:cubicBezTo>
                    <a:pt x="25022" y="613"/>
                    <a:pt x="24555" y="823"/>
                    <a:pt x="24082" y="1030"/>
                  </a:cubicBezTo>
                  <a:cubicBezTo>
                    <a:pt x="23828" y="1144"/>
                    <a:pt x="23570" y="1202"/>
                    <a:pt x="23320" y="1202"/>
                  </a:cubicBezTo>
                  <a:cubicBezTo>
                    <a:pt x="22976" y="1202"/>
                    <a:pt x="22646" y="1092"/>
                    <a:pt x="22359" y="869"/>
                  </a:cubicBezTo>
                  <a:cubicBezTo>
                    <a:pt x="21802" y="430"/>
                    <a:pt x="21244" y="212"/>
                    <a:pt x="20662" y="212"/>
                  </a:cubicBezTo>
                  <a:cubicBezTo>
                    <a:pt x="20238" y="212"/>
                    <a:pt x="19801" y="328"/>
                    <a:pt x="19343" y="558"/>
                  </a:cubicBezTo>
                  <a:cubicBezTo>
                    <a:pt x="18857" y="801"/>
                    <a:pt x="18374" y="913"/>
                    <a:pt x="17884" y="913"/>
                  </a:cubicBezTo>
                  <a:cubicBezTo>
                    <a:pt x="17376" y="913"/>
                    <a:pt x="16861" y="793"/>
                    <a:pt x="16327" y="576"/>
                  </a:cubicBezTo>
                  <a:cubicBezTo>
                    <a:pt x="15951" y="421"/>
                    <a:pt x="15511" y="359"/>
                    <a:pt x="15073" y="359"/>
                  </a:cubicBezTo>
                  <a:cubicBezTo>
                    <a:pt x="14828" y="359"/>
                    <a:pt x="14583" y="379"/>
                    <a:pt x="14351" y="412"/>
                  </a:cubicBezTo>
                  <a:cubicBezTo>
                    <a:pt x="13508" y="531"/>
                    <a:pt x="12683" y="815"/>
                    <a:pt x="11871" y="1100"/>
                  </a:cubicBezTo>
                  <a:cubicBezTo>
                    <a:pt x="11112" y="1367"/>
                    <a:pt x="10342" y="1549"/>
                    <a:pt x="9569" y="1549"/>
                  </a:cubicBezTo>
                  <a:cubicBezTo>
                    <a:pt x="9151" y="1549"/>
                    <a:pt x="8733" y="1496"/>
                    <a:pt x="8314" y="1374"/>
                  </a:cubicBezTo>
                  <a:cubicBezTo>
                    <a:pt x="7750" y="1210"/>
                    <a:pt x="7201" y="1124"/>
                    <a:pt x="6665" y="1124"/>
                  </a:cubicBezTo>
                  <a:cubicBezTo>
                    <a:pt x="5796" y="1124"/>
                    <a:pt x="4960" y="1350"/>
                    <a:pt x="4143" y="1838"/>
                  </a:cubicBezTo>
                  <a:cubicBezTo>
                    <a:pt x="3987" y="1929"/>
                    <a:pt x="3804" y="1979"/>
                    <a:pt x="3630" y="2025"/>
                  </a:cubicBezTo>
                  <a:cubicBezTo>
                    <a:pt x="3261" y="2130"/>
                    <a:pt x="2904" y="2188"/>
                    <a:pt x="2562" y="2188"/>
                  </a:cubicBezTo>
                  <a:cubicBezTo>
                    <a:pt x="1822" y="2188"/>
                    <a:pt x="1151" y="1916"/>
                    <a:pt x="577" y="1251"/>
                  </a:cubicBezTo>
                  <a:cubicBezTo>
                    <a:pt x="477" y="1127"/>
                    <a:pt x="344" y="1035"/>
                    <a:pt x="224" y="930"/>
                  </a:cubicBezTo>
                  <a:cubicBezTo>
                    <a:pt x="146" y="953"/>
                    <a:pt x="73" y="976"/>
                    <a:pt x="1" y="999"/>
                  </a:cubicBezTo>
                  <a:cubicBezTo>
                    <a:pt x="69" y="1273"/>
                    <a:pt x="87" y="1580"/>
                    <a:pt x="230" y="1809"/>
                  </a:cubicBezTo>
                  <a:cubicBezTo>
                    <a:pt x="586" y="2387"/>
                    <a:pt x="1118" y="2763"/>
                    <a:pt x="1793" y="2937"/>
                  </a:cubicBezTo>
                  <a:cubicBezTo>
                    <a:pt x="2106" y="3016"/>
                    <a:pt x="2413" y="3053"/>
                    <a:pt x="2714" y="3053"/>
                  </a:cubicBezTo>
                  <a:cubicBezTo>
                    <a:pt x="3490" y="3053"/>
                    <a:pt x="4227" y="2812"/>
                    <a:pt x="4923" y="2442"/>
                  </a:cubicBezTo>
                  <a:cubicBezTo>
                    <a:pt x="5490" y="2137"/>
                    <a:pt x="6048" y="1986"/>
                    <a:pt x="6631" y="1986"/>
                  </a:cubicBezTo>
                  <a:cubicBezTo>
                    <a:pt x="6966" y="1986"/>
                    <a:pt x="7310" y="2036"/>
                    <a:pt x="7668" y="2135"/>
                  </a:cubicBezTo>
                  <a:cubicBezTo>
                    <a:pt x="8311" y="2315"/>
                    <a:pt x="8952" y="2405"/>
                    <a:pt x="9588" y="2405"/>
                  </a:cubicBezTo>
                  <a:cubicBezTo>
                    <a:pt x="10519" y="2405"/>
                    <a:pt x="11442" y="2213"/>
                    <a:pt x="12349" y="1832"/>
                  </a:cubicBezTo>
                  <a:cubicBezTo>
                    <a:pt x="12770" y="1653"/>
                    <a:pt x="13201" y="1493"/>
                    <a:pt x="13632" y="1338"/>
                  </a:cubicBezTo>
                  <a:cubicBezTo>
                    <a:pt x="14130" y="1163"/>
                    <a:pt x="14649" y="1000"/>
                    <a:pt x="15162" y="1000"/>
                  </a:cubicBezTo>
                  <a:cubicBezTo>
                    <a:pt x="15459" y="1000"/>
                    <a:pt x="15755" y="1055"/>
                    <a:pt x="16043" y="1195"/>
                  </a:cubicBezTo>
                  <a:cubicBezTo>
                    <a:pt x="16636" y="1484"/>
                    <a:pt x="17216" y="1617"/>
                    <a:pt x="17789" y="1617"/>
                  </a:cubicBezTo>
                  <a:cubicBezTo>
                    <a:pt x="18461" y="1617"/>
                    <a:pt x="19122" y="1435"/>
                    <a:pt x="19783" y="1108"/>
                  </a:cubicBezTo>
                  <a:cubicBezTo>
                    <a:pt x="20080" y="961"/>
                    <a:pt x="20356" y="888"/>
                    <a:pt x="20620" y="888"/>
                  </a:cubicBezTo>
                  <a:cubicBezTo>
                    <a:pt x="21024" y="888"/>
                    <a:pt x="21400" y="1059"/>
                    <a:pt x="21786" y="1397"/>
                  </a:cubicBezTo>
                  <a:cubicBezTo>
                    <a:pt x="22262" y="1811"/>
                    <a:pt x="22799" y="2025"/>
                    <a:pt x="23371" y="2025"/>
                  </a:cubicBezTo>
                  <a:cubicBezTo>
                    <a:pt x="23690" y="2025"/>
                    <a:pt x="24020" y="1958"/>
                    <a:pt x="24356" y="1823"/>
                  </a:cubicBezTo>
                  <a:cubicBezTo>
                    <a:pt x="25121" y="1516"/>
                    <a:pt x="25883" y="1205"/>
                    <a:pt x="26644" y="888"/>
                  </a:cubicBezTo>
                  <a:cubicBezTo>
                    <a:pt x="26928" y="774"/>
                    <a:pt x="27423" y="778"/>
                    <a:pt x="27309" y="334"/>
                  </a:cubicBezTo>
                  <a:cubicBezTo>
                    <a:pt x="27239" y="75"/>
                    <a:pt x="27069" y="1"/>
                    <a:pt x="268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3645675" y="2538400"/>
              <a:ext cx="229650" cy="46350"/>
            </a:xfrm>
            <a:custGeom>
              <a:avLst/>
              <a:gdLst/>
              <a:ahLst/>
              <a:cxnLst/>
              <a:rect l="l" t="t" r="r" b="b"/>
              <a:pathLst>
                <a:path w="9186" h="1854" extrusionOk="0">
                  <a:moveTo>
                    <a:pt x="464" y="1"/>
                  </a:moveTo>
                  <a:cubicBezTo>
                    <a:pt x="1" y="601"/>
                    <a:pt x="258" y="1505"/>
                    <a:pt x="1013" y="1627"/>
                  </a:cubicBezTo>
                  <a:cubicBezTo>
                    <a:pt x="1218" y="1661"/>
                    <a:pt x="1433" y="1678"/>
                    <a:pt x="1650" y="1678"/>
                  </a:cubicBezTo>
                  <a:cubicBezTo>
                    <a:pt x="2055" y="1678"/>
                    <a:pt x="2467" y="1619"/>
                    <a:pt x="2837" y="1499"/>
                  </a:cubicBezTo>
                  <a:cubicBezTo>
                    <a:pt x="3240" y="1367"/>
                    <a:pt x="3627" y="1312"/>
                    <a:pt x="4012" y="1312"/>
                  </a:cubicBezTo>
                  <a:cubicBezTo>
                    <a:pt x="4455" y="1312"/>
                    <a:pt x="4896" y="1385"/>
                    <a:pt x="5359" y="1495"/>
                  </a:cubicBezTo>
                  <a:cubicBezTo>
                    <a:pt x="6308" y="1724"/>
                    <a:pt x="7302" y="1789"/>
                    <a:pt x="8283" y="1852"/>
                  </a:cubicBezTo>
                  <a:cubicBezTo>
                    <a:pt x="8295" y="1853"/>
                    <a:pt x="8306" y="1853"/>
                    <a:pt x="8318" y="1853"/>
                  </a:cubicBezTo>
                  <a:cubicBezTo>
                    <a:pt x="8600" y="1853"/>
                    <a:pt x="8895" y="1642"/>
                    <a:pt x="9186" y="1532"/>
                  </a:cubicBezTo>
                  <a:cubicBezTo>
                    <a:pt x="9168" y="1449"/>
                    <a:pt x="9149" y="1362"/>
                    <a:pt x="9135" y="1280"/>
                  </a:cubicBezTo>
                  <a:cubicBezTo>
                    <a:pt x="8893" y="1211"/>
                    <a:pt x="8659" y="1120"/>
                    <a:pt x="8416" y="1082"/>
                  </a:cubicBezTo>
                  <a:cubicBezTo>
                    <a:pt x="7600" y="954"/>
                    <a:pt x="6756" y="940"/>
                    <a:pt x="5977" y="711"/>
                  </a:cubicBezTo>
                  <a:cubicBezTo>
                    <a:pt x="5324" y="522"/>
                    <a:pt x="4690" y="403"/>
                    <a:pt x="4054" y="403"/>
                  </a:cubicBezTo>
                  <a:cubicBezTo>
                    <a:pt x="3487" y="403"/>
                    <a:pt x="2917" y="497"/>
                    <a:pt x="2329" y="720"/>
                  </a:cubicBezTo>
                  <a:cubicBezTo>
                    <a:pt x="1996" y="849"/>
                    <a:pt x="1755" y="917"/>
                    <a:pt x="1560" y="917"/>
                  </a:cubicBezTo>
                  <a:cubicBezTo>
                    <a:pt x="1178" y="917"/>
                    <a:pt x="973" y="655"/>
                    <a:pt x="597" y="69"/>
                  </a:cubicBezTo>
                  <a:cubicBezTo>
                    <a:pt x="569" y="33"/>
                    <a:pt x="504" y="20"/>
                    <a:pt x="4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3206725" y="2398400"/>
              <a:ext cx="628300" cy="61500"/>
            </a:xfrm>
            <a:custGeom>
              <a:avLst/>
              <a:gdLst/>
              <a:ahLst/>
              <a:cxnLst/>
              <a:rect l="l" t="t" r="r" b="b"/>
              <a:pathLst>
                <a:path w="25132" h="2460" extrusionOk="0">
                  <a:moveTo>
                    <a:pt x="6688" y="1"/>
                  </a:moveTo>
                  <a:cubicBezTo>
                    <a:pt x="6287" y="1"/>
                    <a:pt x="5875" y="131"/>
                    <a:pt x="5482" y="334"/>
                  </a:cubicBezTo>
                  <a:cubicBezTo>
                    <a:pt x="5142" y="508"/>
                    <a:pt x="4813" y="711"/>
                    <a:pt x="4473" y="889"/>
                  </a:cubicBezTo>
                  <a:cubicBezTo>
                    <a:pt x="3749" y="1274"/>
                    <a:pt x="3197" y="1472"/>
                    <a:pt x="2683" y="1472"/>
                  </a:cubicBezTo>
                  <a:cubicBezTo>
                    <a:pt x="2046" y="1472"/>
                    <a:pt x="1468" y="1166"/>
                    <a:pt x="696" y="531"/>
                  </a:cubicBezTo>
                  <a:cubicBezTo>
                    <a:pt x="650" y="500"/>
                    <a:pt x="619" y="440"/>
                    <a:pt x="568" y="431"/>
                  </a:cubicBezTo>
                  <a:cubicBezTo>
                    <a:pt x="421" y="399"/>
                    <a:pt x="270" y="380"/>
                    <a:pt x="118" y="357"/>
                  </a:cubicBezTo>
                  <a:cubicBezTo>
                    <a:pt x="101" y="527"/>
                    <a:pt x="0" y="747"/>
                    <a:pt x="73" y="853"/>
                  </a:cubicBezTo>
                  <a:cubicBezTo>
                    <a:pt x="637" y="1677"/>
                    <a:pt x="1377" y="2460"/>
                    <a:pt x="2391" y="2460"/>
                  </a:cubicBezTo>
                  <a:cubicBezTo>
                    <a:pt x="2588" y="2460"/>
                    <a:pt x="2796" y="2430"/>
                    <a:pt x="3015" y="2365"/>
                  </a:cubicBezTo>
                  <a:cubicBezTo>
                    <a:pt x="3955" y="2086"/>
                    <a:pt x="4868" y="1696"/>
                    <a:pt x="5747" y="1270"/>
                  </a:cubicBezTo>
                  <a:cubicBezTo>
                    <a:pt x="6067" y="1117"/>
                    <a:pt x="6369" y="1022"/>
                    <a:pt x="6663" y="1022"/>
                  </a:cubicBezTo>
                  <a:cubicBezTo>
                    <a:pt x="6943" y="1022"/>
                    <a:pt x="7217" y="1107"/>
                    <a:pt x="7493" y="1310"/>
                  </a:cubicBezTo>
                  <a:cubicBezTo>
                    <a:pt x="8398" y="1976"/>
                    <a:pt x="9368" y="2261"/>
                    <a:pt x="10398" y="2261"/>
                  </a:cubicBezTo>
                  <a:cubicBezTo>
                    <a:pt x="10829" y="2261"/>
                    <a:pt x="11272" y="2211"/>
                    <a:pt x="11724" y="2117"/>
                  </a:cubicBezTo>
                  <a:cubicBezTo>
                    <a:pt x="12256" y="2007"/>
                    <a:pt x="12788" y="1942"/>
                    <a:pt x="13324" y="1942"/>
                  </a:cubicBezTo>
                  <a:cubicBezTo>
                    <a:pt x="13766" y="1942"/>
                    <a:pt x="14211" y="1986"/>
                    <a:pt x="14662" y="2086"/>
                  </a:cubicBezTo>
                  <a:cubicBezTo>
                    <a:pt x="15624" y="2293"/>
                    <a:pt x="16621" y="2433"/>
                    <a:pt x="17602" y="2433"/>
                  </a:cubicBezTo>
                  <a:cubicBezTo>
                    <a:pt x="17617" y="2433"/>
                    <a:pt x="17632" y="2433"/>
                    <a:pt x="17647" y="2433"/>
                  </a:cubicBezTo>
                  <a:cubicBezTo>
                    <a:pt x="19071" y="2433"/>
                    <a:pt x="20502" y="2305"/>
                    <a:pt x="21918" y="2168"/>
                  </a:cubicBezTo>
                  <a:cubicBezTo>
                    <a:pt x="23055" y="2058"/>
                    <a:pt x="24122" y="1682"/>
                    <a:pt x="25131" y="1150"/>
                  </a:cubicBezTo>
                  <a:cubicBezTo>
                    <a:pt x="25131" y="1072"/>
                    <a:pt x="25127" y="994"/>
                    <a:pt x="25127" y="921"/>
                  </a:cubicBezTo>
                  <a:cubicBezTo>
                    <a:pt x="24858" y="921"/>
                    <a:pt x="24589" y="904"/>
                    <a:pt x="24322" y="904"/>
                  </a:cubicBezTo>
                  <a:cubicBezTo>
                    <a:pt x="24174" y="904"/>
                    <a:pt x="24027" y="909"/>
                    <a:pt x="23880" y="925"/>
                  </a:cubicBezTo>
                  <a:cubicBezTo>
                    <a:pt x="22647" y="1063"/>
                    <a:pt x="21419" y="1288"/>
                    <a:pt x="20186" y="1379"/>
                  </a:cubicBezTo>
                  <a:cubicBezTo>
                    <a:pt x="19352" y="1438"/>
                    <a:pt x="18518" y="1493"/>
                    <a:pt x="17685" y="1493"/>
                  </a:cubicBezTo>
                  <a:cubicBezTo>
                    <a:pt x="16568" y="1493"/>
                    <a:pt x="15454" y="1395"/>
                    <a:pt x="14346" y="1077"/>
                  </a:cubicBezTo>
                  <a:cubicBezTo>
                    <a:pt x="14041" y="990"/>
                    <a:pt x="13710" y="953"/>
                    <a:pt x="13376" y="953"/>
                  </a:cubicBezTo>
                  <a:cubicBezTo>
                    <a:pt x="13042" y="953"/>
                    <a:pt x="12705" y="990"/>
                    <a:pt x="12389" y="1049"/>
                  </a:cubicBezTo>
                  <a:cubicBezTo>
                    <a:pt x="11761" y="1172"/>
                    <a:pt x="11146" y="1257"/>
                    <a:pt x="10546" y="1257"/>
                  </a:cubicBezTo>
                  <a:cubicBezTo>
                    <a:pt x="9550" y="1257"/>
                    <a:pt x="8592" y="1022"/>
                    <a:pt x="7677" y="330"/>
                  </a:cubicBezTo>
                  <a:cubicBezTo>
                    <a:pt x="7371" y="98"/>
                    <a:pt x="7034" y="1"/>
                    <a:pt x="66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3358950" y="990125"/>
              <a:ext cx="433175" cy="746750"/>
            </a:xfrm>
            <a:custGeom>
              <a:avLst/>
              <a:gdLst/>
              <a:ahLst/>
              <a:cxnLst/>
              <a:rect l="l" t="t" r="r" b="b"/>
              <a:pathLst>
                <a:path w="17327" h="29870" extrusionOk="0">
                  <a:moveTo>
                    <a:pt x="2330" y="6059"/>
                  </a:moveTo>
                  <a:cubicBezTo>
                    <a:pt x="2454" y="6156"/>
                    <a:pt x="2624" y="6225"/>
                    <a:pt x="2683" y="6347"/>
                  </a:cubicBezTo>
                  <a:cubicBezTo>
                    <a:pt x="2780" y="6536"/>
                    <a:pt x="2835" y="6765"/>
                    <a:pt x="2848" y="6976"/>
                  </a:cubicBezTo>
                  <a:cubicBezTo>
                    <a:pt x="2921" y="8236"/>
                    <a:pt x="2999" y="9496"/>
                    <a:pt x="3018" y="10758"/>
                  </a:cubicBezTo>
                  <a:cubicBezTo>
                    <a:pt x="3022" y="11097"/>
                    <a:pt x="2802" y="11440"/>
                    <a:pt x="2688" y="11779"/>
                  </a:cubicBezTo>
                  <a:lnTo>
                    <a:pt x="2483" y="11753"/>
                  </a:lnTo>
                  <a:cubicBezTo>
                    <a:pt x="2418" y="11518"/>
                    <a:pt x="2308" y="11289"/>
                    <a:pt x="2294" y="11051"/>
                  </a:cubicBezTo>
                  <a:cubicBezTo>
                    <a:pt x="2227" y="9515"/>
                    <a:pt x="2170" y="7980"/>
                    <a:pt x="2125" y="6444"/>
                  </a:cubicBezTo>
                  <a:cubicBezTo>
                    <a:pt x="2125" y="6316"/>
                    <a:pt x="2262" y="6187"/>
                    <a:pt x="2330" y="6059"/>
                  </a:cubicBezTo>
                  <a:close/>
                  <a:moveTo>
                    <a:pt x="4901" y="9698"/>
                  </a:moveTo>
                  <a:cubicBezTo>
                    <a:pt x="5052" y="9804"/>
                    <a:pt x="5282" y="9882"/>
                    <a:pt x="5346" y="10028"/>
                  </a:cubicBezTo>
                  <a:cubicBezTo>
                    <a:pt x="5484" y="10340"/>
                    <a:pt x="5625" y="10693"/>
                    <a:pt x="5607" y="11023"/>
                  </a:cubicBezTo>
                  <a:cubicBezTo>
                    <a:pt x="5561" y="12017"/>
                    <a:pt x="5452" y="13012"/>
                    <a:pt x="5332" y="14002"/>
                  </a:cubicBezTo>
                  <a:cubicBezTo>
                    <a:pt x="5318" y="14126"/>
                    <a:pt x="5102" y="14227"/>
                    <a:pt x="4979" y="14337"/>
                  </a:cubicBezTo>
                  <a:cubicBezTo>
                    <a:pt x="4920" y="14200"/>
                    <a:pt x="4805" y="14062"/>
                    <a:pt x="4800" y="13920"/>
                  </a:cubicBezTo>
                  <a:cubicBezTo>
                    <a:pt x="4777" y="13388"/>
                    <a:pt x="4791" y="12861"/>
                    <a:pt x="4791" y="12329"/>
                  </a:cubicBezTo>
                  <a:lnTo>
                    <a:pt x="4819" y="12329"/>
                  </a:lnTo>
                  <a:cubicBezTo>
                    <a:pt x="4773" y="11615"/>
                    <a:pt x="4714" y="10904"/>
                    <a:pt x="4691" y="10190"/>
                  </a:cubicBezTo>
                  <a:cubicBezTo>
                    <a:pt x="4686" y="10028"/>
                    <a:pt x="4828" y="9863"/>
                    <a:pt x="4901" y="9698"/>
                  </a:cubicBezTo>
                  <a:close/>
                  <a:moveTo>
                    <a:pt x="2890" y="13741"/>
                  </a:moveTo>
                  <a:cubicBezTo>
                    <a:pt x="3045" y="13901"/>
                    <a:pt x="3279" y="14035"/>
                    <a:pt x="3334" y="14223"/>
                  </a:cubicBezTo>
                  <a:cubicBezTo>
                    <a:pt x="3435" y="14570"/>
                    <a:pt x="3445" y="14946"/>
                    <a:pt x="3468" y="15308"/>
                  </a:cubicBezTo>
                  <a:cubicBezTo>
                    <a:pt x="3513" y="15968"/>
                    <a:pt x="3536" y="16625"/>
                    <a:pt x="3563" y="17284"/>
                  </a:cubicBezTo>
                  <a:cubicBezTo>
                    <a:pt x="3577" y="17284"/>
                    <a:pt x="3590" y="17285"/>
                    <a:pt x="3605" y="17289"/>
                  </a:cubicBezTo>
                  <a:cubicBezTo>
                    <a:pt x="3559" y="17632"/>
                    <a:pt x="3536" y="17980"/>
                    <a:pt x="3453" y="18316"/>
                  </a:cubicBezTo>
                  <a:cubicBezTo>
                    <a:pt x="3422" y="18449"/>
                    <a:pt x="3261" y="18550"/>
                    <a:pt x="3155" y="18664"/>
                  </a:cubicBezTo>
                  <a:cubicBezTo>
                    <a:pt x="3045" y="18554"/>
                    <a:pt x="2871" y="18457"/>
                    <a:pt x="2843" y="18329"/>
                  </a:cubicBezTo>
                  <a:cubicBezTo>
                    <a:pt x="2743" y="17848"/>
                    <a:pt x="2652" y="17357"/>
                    <a:pt x="2629" y="16867"/>
                  </a:cubicBezTo>
                  <a:cubicBezTo>
                    <a:pt x="2582" y="16010"/>
                    <a:pt x="2574" y="15148"/>
                    <a:pt x="2591" y="14286"/>
                  </a:cubicBezTo>
                  <a:cubicBezTo>
                    <a:pt x="2597" y="14103"/>
                    <a:pt x="2784" y="13924"/>
                    <a:pt x="2890" y="13741"/>
                  </a:cubicBezTo>
                  <a:close/>
                  <a:moveTo>
                    <a:pt x="16666" y="0"/>
                  </a:moveTo>
                  <a:cubicBezTo>
                    <a:pt x="16593" y="0"/>
                    <a:pt x="16511" y="2"/>
                    <a:pt x="16419" y="5"/>
                  </a:cubicBezTo>
                  <a:cubicBezTo>
                    <a:pt x="14164" y="64"/>
                    <a:pt x="11913" y="143"/>
                    <a:pt x="9662" y="225"/>
                  </a:cubicBezTo>
                  <a:cubicBezTo>
                    <a:pt x="6715" y="339"/>
                    <a:pt x="3878" y="1067"/>
                    <a:pt x="1041" y="1815"/>
                  </a:cubicBezTo>
                  <a:cubicBezTo>
                    <a:pt x="505" y="1953"/>
                    <a:pt x="280" y="2268"/>
                    <a:pt x="276" y="2846"/>
                  </a:cubicBezTo>
                  <a:cubicBezTo>
                    <a:pt x="262" y="4437"/>
                    <a:pt x="189" y="6032"/>
                    <a:pt x="152" y="7626"/>
                  </a:cubicBezTo>
                  <a:cubicBezTo>
                    <a:pt x="1" y="13985"/>
                    <a:pt x="299" y="20296"/>
                    <a:pt x="2049" y="26461"/>
                  </a:cubicBezTo>
                  <a:cubicBezTo>
                    <a:pt x="2352" y="27528"/>
                    <a:pt x="2668" y="28592"/>
                    <a:pt x="2981" y="29655"/>
                  </a:cubicBezTo>
                  <a:cubicBezTo>
                    <a:pt x="3902" y="28046"/>
                    <a:pt x="4695" y="26442"/>
                    <a:pt x="5482" y="24838"/>
                  </a:cubicBezTo>
                  <a:cubicBezTo>
                    <a:pt x="5707" y="24379"/>
                    <a:pt x="5905" y="23902"/>
                    <a:pt x="6147" y="23453"/>
                  </a:cubicBezTo>
                  <a:cubicBezTo>
                    <a:pt x="6327" y="23120"/>
                    <a:pt x="6506" y="22949"/>
                    <a:pt x="6702" y="22949"/>
                  </a:cubicBezTo>
                  <a:cubicBezTo>
                    <a:pt x="6864" y="22949"/>
                    <a:pt x="7038" y="23067"/>
                    <a:pt x="7234" y="23311"/>
                  </a:cubicBezTo>
                  <a:cubicBezTo>
                    <a:pt x="8063" y="24333"/>
                    <a:pt x="8783" y="25442"/>
                    <a:pt x="9622" y="26451"/>
                  </a:cubicBezTo>
                  <a:cubicBezTo>
                    <a:pt x="10607" y="27629"/>
                    <a:pt x="11671" y="28733"/>
                    <a:pt x="12702" y="29870"/>
                  </a:cubicBezTo>
                  <a:cubicBezTo>
                    <a:pt x="12757" y="29842"/>
                    <a:pt x="12807" y="29815"/>
                    <a:pt x="12862" y="29788"/>
                  </a:cubicBezTo>
                  <a:cubicBezTo>
                    <a:pt x="12872" y="29650"/>
                    <a:pt x="12908" y="29508"/>
                    <a:pt x="12895" y="29371"/>
                  </a:cubicBezTo>
                  <a:cubicBezTo>
                    <a:pt x="12831" y="28454"/>
                    <a:pt x="12753" y="27541"/>
                    <a:pt x="12688" y="26630"/>
                  </a:cubicBezTo>
                  <a:cubicBezTo>
                    <a:pt x="12446" y="22995"/>
                    <a:pt x="12125" y="19364"/>
                    <a:pt x="11983" y="15725"/>
                  </a:cubicBezTo>
                  <a:cubicBezTo>
                    <a:pt x="11864" y="12637"/>
                    <a:pt x="12272" y="9579"/>
                    <a:pt x="13179" y="6613"/>
                  </a:cubicBezTo>
                  <a:cubicBezTo>
                    <a:pt x="13692" y="4936"/>
                    <a:pt x="14619" y="3570"/>
                    <a:pt x="16479" y="3129"/>
                  </a:cubicBezTo>
                  <a:cubicBezTo>
                    <a:pt x="16718" y="3075"/>
                    <a:pt x="16969" y="3066"/>
                    <a:pt x="17314" y="3024"/>
                  </a:cubicBezTo>
                  <a:cubicBezTo>
                    <a:pt x="17314" y="2283"/>
                    <a:pt x="17327" y="1572"/>
                    <a:pt x="17309" y="857"/>
                  </a:cubicBezTo>
                  <a:cubicBezTo>
                    <a:pt x="17289" y="115"/>
                    <a:pt x="17257" y="0"/>
                    <a:pt x="16666"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6"/>
            <p:cNvSpPr/>
            <p:nvPr/>
          </p:nvSpPr>
          <p:spPr>
            <a:xfrm>
              <a:off x="3671450" y="625025"/>
              <a:ext cx="65450" cy="73600"/>
            </a:xfrm>
            <a:custGeom>
              <a:avLst/>
              <a:gdLst/>
              <a:ahLst/>
              <a:cxnLst/>
              <a:rect l="l" t="t" r="r" b="b"/>
              <a:pathLst>
                <a:path w="2618" h="2944" extrusionOk="0">
                  <a:moveTo>
                    <a:pt x="1108" y="0"/>
                  </a:moveTo>
                  <a:cubicBezTo>
                    <a:pt x="1105" y="0"/>
                    <a:pt x="1103" y="0"/>
                    <a:pt x="1101" y="0"/>
                  </a:cubicBezTo>
                  <a:cubicBezTo>
                    <a:pt x="491" y="4"/>
                    <a:pt x="1" y="568"/>
                    <a:pt x="5" y="1266"/>
                  </a:cubicBezTo>
                  <a:cubicBezTo>
                    <a:pt x="5" y="2251"/>
                    <a:pt x="523" y="2929"/>
                    <a:pt x="1280" y="2943"/>
                  </a:cubicBezTo>
                  <a:cubicBezTo>
                    <a:pt x="1289" y="2943"/>
                    <a:pt x="1298" y="2943"/>
                    <a:pt x="1307" y="2943"/>
                  </a:cubicBezTo>
                  <a:cubicBezTo>
                    <a:pt x="2036" y="2943"/>
                    <a:pt x="2595" y="2412"/>
                    <a:pt x="2605" y="1706"/>
                  </a:cubicBezTo>
                  <a:cubicBezTo>
                    <a:pt x="2618" y="800"/>
                    <a:pt x="1911" y="0"/>
                    <a:pt x="1108"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p:nvPr/>
          </p:nvSpPr>
          <p:spPr>
            <a:xfrm>
              <a:off x="3627025" y="493600"/>
              <a:ext cx="64050" cy="78675"/>
            </a:xfrm>
            <a:custGeom>
              <a:avLst/>
              <a:gdLst/>
              <a:ahLst/>
              <a:cxnLst/>
              <a:rect l="l" t="t" r="r" b="b"/>
              <a:pathLst>
                <a:path w="2562" h="3147" extrusionOk="0">
                  <a:moveTo>
                    <a:pt x="1360" y="0"/>
                  </a:moveTo>
                  <a:cubicBezTo>
                    <a:pt x="1214" y="0"/>
                    <a:pt x="1064" y="63"/>
                    <a:pt x="934" y="205"/>
                  </a:cubicBezTo>
                  <a:cubicBezTo>
                    <a:pt x="329" y="874"/>
                    <a:pt x="0" y="1768"/>
                    <a:pt x="669" y="2689"/>
                  </a:cubicBezTo>
                  <a:cubicBezTo>
                    <a:pt x="890" y="2996"/>
                    <a:pt x="1176" y="3146"/>
                    <a:pt x="1455" y="3146"/>
                  </a:cubicBezTo>
                  <a:cubicBezTo>
                    <a:pt x="1778" y="3146"/>
                    <a:pt x="2091" y="2946"/>
                    <a:pt x="2282" y="2552"/>
                  </a:cubicBezTo>
                  <a:cubicBezTo>
                    <a:pt x="2392" y="2329"/>
                    <a:pt x="2415" y="2066"/>
                    <a:pt x="2479" y="1824"/>
                  </a:cubicBezTo>
                  <a:lnTo>
                    <a:pt x="2561" y="1755"/>
                  </a:lnTo>
                  <a:cubicBezTo>
                    <a:pt x="2342" y="1275"/>
                    <a:pt x="2173" y="756"/>
                    <a:pt x="1883" y="310"/>
                  </a:cubicBezTo>
                  <a:cubicBezTo>
                    <a:pt x="1759" y="119"/>
                    <a:pt x="1563" y="0"/>
                    <a:pt x="13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6"/>
            <p:cNvSpPr/>
            <p:nvPr/>
          </p:nvSpPr>
          <p:spPr>
            <a:xfrm>
              <a:off x="3496925" y="679475"/>
              <a:ext cx="100850" cy="57625"/>
            </a:xfrm>
            <a:custGeom>
              <a:avLst/>
              <a:gdLst/>
              <a:ahLst/>
              <a:cxnLst/>
              <a:rect l="l" t="t" r="r" b="b"/>
              <a:pathLst>
                <a:path w="4034" h="2305" extrusionOk="0">
                  <a:moveTo>
                    <a:pt x="3636" y="0"/>
                  </a:moveTo>
                  <a:cubicBezTo>
                    <a:pt x="3636" y="0"/>
                    <a:pt x="3636" y="0"/>
                    <a:pt x="3636" y="0"/>
                  </a:cubicBezTo>
                  <a:cubicBezTo>
                    <a:pt x="3467" y="4"/>
                    <a:pt x="3237" y="91"/>
                    <a:pt x="3145" y="220"/>
                  </a:cubicBezTo>
                  <a:cubicBezTo>
                    <a:pt x="2985" y="439"/>
                    <a:pt x="2907" y="710"/>
                    <a:pt x="2815" y="971"/>
                  </a:cubicBezTo>
                  <a:cubicBezTo>
                    <a:pt x="2707" y="1292"/>
                    <a:pt x="2489" y="1483"/>
                    <a:pt x="2213" y="1483"/>
                  </a:cubicBezTo>
                  <a:cubicBezTo>
                    <a:pt x="2151" y="1483"/>
                    <a:pt x="2085" y="1473"/>
                    <a:pt x="2018" y="1453"/>
                  </a:cubicBezTo>
                  <a:cubicBezTo>
                    <a:pt x="1660" y="1337"/>
                    <a:pt x="1326" y="1108"/>
                    <a:pt x="1019" y="884"/>
                  </a:cubicBezTo>
                  <a:cubicBezTo>
                    <a:pt x="835" y="746"/>
                    <a:pt x="743" y="490"/>
                    <a:pt x="564" y="343"/>
                  </a:cubicBezTo>
                  <a:cubicBezTo>
                    <a:pt x="496" y="284"/>
                    <a:pt x="380" y="254"/>
                    <a:pt x="273" y="254"/>
                  </a:cubicBezTo>
                  <a:cubicBezTo>
                    <a:pt x="223" y="254"/>
                    <a:pt x="174" y="261"/>
                    <a:pt x="135" y="275"/>
                  </a:cubicBezTo>
                  <a:cubicBezTo>
                    <a:pt x="65" y="298"/>
                    <a:pt x="1" y="550"/>
                    <a:pt x="47" y="651"/>
                  </a:cubicBezTo>
                  <a:cubicBezTo>
                    <a:pt x="462" y="1593"/>
                    <a:pt x="970" y="2305"/>
                    <a:pt x="2100" y="2305"/>
                  </a:cubicBezTo>
                  <a:cubicBezTo>
                    <a:pt x="2107" y="2305"/>
                    <a:pt x="2115" y="2305"/>
                    <a:pt x="2123" y="2305"/>
                  </a:cubicBezTo>
                  <a:cubicBezTo>
                    <a:pt x="2125" y="2305"/>
                    <a:pt x="2127" y="2305"/>
                    <a:pt x="2129" y="2305"/>
                  </a:cubicBezTo>
                  <a:cubicBezTo>
                    <a:pt x="3071" y="2305"/>
                    <a:pt x="4033" y="1263"/>
                    <a:pt x="3911" y="338"/>
                  </a:cubicBezTo>
                  <a:cubicBezTo>
                    <a:pt x="3892" y="211"/>
                    <a:pt x="3733" y="0"/>
                    <a:pt x="3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3520425" y="584200"/>
              <a:ext cx="48400" cy="59025"/>
            </a:xfrm>
            <a:custGeom>
              <a:avLst/>
              <a:gdLst/>
              <a:ahLst/>
              <a:cxnLst/>
              <a:rect l="l" t="t" r="r" b="b"/>
              <a:pathLst>
                <a:path w="1936" h="2361" extrusionOk="0">
                  <a:moveTo>
                    <a:pt x="779" y="1"/>
                  </a:moveTo>
                  <a:cubicBezTo>
                    <a:pt x="628" y="1"/>
                    <a:pt x="398" y="83"/>
                    <a:pt x="367" y="177"/>
                  </a:cubicBezTo>
                  <a:cubicBezTo>
                    <a:pt x="207" y="676"/>
                    <a:pt x="56" y="1189"/>
                    <a:pt x="15" y="1707"/>
                  </a:cubicBezTo>
                  <a:cubicBezTo>
                    <a:pt x="1" y="1890"/>
                    <a:pt x="280" y="2211"/>
                    <a:pt x="487" y="2275"/>
                  </a:cubicBezTo>
                  <a:cubicBezTo>
                    <a:pt x="678" y="2337"/>
                    <a:pt x="887" y="2360"/>
                    <a:pt x="1098" y="2360"/>
                  </a:cubicBezTo>
                  <a:cubicBezTo>
                    <a:pt x="1255" y="2360"/>
                    <a:pt x="1413" y="2347"/>
                    <a:pt x="1564" y="2330"/>
                  </a:cubicBezTo>
                  <a:cubicBezTo>
                    <a:pt x="1701" y="2312"/>
                    <a:pt x="1812" y="2073"/>
                    <a:pt x="1935" y="1936"/>
                  </a:cubicBezTo>
                  <a:cubicBezTo>
                    <a:pt x="1788" y="1826"/>
                    <a:pt x="1651" y="1660"/>
                    <a:pt x="1486" y="1616"/>
                  </a:cubicBezTo>
                  <a:cubicBezTo>
                    <a:pt x="1399" y="1593"/>
                    <a:pt x="1308" y="1587"/>
                    <a:pt x="1210" y="1587"/>
                  </a:cubicBezTo>
                  <a:cubicBezTo>
                    <a:pt x="1066" y="1587"/>
                    <a:pt x="907" y="1601"/>
                    <a:pt x="729" y="1601"/>
                  </a:cubicBezTo>
                  <a:cubicBezTo>
                    <a:pt x="831" y="1143"/>
                    <a:pt x="935" y="772"/>
                    <a:pt x="981" y="400"/>
                  </a:cubicBezTo>
                  <a:cubicBezTo>
                    <a:pt x="1000" y="268"/>
                    <a:pt x="886" y="6"/>
                    <a:pt x="812" y="2"/>
                  </a:cubicBezTo>
                  <a:cubicBezTo>
                    <a:pt x="802" y="1"/>
                    <a:pt x="790" y="1"/>
                    <a:pt x="7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3265350" y="940600"/>
              <a:ext cx="285450" cy="129325"/>
            </a:xfrm>
            <a:custGeom>
              <a:avLst/>
              <a:gdLst/>
              <a:ahLst/>
              <a:cxnLst/>
              <a:rect l="l" t="t" r="r" b="b"/>
              <a:pathLst>
                <a:path w="11418" h="5173" extrusionOk="0">
                  <a:moveTo>
                    <a:pt x="8502" y="1"/>
                  </a:moveTo>
                  <a:cubicBezTo>
                    <a:pt x="8408" y="1"/>
                    <a:pt x="8308" y="26"/>
                    <a:pt x="8191" y="74"/>
                  </a:cubicBezTo>
                  <a:cubicBezTo>
                    <a:pt x="6083" y="953"/>
                    <a:pt x="3961" y="1811"/>
                    <a:pt x="1847" y="2691"/>
                  </a:cubicBezTo>
                  <a:cubicBezTo>
                    <a:pt x="1183" y="2971"/>
                    <a:pt x="546" y="3309"/>
                    <a:pt x="0" y="3570"/>
                  </a:cubicBezTo>
                  <a:cubicBezTo>
                    <a:pt x="490" y="4107"/>
                    <a:pt x="926" y="4597"/>
                    <a:pt x="1375" y="5070"/>
                  </a:cubicBezTo>
                  <a:cubicBezTo>
                    <a:pt x="1442" y="5136"/>
                    <a:pt x="1575" y="5172"/>
                    <a:pt x="1681" y="5172"/>
                  </a:cubicBezTo>
                  <a:cubicBezTo>
                    <a:pt x="1692" y="5172"/>
                    <a:pt x="1704" y="5172"/>
                    <a:pt x="1714" y="5171"/>
                  </a:cubicBezTo>
                  <a:cubicBezTo>
                    <a:pt x="2183" y="5129"/>
                    <a:pt x="2654" y="5065"/>
                    <a:pt x="3113" y="5015"/>
                  </a:cubicBezTo>
                  <a:cubicBezTo>
                    <a:pt x="3306" y="3617"/>
                    <a:pt x="3255" y="3314"/>
                    <a:pt x="4914" y="2870"/>
                  </a:cubicBezTo>
                  <a:cubicBezTo>
                    <a:pt x="7059" y="2297"/>
                    <a:pt x="9213" y="1778"/>
                    <a:pt x="11418" y="1494"/>
                  </a:cubicBezTo>
                  <a:lnTo>
                    <a:pt x="11390" y="1298"/>
                  </a:lnTo>
                  <a:cubicBezTo>
                    <a:pt x="11269" y="1305"/>
                    <a:pt x="11147" y="1311"/>
                    <a:pt x="11027" y="1311"/>
                  </a:cubicBezTo>
                  <a:cubicBezTo>
                    <a:pt x="10780" y="1311"/>
                    <a:pt x="10544" y="1285"/>
                    <a:pt x="10350" y="1183"/>
                  </a:cubicBezTo>
                  <a:cubicBezTo>
                    <a:pt x="9847" y="918"/>
                    <a:pt x="9380" y="594"/>
                    <a:pt x="8957" y="215"/>
                  </a:cubicBezTo>
                  <a:cubicBezTo>
                    <a:pt x="8794" y="69"/>
                    <a:pt x="8657" y="1"/>
                    <a:pt x="8502"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3476100" y="1232575"/>
              <a:ext cx="23475" cy="115975"/>
            </a:xfrm>
            <a:custGeom>
              <a:avLst/>
              <a:gdLst/>
              <a:ahLst/>
              <a:cxnLst/>
              <a:rect l="l" t="t" r="r" b="b"/>
              <a:pathLst>
                <a:path w="939" h="4639" extrusionOk="0">
                  <a:moveTo>
                    <a:pt x="216" y="0"/>
                  </a:moveTo>
                  <a:cubicBezTo>
                    <a:pt x="143" y="165"/>
                    <a:pt x="0" y="330"/>
                    <a:pt x="6" y="491"/>
                  </a:cubicBezTo>
                  <a:cubicBezTo>
                    <a:pt x="28" y="1206"/>
                    <a:pt x="88" y="1916"/>
                    <a:pt x="133" y="2631"/>
                  </a:cubicBezTo>
                  <a:lnTo>
                    <a:pt x="105" y="2631"/>
                  </a:lnTo>
                  <a:cubicBezTo>
                    <a:pt x="105" y="3162"/>
                    <a:pt x="92" y="3690"/>
                    <a:pt x="115" y="4222"/>
                  </a:cubicBezTo>
                  <a:cubicBezTo>
                    <a:pt x="119" y="4363"/>
                    <a:pt x="234" y="4502"/>
                    <a:pt x="293" y="4639"/>
                  </a:cubicBezTo>
                  <a:cubicBezTo>
                    <a:pt x="417" y="4529"/>
                    <a:pt x="633" y="4427"/>
                    <a:pt x="646" y="4304"/>
                  </a:cubicBezTo>
                  <a:cubicBezTo>
                    <a:pt x="766" y="3314"/>
                    <a:pt x="875" y="2319"/>
                    <a:pt x="921" y="1325"/>
                  </a:cubicBezTo>
                  <a:cubicBezTo>
                    <a:pt x="939" y="995"/>
                    <a:pt x="798" y="642"/>
                    <a:pt x="660" y="330"/>
                  </a:cubicBezTo>
                  <a:cubicBezTo>
                    <a:pt x="596" y="183"/>
                    <a:pt x="368" y="106"/>
                    <a:pt x="2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3441025" y="514975"/>
              <a:ext cx="50450" cy="68150"/>
            </a:xfrm>
            <a:custGeom>
              <a:avLst/>
              <a:gdLst/>
              <a:ahLst/>
              <a:cxnLst/>
              <a:rect l="l" t="t" r="r" b="b"/>
              <a:pathLst>
                <a:path w="2018" h="2726" extrusionOk="0">
                  <a:moveTo>
                    <a:pt x="993" y="0"/>
                  </a:moveTo>
                  <a:cubicBezTo>
                    <a:pt x="719" y="0"/>
                    <a:pt x="449" y="162"/>
                    <a:pt x="303" y="479"/>
                  </a:cubicBezTo>
                  <a:cubicBezTo>
                    <a:pt x="28" y="1070"/>
                    <a:pt x="0" y="1712"/>
                    <a:pt x="326" y="2275"/>
                  </a:cubicBezTo>
                  <a:cubicBezTo>
                    <a:pt x="459" y="2509"/>
                    <a:pt x="839" y="2725"/>
                    <a:pt x="1109" y="2725"/>
                  </a:cubicBezTo>
                  <a:cubicBezTo>
                    <a:pt x="1347" y="2725"/>
                    <a:pt x="1641" y="2459"/>
                    <a:pt x="1806" y="2235"/>
                  </a:cubicBezTo>
                  <a:cubicBezTo>
                    <a:pt x="1948" y="2051"/>
                    <a:pt x="1939" y="1753"/>
                    <a:pt x="2017" y="1414"/>
                  </a:cubicBezTo>
                  <a:cubicBezTo>
                    <a:pt x="1916" y="1116"/>
                    <a:pt x="1847" y="727"/>
                    <a:pt x="1659" y="411"/>
                  </a:cubicBezTo>
                  <a:cubicBezTo>
                    <a:pt x="1495" y="135"/>
                    <a:pt x="1242" y="0"/>
                    <a:pt x="9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3380175" y="621125"/>
              <a:ext cx="74825" cy="77150"/>
            </a:xfrm>
            <a:custGeom>
              <a:avLst/>
              <a:gdLst/>
              <a:ahLst/>
              <a:cxnLst/>
              <a:rect l="l" t="t" r="r" b="b"/>
              <a:pathLst>
                <a:path w="2993" h="3086" extrusionOk="0">
                  <a:moveTo>
                    <a:pt x="1189" y="0"/>
                  </a:moveTo>
                  <a:cubicBezTo>
                    <a:pt x="476" y="0"/>
                    <a:pt x="1" y="666"/>
                    <a:pt x="14" y="1655"/>
                  </a:cubicBezTo>
                  <a:cubicBezTo>
                    <a:pt x="28" y="2499"/>
                    <a:pt x="569" y="3080"/>
                    <a:pt x="1347" y="3086"/>
                  </a:cubicBezTo>
                  <a:cubicBezTo>
                    <a:pt x="2324" y="3086"/>
                    <a:pt x="2993" y="2544"/>
                    <a:pt x="2984" y="1765"/>
                  </a:cubicBezTo>
                  <a:cubicBezTo>
                    <a:pt x="2979" y="885"/>
                    <a:pt x="2104" y="19"/>
                    <a:pt x="1210" y="0"/>
                  </a:cubicBezTo>
                  <a:cubicBezTo>
                    <a:pt x="1203" y="0"/>
                    <a:pt x="1196" y="0"/>
                    <a:pt x="1189"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3423275" y="1333650"/>
              <a:ext cx="25775" cy="123075"/>
            </a:xfrm>
            <a:custGeom>
              <a:avLst/>
              <a:gdLst/>
              <a:ahLst/>
              <a:cxnLst/>
              <a:rect l="l" t="t" r="r" b="b"/>
              <a:pathLst>
                <a:path w="1031" h="4923" extrusionOk="0">
                  <a:moveTo>
                    <a:pt x="317" y="0"/>
                  </a:moveTo>
                  <a:cubicBezTo>
                    <a:pt x="210" y="183"/>
                    <a:pt x="23" y="362"/>
                    <a:pt x="18" y="545"/>
                  </a:cubicBezTo>
                  <a:cubicBezTo>
                    <a:pt x="1" y="1406"/>
                    <a:pt x="9" y="2268"/>
                    <a:pt x="56" y="3126"/>
                  </a:cubicBezTo>
                  <a:cubicBezTo>
                    <a:pt x="79" y="3616"/>
                    <a:pt x="170" y="4107"/>
                    <a:pt x="270" y="4588"/>
                  </a:cubicBezTo>
                  <a:cubicBezTo>
                    <a:pt x="298" y="4716"/>
                    <a:pt x="472" y="4813"/>
                    <a:pt x="582" y="4923"/>
                  </a:cubicBezTo>
                  <a:cubicBezTo>
                    <a:pt x="688" y="4807"/>
                    <a:pt x="849" y="4707"/>
                    <a:pt x="880" y="4574"/>
                  </a:cubicBezTo>
                  <a:cubicBezTo>
                    <a:pt x="963" y="4239"/>
                    <a:pt x="986" y="3892"/>
                    <a:pt x="1031" y="3547"/>
                  </a:cubicBezTo>
                  <a:cubicBezTo>
                    <a:pt x="1020" y="3544"/>
                    <a:pt x="1009" y="3543"/>
                    <a:pt x="997" y="3543"/>
                  </a:cubicBezTo>
                  <a:cubicBezTo>
                    <a:pt x="995" y="3543"/>
                    <a:pt x="993" y="3543"/>
                    <a:pt x="990" y="3543"/>
                  </a:cubicBezTo>
                  <a:cubicBezTo>
                    <a:pt x="963" y="2883"/>
                    <a:pt x="940" y="2228"/>
                    <a:pt x="893" y="1567"/>
                  </a:cubicBezTo>
                  <a:cubicBezTo>
                    <a:pt x="870" y="1205"/>
                    <a:pt x="862" y="829"/>
                    <a:pt x="761" y="480"/>
                  </a:cubicBezTo>
                  <a:cubicBezTo>
                    <a:pt x="706" y="293"/>
                    <a:pt x="472" y="160"/>
                    <a:pt x="3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3412025" y="1141575"/>
              <a:ext cx="22500" cy="143025"/>
            </a:xfrm>
            <a:custGeom>
              <a:avLst/>
              <a:gdLst/>
              <a:ahLst/>
              <a:cxnLst/>
              <a:rect l="l" t="t" r="r" b="b"/>
              <a:pathLst>
                <a:path w="900" h="5721" extrusionOk="0">
                  <a:moveTo>
                    <a:pt x="206" y="1"/>
                  </a:moveTo>
                  <a:cubicBezTo>
                    <a:pt x="138" y="129"/>
                    <a:pt x="1" y="258"/>
                    <a:pt x="1" y="386"/>
                  </a:cubicBezTo>
                  <a:cubicBezTo>
                    <a:pt x="45" y="1922"/>
                    <a:pt x="102" y="3457"/>
                    <a:pt x="170" y="4993"/>
                  </a:cubicBezTo>
                  <a:cubicBezTo>
                    <a:pt x="184" y="5231"/>
                    <a:pt x="294" y="5461"/>
                    <a:pt x="359" y="5693"/>
                  </a:cubicBezTo>
                  <a:lnTo>
                    <a:pt x="565" y="5721"/>
                  </a:lnTo>
                  <a:cubicBezTo>
                    <a:pt x="679" y="5382"/>
                    <a:pt x="899" y="5038"/>
                    <a:pt x="895" y="4699"/>
                  </a:cubicBezTo>
                  <a:cubicBezTo>
                    <a:pt x="876" y="3438"/>
                    <a:pt x="798" y="2178"/>
                    <a:pt x="724" y="917"/>
                  </a:cubicBezTo>
                  <a:cubicBezTo>
                    <a:pt x="711" y="706"/>
                    <a:pt x="656" y="477"/>
                    <a:pt x="559" y="289"/>
                  </a:cubicBezTo>
                  <a:cubicBezTo>
                    <a:pt x="500" y="166"/>
                    <a:pt x="330" y="96"/>
                    <a:pt x="2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2147100" y="2916250"/>
              <a:ext cx="920400" cy="69525"/>
            </a:xfrm>
            <a:custGeom>
              <a:avLst/>
              <a:gdLst/>
              <a:ahLst/>
              <a:cxnLst/>
              <a:rect l="l" t="t" r="r" b="b"/>
              <a:pathLst>
                <a:path w="36816" h="2781" extrusionOk="0">
                  <a:moveTo>
                    <a:pt x="544" y="0"/>
                  </a:moveTo>
                  <a:cubicBezTo>
                    <a:pt x="244" y="0"/>
                    <a:pt x="39" y="158"/>
                    <a:pt x="69" y="540"/>
                  </a:cubicBezTo>
                  <a:cubicBezTo>
                    <a:pt x="83" y="668"/>
                    <a:pt x="28" y="805"/>
                    <a:pt x="1" y="961"/>
                  </a:cubicBezTo>
                  <a:cubicBezTo>
                    <a:pt x="12206" y="1703"/>
                    <a:pt x="24504" y="1667"/>
                    <a:pt x="36751" y="2780"/>
                  </a:cubicBezTo>
                  <a:cubicBezTo>
                    <a:pt x="36774" y="2712"/>
                    <a:pt x="36792" y="2648"/>
                    <a:pt x="36815" y="2580"/>
                  </a:cubicBezTo>
                  <a:cubicBezTo>
                    <a:pt x="36517" y="2313"/>
                    <a:pt x="36229" y="2043"/>
                    <a:pt x="35921" y="1790"/>
                  </a:cubicBezTo>
                  <a:cubicBezTo>
                    <a:pt x="35770" y="1667"/>
                    <a:pt x="35600" y="1520"/>
                    <a:pt x="35421" y="1497"/>
                  </a:cubicBezTo>
                  <a:cubicBezTo>
                    <a:pt x="34931" y="1433"/>
                    <a:pt x="34436" y="1415"/>
                    <a:pt x="33946" y="1401"/>
                  </a:cubicBezTo>
                  <a:cubicBezTo>
                    <a:pt x="28340" y="1216"/>
                    <a:pt x="22734" y="1034"/>
                    <a:pt x="17129" y="855"/>
                  </a:cubicBezTo>
                  <a:cubicBezTo>
                    <a:pt x="13576" y="741"/>
                    <a:pt x="10020" y="668"/>
                    <a:pt x="6468" y="503"/>
                  </a:cubicBezTo>
                  <a:cubicBezTo>
                    <a:pt x="4515" y="411"/>
                    <a:pt x="2572" y="163"/>
                    <a:pt x="619" y="3"/>
                  </a:cubicBezTo>
                  <a:cubicBezTo>
                    <a:pt x="594" y="1"/>
                    <a:pt x="569" y="0"/>
                    <a:pt x="544"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3024825" y="2349925"/>
              <a:ext cx="22150" cy="149550"/>
            </a:xfrm>
            <a:custGeom>
              <a:avLst/>
              <a:gdLst/>
              <a:ahLst/>
              <a:cxnLst/>
              <a:rect l="l" t="t" r="r" b="b"/>
              <a:pathLst>
                <a:path w="886" h="5982" extrusionOk="0">
                  <a:moveTo>
                    <a:pt x="172" y="0"/>
                  </a:moveTo>
                  <a:cubicBezTo>
                    <a:pt x="167" y="0"/>
                    <a:pt x="161" y="0"/>
                    <a:pt x="157" y="0"/>
                  </a:cubicBezTo>
                  <a:cubicBezTo>
                    <a:pt x="97" y="5"/>
                    <a:pt x="1" y="201"/>
                    <a:pt x="6" y="307"/>
                  </a:cubicBezTo>
                  <a:cubicBezTo>
                    <a:pt x="34" y="1953"/>
                    <a:pt x="70" y="3594"/>
                    <a:pt x="129" y="5239"/>
                  </a:cubicBezTo>
                  <a:cubicBezTo>
                    <a:pt x="138" y="5487"/>
                    <a:pt x="290" y="5729"/>
                    <a:pt x="373" y="5973"/>
                  </a:cubicBezTo>
                  <a:cubicBezTo>
                    <a:pt x="464" y="5977"/>
                    <a:pt x="556" y="5977"/>
                    <a:pt x="647" y="5981"/>
                  </a:cubicBezTo>
                  <a:cubicBezTo>
                    <a:pt x="730" y="5665"/>
                    <a:pt x="886" y="5348"/>
                    <a:pt x="882" y="5033"/>
                  </a:cubicBezTo>
                  <a:cubicBezTo>
                    <a:pt x="872" y="3680"/>
                    <a:pt x="831" y="2328"/>
                    <a:pt x="771" y="975"/>
                  </a:cubicBezTo>
                  <a:cubicBezTo>
                    <a:pt x="757" y="696"/>
                    <a:pt x="638" y="412"/>
                    <a:pt x="519" y="151"/>
                  </a:cubicBezTo>
                  <a:cubicBezTo>
                    <a:pt x="480" y="63"/>
                    <a:pt x="296" y="0"/>
                    <a:pt x="1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3024625" y="2563725"/>
              <a:ext cx="20175" cy="136950"/>
            </a:xfrm>
            <a:custGeom>
              <a:avLst/>
              <a:gdLst/>
              <a:ahLst/>
              <a:cxnLst/>
              <a:rect l="l" t="t" r="r" b="b"/>
              <a:pathLst>
                <a:path w="807" h="5478" extrusionOk="0">
                  <a:moveTo>
                    <a:pt x="385" y="0"/>
                  </a:moveTo>
                  <a:cubicBezTo>
                    <a:pt x="384" y="0"/>
                    <a:pt x="382" y="0"/>
                    <a:pt x="381" y="0"/>
                  </a:cubicBezTo>
                  <a:cubicBezTo>
                    <a:pt x="275" y="0"/>
                    <a:pt x="138" y="138"/>
                    <a:pt x="79" y="253"/>
                  </a:cubicBezTo>
                  <a:cubicBezTo>
                    <a:pt x="14" y="372"/>
                    <a:pt x="14" y="537"/>
                    <a:pt x="14" y="679"/>
                  </a:cubicBezTo>
                  <a:cubicBezTo>
                    <a:pt x="14" y="1885"/>
                    <a:pt x="0" y="3086"/>
                    <a:pt x="42" y="4291"/>
                  </a:cubicBezTo>
                  <a:cubicBezTo>
                    <a:pt x="55" y="4690"/>
                    <a:pt x="216" y="5084"/>
                    <a:pt x="307" y="5478"/>
                  </a:cubicBezTo>
                  <a:cubicBezTo>
                    <a:pt x="395" y="5478"/>
                    <a:pt x="486" y="5478"/>
                    <a:pt x="578" y="5473"/>
                  </a:cubicBezTo>
                  <a:cubicBezTo>
                    <a:pt x="650" y="5171"/>
                    <a:pt x="779" y="4868"/>
                    <a:pt x="783" y="4562"/>
                  </a:cubicBezTo>
                  <a:cubicBezTo>
                    <a:pt x="806" y="3324"/>
                    <a:pt x="789" y="2082"/>
                    <a:pt x="774" y="839"/>
                  </a:cubicBezTo>
                  <a:cubicBezTo>
                    <a:pt x="774" y="643"/>
                    <a:pt x="743" y="431"/>
                    <a:pt x="675" y="248"/>
                  </a:cubicBezTo>
                  <a:cubicBezTo>
                    <a:pt x="628" y="139"/>
                    <a:pt x="486" y="0"/>
                    <a:pt x="3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2977650" y="2498075"/>
              <a:ext cx="34475" cy="85375"/>
            </a:xfrm>
            <a:custGeom>
              <a:avLst/>
              <a:gdLst/>
              <a:ahLst/>
              <a:cxnLst/>
              <a:rect l="l" t="t" r="r" b="b"/>
              <a:pathLst>
                <a:path w="1379" h="3415" extrusionOk="0">
                  <a:moveTo>
                    <a:pt x="636" y="0"/>
                  </a:moveTo>
                  <a:lnTo>
                    <a:pt x="636" y="0"/>
                  </a:lnTo>
                  <a:cubicBezTo>
                    <a:pt x="623" y="1124"/>
                    <a:pt x="0" y="2209"/>
                    <a:pt x="449" y="3415"/>
                  </a:cubicBezTo>
                  <a:cubicBezTo>
                    <a:pt x="1242" y="2851"/>
                    <a:pt x="1379" y="468"/>
                    <a:pt x="6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2248175" y="2315625"/>
              <a:ext cx="715250" cy="59300"/>
            </a:xfrm>
            <a:custGeom>
              <a:avLst/>
              <a:gdLst/>
              <a:ahLst/>
              <a:cxnLst/>
              <a:rect l="l" t="t" r="r" b="b"/>
              <a:pathLst>
                <a:path w="28610" h="2372" extrusionOk="0">
                  <a:moveTo>
                    <a:pt x="27427" y="0"/>
                  </a:moveTo>
                  <a:cubicBezTo>
                    <a:pt x="27265" y="0"/>
                    <a:pt x="27096" y="27"/>
                    <a:pt x="26923" y="79"/>
                  </a:cubicBezTo>
                  <a:cubicBezTo>
                    <a:pt x="26208" y="300"/>
                    <a:pt x="25502" y="565"/>
                    <a:pt x="24792" y="790"/>
                  </a:cubicBezTo>
                  <a:cubicBezTo>
                    <a:pt x="24385" y="921"/>
                    <a:pt x="23975" y="1003"/>
                    <a:pt x="23572" y="1003"/>
                  </a:cubicBezTo>
                  <a:cubicBezTo>
                    <a:pt x="23112" y="1003"/>
                    <a:pt x="22661" y="895"/>
                    <a:pt x="22239" y="629"/>
                  </a:cubicBezTo>
                  <a:cubicBezTo>
                    <a:pt x="21725" y="304"/>
                    <a:pt x="21232" y="158"/>
                    <a:pt x="20748" y="158"/>
                  </a:cubicBezTo>
                  <a:cubicBezTo>
                    <a:pt x="20147" y="158"/>
                    <a:pt x="19558" y="382"/>
                    <a:pt x="18957" y="763"/>
                  </a:cubicBezTo>
                  <a:cubicBezTo>
                    <a:pt x="18359" y="1139"/>
                    <a:pt x="17731" y="1340"/>
                    <a:pt x="17089" y="1340"/>
                  </a:cubicBezTo>
                  <a:cubicBezTo>
                    <a:pt x="16615" y="1340"/>
                    <a:pt x="16134" y="1230"/>
                    <a:pt x="15652" y="1001"/>
                  </a:cubicBezTo>
                  <a:cubicBezTo>
                    <a:pt x="15185" y="774"/>
                    <a:pt x="14724" y="670"/>
                    <a:pt x="14262" y="670"/>
                  </a:cubicBezTo>
                  <a:cubicBezTo>
                    <a:pt x="13826" y="670"/>
                    <a:pt x="13389" y="763"/>
                    <a:pt x="12944" y="931"/>
                  </a:cubicBezTo>
                  <a:cubicBezTo>
                    <a:pt x="12163" y="1228"/>
                    <a:pt x="11383" y="1400"/>
                    <a:pt x="10610" y="1400"/>
                  </a:cubicBezTo>
                  <a:cubicBezTo>
                    <a:pt x="9805" y="1400"/>
                    <a:pt x="9006" y="1213"/>
                    <a:pt x="8218" y="786"/>
                  </a:cubicBezTo>
                  <a:cubicBezTo>
                    <a:pt x="7807" y="562"/>
                    <a:pt x="7402" y="451"/>
                    <a:pt x="7008" y="451"/>
                  </a:cubicBezTo>
                  <a:cubicBezTo>
                    <a:pt x="6515" y="451"/>
                    <a:pt x="6038" y="624"/>
                    <a:pt x="5587" y="963"/>
                  </a:cubicBezTo>
                  <a:cubicBezTo>
                    <a:pt x="5308" y="1172"/>
                    <a:pt x="5043" y="1258"/>
                    <a:pt x="4781" y="1258"/>
                  </a:cubicBezTo>
                  <a:cubicBezTo>
                    <a:pt x="4492" y="1258"/>
                    <a:pt x="4207" y="1154"/>
                    <a:pt x="3914" y="995"/>
                  </a:cubicBezTo>
                  <a:cubicBezTo>
                    <a:pt x="3672" y="867"/>
                    <a:pt x="3451" y="693"/>
                    <a:pt x="3209" y="574"/>
                  </a:cubicBezTo>
                  <a:cubicBezTo>
                    <a:pt x="2902" y="418"/>
                    <a:pt x="2580" y="299"/>
                    <a:pt x="2187" y="134"/>
                  </a:cubicBezTo>
                  <a:cubicBezTo>
                    <a:pt x="1825" y="317"/>
                    <a:pt x="1448" y="492"/>
                    <a:pt x="1101" y="702"/>
                  </a:cubicBezTo>
                  <a:cubicBezTo>
                    <a:pt x="916" y="816"/>
                    <a:pt x="779" y="1001"/>
                    <a:pt x="619" y="1151"/>
                  </a:cubicBezTo>
                  <a:cubicBezTo>
                    <a:pt x="422" y="1339"/>
                    <a:pt x="1" y="1468"/>
                    <a:pt x="253" y="1816"/>
                  </a:cubicBezTo>
                  <a:cubicBezTo>
                    <a:pt x="345" y="1945"/>
                    <a:pt x="445" y="1992"/>
                    <a:pt x="546" y="1992"/>
                  </a:cubicBezTo>
                  <a:cubicBezTo>
                    <a:pt x="737" y="1992"/>
                    <a:pt x="936" y="1827"/>
                    <a:pt x="1118" y="1729"/>
                  </a:cubicBezTo>
                  <a:cubicBezTo>
                    <a:pt x="1183" y="1697"/>
                    <a:pt x="1233" y="1638"/>
                    <a:pt x="1288" y="1592"/>
                  </a:cubicBezTo>
                  <a:cubicBezTo>
                    <a:pt x="1728" y="1220"/>
                    <a:pt x="1940" y="1042"/>
                    <a:pt x="2169" y="1042"/>
                  </a:cubicBezTo>
                  <a:cubicBezTo>
                    <a:pt x="2384" y="1042"/>
                    <a:pt x="2614" y="1198"/>
                    <a:pt x="3062" y="1500"/>
                  </a:cubicBezTo>
                  <a:cubicBezTo>
                    <a:pt x="3661" y="1902"/>
                    <a:pt x="4261" y="2210"/>
                    <a:pt x="4884" y="2210"/>
                  </a:cubicBezTo>
                  <a:cubicBezTo>
                    <a:pt x="5319" y="2210"/>
                    <a:pt x="5765" y="2059"/>
                    <a:pt x="6229" y="1684"/>
                  </a:cubicBezTo>
                  <a:cubicBezTo>
                    <a:pt x="6469" y="1491"/>
                    <a:pt x="6720" y="1411"/>
                    <a:pt x="6983" y="1411"/>
                  </a:cubicBezTo>
                  <a:cubicBezTo>
                    <a:pt x="7237" y="1411"/>
                    <a:pt x="7503" y="1486"/>
                    <a:pt x="7778" y="1606"/>
                  </a:cubicBezTo>
                  <a:cubicBezTo>
                    <a:pt x="8461" y="1894"/>
                    <a:pt x="9177" y="2165"/>
                    <a:pt x="9905" y="2302"/>
                  </a:cubicBezTo>
                  <a:cubicBezTo>
                    <a:pt x="10164" y="2350"/>
                    <a:pt x="10421" y="2372"/>
                    <a:pt x="10676" y="2372"/>
                  </a:cubicBezTo>
                  <a:cubicBezTo>
                    <a:pt x="11564" y="2372"/>
                    <a:pt x="12432" y="2117"/>
                    <a:pt x="13297" y="1857"/>
                  </a:cubicBezTo>
                  <a:cubicBezTo>
                    <a:pt x="13627" y="1759"/>
                    <a:pt x="14016" y="1673"/>
                    <a:pt x="14372" y="1673"/>
                  </a:cubicBezTo>
                  <a:cubicBezTo>
                    <a:pt x="14575" y="1673"/>
                    <a:pt x="14768" y="1701"/>
                    <a:pt x="14933" y="1771"/>
                  </a:cubicBezTo>
                  <a:cubicBezTo>
                    <a:pt x="15679" y="2091"/>
                    <a:pt x="16399" y="2256"/>
                    <a:pt x="17101" y="2256"/>
                  </a:cubicBezTo>
                  <a:cubicBezTo>
                    <a:pt x="18037" y="2256"/>
                    <a:pt x="18939" y="1962"/>
                    <a:pt x="19828" y="1349"/>
                  </a:cubicBezTo>
                  <a:cubicBezTo>
                    <a:pt x="20126" y="1145"/>
                    <a:pt x="20424" y="1037"/>
                    <a:pt x="20726" y="1037"/>
                  </a:cubicBezTo>
                  <a:cubicBezTo>
                    <a:pt x="21013" y="1037"/>
                    <a:pt x="21304" y="1134"/>
                    <a:pt x="21606" y="1339"/>
                  </a:cubicBezTo>
                  <a:cubicBezTo>
                    <a:pt x="22247" y="1772"/>
                    <a:pt x="22925" y="1956"/>
                    <a:pt x="23624" y="1956"/>
                  </a:cubicBezTo>
                  <a:cubicBezTo>
                    <a:pt x="24105" y="1956"/>
                    <a:pt x="24595" y="1869"/>
                    <a:pt x="25089" y="1716"/>
                  </a:cubicBezTo>
                  <a:cubicBezTo>
                    <a:pt x="25594" y="1556"/>
                    <a:pt x="26098" y="1377"/>
                    <a:pt x="26584" y="1175"/>
                  </a:cubicBezTo>
                  <a:cubicBezTo>
                    <a:pt x="26865" y="1055"/>
                    <a:pt x="27138" y="974"/>
                    <a:pt x="27415" y="974"/>
                  </a:cubicBezTo>
                  <a:cubicBezTo>
                    <a:pt x="27625" y="974"/>
                    <a:pt x="27838" y="1021"/>
                    <a:pt x="28059" y="1133"/>
                  </a:cubicBezTo>
                  <a:cubicBezTo>
                    <a:pt x="28095" y="1152"/>
                    <a:pt x="28138" y="1160"/>
                    <a:pt x="28184" y="1160"/>
                  </a:cubicBezTo>
                  <a:cubicBezTo>
                    <a:pt x="28314" y="1160"/>
                    <a:pt x="28475" y="1101"/>
                    <a:pt x="28610" y="1087"/>
                  </a:cubicBezTo>
                  <a:cubicBezTo>
                    <a:pt x="28568" y="887"/>
                    <a:pt x="28587" y="633"/>
                    <a:pt x="28473" y="496"/>
                  </a:cubicBezTo>
                  <a:cubicBezTo>
                    <a:pt x="28184" y="159"/>
                    <a:pt x="27824" y="0"/>
                    <a:pt x="274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2483300" y="2487200"/>
              <a:ext cx="437850" cy="56200"/>
            </a:xfrm>
            <a:custGeom>
              <a:avLst/>
              <a:gdLst/>
              <a:ahLst/>
              <a:cxnLst/>
              <a:rect l="l" t="t" r="r" b="b"/>
              <a:pathLst>
                <a:path w="17514" h="2248" extrusionOk="0">
                  <a:moveTo>
                    <a:pt x="2342" y="0"/>
                  </a:moveTo>
                  <a:cubicBezTo>
                    <a:pt x="1986" y="0"/>
                    <a:pt x="1637" y="115"/>
                    <a:pt x="1297" y="353"/>
                  </a:cubicBezTo>
                  <a:cubicBezTo>
                    <a:pt x="1027" y="546"/>
                    <a:pt x="761" y="822"/>
                    <a:pt x="464" y="867"/>
                  </a:cubicBezTo>
                  <a:cubicBezTo>
                    <a:pt x="1" y="936"/>
                    <a:pt x="111" y="1270"/>
                    <a:pt x="180" y="1440"/>
                  </a:cubicBezTo>
                  <a:cubicBezTo>
                    <a:pt x="234" y="1577"/>
                    <a:pt x="542" y="1673"/>
                    <a:pt x="738" y="1673"/>
                  </a:cubicBezTo>
                  <a:cubicBezTo>
                    <a:pt x="894" y="1673"/>
                    <a:pt x="1072" y="1530"/>
                    <a:pt x="1206" y="1407"/>
                  </a:cubicBezTo>
                  <a:cubicBezTo>
                    <a:pt x="1580" y="1069"/>
                    <a:pt x="1955" y="898"/>
                    <a:pt x="2334" y="898"/>
                  </a:cubicBezTo>
                  <a:cubicBezTo>
                    <a:pt x="2688" y="898"/>
                    <a:pt x="3047" y="1048"/>
                    <a:pt x="3411" y="1352"/>
                  </a:cubicBezTo>
                  <a:cubicBezTo>
                    <a:pt x="3451" y="1384"/>
                    <a:pt x="3506" y="1407"/>
                    <a:pt x="3557" y="1435"/>
                  </a:cubicBezTo>
                  <a:cubicBezTo>
                    <a:pt x="3994" y="1690"/>
                    <a:pt x="4443" y="1825"/>
                    <a:pt x="4886" y="1825"/>
                  </a:cubicBezTo>
                  <a:cubicBezTo>
                    <a:pt x="5319" y="1825"/>
                    <a:pt x="5748" y="1695"/>
                    <a:pt x="6156" y="1420"/>
                  </a:cubicBezTo>
                  <a:cubicBezTo>
                    <a:pt x="6462" y="1215"/>
                    <a:pt x="6734" y="1116"/>
                    <a:pt x="6994" y="1116"/>
                  </a:cubicBezTo>
                  <a:cubicBezTo>
                    <a:pt x="7307" y="1116"/>
                    <a:pt x="7603" y="1259"/>
                    <a:pt x="7921" y="1527"/>
                  </a:cubicBezTo>
                  <a:cubicBezTo>
                    <a:pt x="8513" y="2026"/>
                    <a:pt x="9141" y="2247"/>
                    <a:pt x="9792" y="2247"/>
                  </a:cubicBezTo>
                  <a:cubicBezTo>
                    <a:pt x="10290" y="2247"/>
                    <a:pt x="10801" y="2118"/>
                    <a:pt x="11321" y="1883"/>
                  </a:cubicBezTo>
                  <a:cubicBezTo>
                    <a:pt x="11606" y="1755"/>
                    <a:pt x="11885" y="1618"/>
                    <a:pt x="12143" y="1443"/>
                  </a:cubicBezTo>
                  <a:cubicBezTo>
                    <a:pt x="12465" y="1229"/>
                    <a:pt x="12799" y="1143"/>
                    <a:pt x="13149" y="1143"/>
                  </a:cubicBezTo>
                  <a:cubicBezTo>
                    <a:pt x="13336" y="1143"/>
                    <a:pt x="13527" y="1167"/>
                    <a:pt x="13723" y="1210"/>
                  </a:cubicBezTo>
                  <a:cubicBezTo>
                    <a:pt x="14242" y="1329"/>
                    <a:pt x="14764" y="1412"/>
                    <a:pt x="15336" y="1517"/>
                  </a:cubicBezTo>
                  <a:cubicBezTo>
                    <a:pt x="15915" y="1407"/>
                    <a:pt x="16529" y="1302"/>
                    <a:pt x="17129" y="1159"/>
                  </a:cubicBezTo>
                  <a:cubicBezTo>
                    <a:pt x="17276" y="1123"/>
                    <a:pt x="17385" y="949"/>
                    <a:pt x="17514" y="839"/>
                  </a:cubicBezTo>
                  <a:cubicBezTo>
                    <a:pt x="17377" y="728"/>
                    <a:pt x="17257" y="550"/>
                    <a:pt x="17106" y="522"/>
                  </a:cubicBezTo>
                  <a:cubicBezTo>
                    <a:pt x="16767" y="459"/>
                    <a:pt x="16418" y="472"/>
                    <a:pt x="16070" y="454"/>
                  </a:cubicBezTo>
                  <a:cubicBezTo>
                    <a:pt x="15974" y="449"/>
                    <a:pt x="15877" y="448"/>
                    <a:pt x="15779" y="448"/>
                  </a:cubicBezTo>
                  <a:cubicBezTo>
                    <a:pt x="15608" y="448"/>
                    <a:pt x="15436" y="453"/>
                    <a:pt x="15265" y="453"/>
                  </a:cubicBezTo>
                  <a:cubicBezTo>
                    <a:pt x="14960" y="453"/>
                    <a:pt x="14659" y="438"/>
                    <a:pt x="14379" y="358"/>
                  </a:cubicBezTo>
                  <a:cubicBezTo>
                    <a:pt x="13988" y="243"/>
                    <a:pt x="13613" y="187"/>
                    <a:pt x="13250" y="187"/>
                  </a:cubicBezTo>
                  <a:cubicBezTo>
                    <a:pt x="12535" y="187"/>
                    <a:pt x="11861" y="403"/>
                    <a:pt x="11184" y="816"/>
                  </a:cubicBezTo>
                  <a:cubicBezTo>
                    <a:pt x="10737" y="1088"/>
                    <a:pt x="10279" y="1243"/>
                    <a:pt x="9823" y="1243"/>
                  </a:cubicBezTo>
                  <a:cubicBezTo>
                    <a:pt x="9335" y="1243"/>
                    <a:pt x="8850" y="1066"/>
                    <a:pt x="8384" y="666"/>
                  </a:cubicBezTo>
                  <a:cubicBezTo>
                    <a:pt x="7935" y="280"/>
                    <a:pt x="7473" y="83"/>
                    <a:pt x="7000" y="83"/>
                  </a:cubicBezTo>
                  <a:cubicBezTo>
                    <a:pt x="6583" y="83"/>
                    <a:pt x="6158" y="235"/>
                    <a:pt x="5725" y="546"/>
                  </a:cubicBezTo>
                  <a:cubicBezTo>
                    <a:pt x="5447" y="747"/>
                    <a:pt x="5155" y="838"/>
                    <a:pt x="4858" y="838"/>
                  </a:cubicBezTo>
                  <a:cubicBezTo>
                    <a:pt x="4577" y="838"/>
                    <a:pt x="4291" y="757"/>
                    <a:pt x="4006" y="610"/>
                  </a:cubicBezTo>
                  <a:cubicBezTo>
                    <a:pt x="3745" y="473"/>
                    <a:pt x="3484" y="349"/>
                    <a:pt x="3218" y="221"/>
                  </a:cubicBezTo>
                  <a:cubicBezTo>
                    <a:pt x="2921" y="75"/>
                    <a:pt x="2629" y="0"/>
                    <a:pt x="2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2236725" y="1355500"/>
              <a:ext cx="667475" cy="845350"/>
            </a:xfrm>
            <a:custGeom>
              <a:avLst/>
              <a:gdLst/>
              <a:ahLst/>
              <a:cxnLst/>
              <a:rect l="l" t="t" r="r" b="b"/>
              <a:pathLst>
                <a:path w="26699" h="33814" extrusionOk="0">
                  <a:moveTo>
                    <a:pt x="22903" y="13523"/>
                  </a:moveTo>
                  <a:cubicBezTo>
                    <a:pt x="23247" y="13523"/>
                    <a:pt x="23591" y="13627"/>
                    <a:pt x="23756" y="13848"/>
                  </a:cubicBezTo>
                  <a:cubicBezTo>
                    <a:pt x="24026" y="14214"/>
                    <a:pt x="24160" y="14681"/>
                    <a:pt x="24255" y="14893"/>
                  </a:cubicBezTo>
                  <a:cubicBezTo>
                    <a:pt x="24210" y="15865"/>
                    <a:pt x="23907" y="16456"/>
                    <a:pt x="23357" y="16904"/>
                  </a:cubicBezTo>
                  <a:cubicBezTo>
                    <a:pt x="23112" y="17103"/>
                    <a:pt x="22855" y="17197"/>
                    <a:pt x="22614" y="17197"/>
                  </a:cubicBezTo>
                  <a:cubicBezTo>
                    <a:pt x="22182" y="17197"/>
                    <a:pt x="21804" y="16896"/>
                    <a:pt x="21648" y="16355"/>
                  </a:cubicBezTo>
                  <a:cubicBezTo>
                    <a:pt x="21405" y="15488"/>
                    <a:pt x="21629" y="14681"/>
                    <a:pt x="21996" y="13916"/>
                  </a:cubicBezTo>
                  <a:cubicBezTo>
                    <a:pt x="22118" y="13659"/>
                    <a:pt x="22510" y="13523"/>
                    <a:pt x="22903" y="13523"/>
                  </a:cubicBezTo>
                  <a:close/>
                  <a:moveTo>
                    <a:pt x="20419" y="18374"/>
                  </a:moveTo>
                  <a:cubicBezTo>
                    <a:pt x="20657" y="18374"/>
                    <a:pt x="20888" y="18477"/>
                    <a:pt x="21107" y="18675"/>
                  </a:cubicBezTo>
                  <a:cubicBezTo>
                    <a:pt x="21611" y="19119"/>
                    <a:pt x="22059" y="19609"/>
                    <a:pt x="21867" y="20375"/>
                  </a:cubicBezTo>
                  <a:cubicBezTo>
                    <a:pt x="21638" y="21293"/>
                    <a:pt x="20750" y="21993"/>
                    <a:pt x="19814" y="21993"/>
                  </a:cubicBezTo>
                  <a:cubicBezTo>
                    <a:pt x="19811" y="21993"/>
                    <a:pt x="19808" y="21993"/>
                    <a:pt x="19804" y="21993"/>
                  </a:cubicBezTo>
                  <a:cubicBezTo>
                    <a:pt x="18869" y="21993"/>
                    <a:pt x="18117" y="21375"/>
                    <a:pt x="18035" y="20535"/>
                  </a:cubicBezTo>
                  <a:cubicBezTo>
                    <a:pt x="17939" y="19540"/>
                    <a:pt x="18466" y="18890"/>
                    <a:pt x="19507" y="18711"/>
                  </a:cubicBezTo>
                  <a:cubicBezTo>
                    <a:pt x="19594" y="18698"/>
                    <a:pt x="19699" y="18688"/>
                    <a:pt x="19764" y="18637"/>
                  </a:cubicBezTo>
                  <a:cubicBezTo>
                    <a:pt x="19984" y="18459"/>
                    <a:pt x="20204" y="18374"/>
                    <a:pt x="20419" y="18374"/>
                  </a:cubicBezTo>
                  <a:close/>
                  <a:moveTo>
                    <a:pt x="23364" y="23036"/>
                  </a:moveTo>
                  <a:cubicBezTo>
                    <a:pt x="23614" y="23036"/>
                    <a:pt x="23882" y="23173"/>
                    <a:pt x="24210" y="23395"/>
                  </a:cubicBezTo>
                  <a:cubicBezTo>
                    <a:pt x="24787" y="23790"/>
                    <a:pt x="25163" y="24230"/>
                    <a:pt x="25168" y="24638"/>
                  </a:cubicBezTo>
                  <a:cubicBezTo>
                    <a:pt x="25172" y="25810"/>
                    <a:pt x="24640" y="26366"/>
                    <a:pt x="23789" y="26366"/>
                  </a:cubicBezTo>
                  <a:cubicBezTo>
                    <a:pt x="23786" y="26366"/>
                    <a:pt x="23782" y="26366"/>
                    <a:pt x="23779" y="26366"/>
                  </a:cubicBezTo>
                  <a:cubicBezTo>
                    <a:pt x="22734" y="26361"/>
                    <a:pt x="21964" y="25743"/>
                    <a:pt x="22074" y="24876"/>
                  </a:cubicBezTo>
                  <a:cubicBezTo>
                    <a:pt x="22134" y="24381"/>
                    <a:pt x="22349" y="23835"/>
                    <a:pt x="22660" y="23455"/>
                  </a:cubicBezTo>
                  <a:cubicBezTo>
                    <a:pt x="22902" y="23161"/>
                    <a:pt x="23125" y="23036"/>
                    <a:pt x="23364" y="23036"/>
                  </a:cubicBezTo>
                  <a:close/>
                  <a:moveTo>
                    <a:pt x="15463" y="0"/>
                  </a:moveTo>
                  <a:cubicBezTo>
                    <a:pt x="14882" y="0"/>
                    <a:pt x="14302" y="3"/>
                    <a:pt x="13721" y="10"/>
                  </a:cubicBezTo>
                  <a:cubicBezTo>
                    <a:pt x="9432" y="65"/>
                    <a:pt x="5137" y="331"/>
                    <a:pt x="841" y="505"/>
                  </a:cubicBezTo>
                  <a:cubicBezTo>
                    <a:pt x="319" y="3567"/>
                    <a:pt x="787" y="6496"/>
                    <a:pt x="736" y="9443"/>
                  </a:cubicBezTo>
                  <a:cubicBezTo>
                    <a:pt x="3698" y="8856"/>
                    <a:pt x="6434" y="7835"/>
                    <a:pt x="9070" y="6533"/>
                  </a:cubicBezTo>
                  <a:cubicBezTo>
                    <a:pt x="9194" y="6473"/>
                    <a:pt x="9303" y="6363"/>
                    <a:pt x="9386" y="6253"/>
                  </a:cubicBezTo>
                  <a:cubicBezTo>
                    <a:pt x="10114" y="5286"/>
                    <a:pt x="10820" y="4304"/>
                    <a:pt x="11567" y="3360"/>
                  </a:cubicBezTo>
                  <a:cubicBezTo>
                    <a:pt x="11788" y="3080"/>
                    <a:pt x="12095" y="2838"/>
                    <a:pt x="12411" y="2673"/>
                  </a:cubicBezTo>
                  <a:cubicBezTo>
                    <a:pt x="12559" y="2597"/>
                    <a:pt x="12700" y="2561"/>
                    <a:pt x="12830" y="2561"/>
                  </a:cubicBezTo>
                  <a:cubicBezTo>
                    <a:pt x="13191" y="2561"/>
                    <a:pt x="13458" y="2839"/>
                    <a:pt x="13502" y="3301"/>
                  </a:cubicBezTo>
                  <a:cubicBezTo>
                    <a:pt x="13525" y="3580"/>
                    <a:pt x="13506" y="3860"/>
                    <a:pt x="13506" y="4094"/>
                  </a:cubicBezTo>
                  <a:cubicBezTo>
                    <a:pt x="14451" y="3763"/>
                    <a:pt x="15326" y="3397"/>
                    <a:pt x="16237" y="3154"/>
                  </a:cubicBezTo>
                  <a:cubicBezTo>
                    <a:pt x="16449" y="3097"/>
                    <a:pt x="16672" y="3070"/>
                    <a:pt x="16898" y="3070"/>
                  </a:cubicBezTo>
                  <a:cubicBezTo>
                    <a:pt x="17972" y="3070"/>
                    <a:pt x="19124" y="3681"/>
                    <a:pt x="19575" y="4639"/>
                  </a:cubicBezTo>
                  <a:lnTo>
                    <a:pt x="20078" y="4754"/>
                  </a:lnTo>
                  <a:cubicBezTo>
                    <a:pt x="19964" y="3975"/>
                    <a:pt x="20312" y="3310"/>
                    <a:pt x="21010" y="3094"/>
                  </a:cubicBezTo>
                  <a:cubicBezTo>
                    <a:pt x="21670" y="2894"/>
                    <a:pt x="22362" y="2778"/>
                    <a:pt x="23044" y="2682"/>
                  </a:cubicBezTo>
                  <a:cubicBezTo>
                    <a:pt x="23167" y="2664"/>
                    <a:pt x="23276" y="2655"/>
                    <a:pt x="23373" y="2655"/>
                  </a:cubicBezTo>
                  <a:cubicBezTo>
                    <a:pt x="23920" y="2655"/>
                    <a:pt x="24062" y="2952"/>
                    <a:pt x="24039" y="3672"/>
                  </a:cubicBezTo>
                  <a:cubicBezTo>
                    <a:pt x="24016" y="4415"/>
                    <a:pt x="23989" y="5185"/>
                    <a:pt x="24149" y="5904"/>
                  </a:cubicBezTo>
                  <a:cubicBezTo>
                    <a:pt x="24649" y="8197"/>
                    <a:pt x="24176" y="10223"/>
                    <a:pt x="22558" y="11900"/>
                  </a:cubicBezTo>
                  <a:cubicBezTo>
                    <a:pt x="21944" y="12541"/>
                    <a:pt x="21096" y="12958"/>
                    <a:pt x="20312" y="13504"/>
                  </a:cubicBezTo>
                  <a:cubicBezTo>
                    <a:pt x="20479" y="14214"/>
                    <a:pt x="19675" y="15046"/>
                    <a:pt x="18833" y="15046"/>
                  </a:cubicBezTo>
                  <a:cubicBezTo>
                    <a:pt x="18724" y="15046"/>
                    <a:pt x="18615" y="15032"/>
                    <a:pt x="18507" y="15003"/>
                  </a:cubicBezTo>
                  <a:cubicBezTo>
                    <a:pt x="18429" y="15227"/>
                    <a:pt x="18383" y="15466"/>
                    <a:pt x="18273" y="15672"/>
                  </a:cubicBezTo>
                  <a:cubicBezTo>
                    <a:pt x="17431" y="17211"/>
                    <a:pt x="16642" y="18789"/>
                    <a:pt x="15707" y="20274"/>
                  </a:cubicBezTo>
                  <a:cubicBezTo>
                    <a:pt x="14684" y="21896"/>
                    <a:pt x="13521" y="23432"/>
                    <a:pt x="12434" y="25018"/>
                  </a:cubicBezTo>
                  <a:cubicBezTo>
                    <a:pt x="11234" y="26768"/>
                    <a:pt x="9771" y="28276"/>
                    <a:pt x="8085" y="29551"/>
                  </a:cubicBezTo>
                  <a:cubicBezTo>
                    <a:pt x="7704" y="29839"/>
                    <a:pt x="7154" y="29977"/>
                    <a:pt x="6668" y="30022"/>
                  </a:cubicBezTo>
                  <a:cubicBezTo>
                    <a:pt x="6611" y="30028"/>
                    <a:pt x="6556" y="30031"/>
                    <a:pt x="6503" y="30031"/>
                  </a:cubicBezTo>
                  <a:cubicBezTo>
                    <a:pt x="5826" y="30031"/>
                    <a:pt x="5414" y="29581"/>
                    <a:pt x="5367" y="28863"/>
                  </a:cubicBezTo>
                  <a:cubicBezTo>
                    <a:pt x="5334" y="28391"/>
                    <a:pt x="5344" y="27905"/>
                    <a:pt x="5426" y="27443"/>
                  </a:cubicBezTo>
                  <a:cubicBezTo>
                    <a:pt x="5774" y="25503"/>
                    <a:pt x="6636" y="23770"/>
                    <a:pt x="7608" y="22075"/>
                  </a:cubicBezTo>
                  <a:cubicBezTo>
                    <a:pt x="8956" y="19719"/>
                    <a:pt x="10326" y="17382"/>
                    <a:pt x="12155" y="15356"/>
                  </a:cubicBezTo>
                  <a:cubicBezTo>
                    <a:pt x="12837" y="14594"/>
                    <a:pt x="13580" y="13884"/>
                    <a:pt x="14309" y="13141"/>
                  </a:cubicBezTo>
                  <a:cubicBezTo>
                    <a:pt x="14015" y="12354"/>
                    <a:pt x="14103" y="12019"/>
                    <a:pt x="14758" y="11460"/>
                  </a:cubicBezTo>
                  <a:cubicBezTo>
                    <a:pt x="14837" y="11391"/>
                    <a:pt x="14932" y="11304"/>
                    <a:pt x="14946" y="11213"/>
                  </a:cubicBezTo>
                  <a:cubicBezTo>
                    <a:pt x="15024" y="10681"/>
                    <a:pt x="15079" y="10149"/>
                    <a:pt x="15134" y="9682"/>
                  </a:cubicBezTo>
                  <a:cubicBezTo>
                    <a:pt x="14515" y="9682"/>
                    <a:pt x="13892" y="9681"/>
                    <a:pt x="13266" y="9681"/>
                  </a:cubicBezTo>
                  <a:cubicBezTo>
                    <a:pt x="12641" y="9681"/>
                    <a:pt x="12012" y="9682"/>
                    <a:pt x="11384" y="9686"/>
                  </a:cubicBezTo>
                  <a:cubicBezTo>
                    <a:pt x="11306" y="9686"/>
                    <a:pt x="11201" y="9732"/>
                    <a:pt x="11156" y="9792"/>
                  </a:cubicBezTo>
                  <a:cubicBezTo>
                    <a:pt x="10363" y="10814"/>
                    <a:pt x="9225" y="11359"/>
                    <a:pt x="8117" y="11901"/>
                  </a:cubicBezTo>
                  <a:cubicBezTo>
                    <a:pt x="6509" y="12694"/>
                    <a:pt x="4881" y="13458"/>
                    <a:pt x="3208" y="14100"/>
                  </a:cubicBezTo>
                  <a:cubicBezTo>
                    <a:pt x="2154" y="14503"/>
                    <a:pt x="1082" y="14861"/>
                    <a:pt x="0" y="15200"/>
                  </a:cubicBezTo>
                  <a:lnTo>
                    <a:pt x="68" y="15416"/>
                  </a:lnTo>
                  <a:cubicBezTo>
                    <a:pt x="188" y="15613"/>
                    <a:pt x="408" y="15801"/>
                    <a:pt x="417" y="15998"/>
                  </a:cubicBezTo>
                  <a:cubicBezTo>
                    <a:pt x="476" y="17465"/>
                    <a:pt x="527" y="18927"/>
                    <a:pt x="513" y="20393"/>
                  </a:cubicBezTo>
                  <a:cubicBezTo>
                    <a:pt x="486" y="24165"/>
                    <a:pt x="421" y="27943"/>
                    <a:pt x="371" y="31715"/>
                  </a:cubicBezTo>
                  <a:cubicBezTo>
                    <a:pt x="362" y="32278"/>
                    <a:pt x="371" y="32847"/>
                    <a:pt x="371" y="33534"/>
                  </a:cubicBezTo>
                  <a:cubicBezTo>
                    <a:pt x="1782" y="33564"/>
                    <a:pt x="3181" y="33632"/>
                    <a:pt x="4579" y="33632"/>
                  </a:cubicBezTo>
                  <a:cubicBezTo>
                    <a:pt x="4661" y="33632"/>
                    <a:pt x="4744" y="33631"/>
                    <a:pt x="4826" y="33631"/>
                  </a:cubicBezTo>
                  <a:cubicBezTo>
                    <a:pt x="11660" y="33585"/>
                    <a:pt x="18494" y="33516"/>
                    <a:pt x="25328" y="33475"/>
                  </a:cubicBezTo>
                  <a:cubicBezTo>
                    <a:pt x="25599" y="33475"/>
                    <a:pt x="26112" y="33709"/>
                    <a:pt x="26112" y="33814"/>
                  </a:cubicBezTo>
                  <a:lnTo>
                    <a:pt x="26699" y="33804"/>
                  </a:lnTo>
                  <a:cubicBezTo>
                    <a:pt x="26580" y="33612"/>
                    <a:pt x="26432" y="33429"/>
                    <a:pt x="26345" y="33223"/>
                  </a:cubicBezTo>
                  <a:cubicBezTo>
                    <a:pt x="26294" y="33099"/>
                    <a:pt x="26345" y="32933"/>
                    <a:pt x="26349" y="32787"/>
                  </a:cubicBezTo>
                  <a:cubicBezTo>
                    <a:pt x="26376" y="31687"/>
                    <a:pt x="26454" y="30592"/>
                    <a:pt x="26427" y="29491"/>
                  </a:cubicBezTo>
                  <a:cubicBezTo>
                    <a:pt x="26326" y="25646"/>
                    <a:pt x="26138" y="21801"/>
                    <a:pt x="26079" y="17955"/>
                  </a:cubicBezTo>
                  <a:cubicBezTo>
                    <a:pt x="26047" y="15576"/>
                    <a:pt x="26193" y="13193"/>
                    <a:pt x="26252" y="10809"/>
                  </a:cubicBezTo>
                  <a:cubicBezTo>
                    <a:pt x="26326" y="8077"/>
                    <a:pt x="26391" y="5351"/>
                    <a:pt x="26473" y="2618"/>
                  </a:cubicBezTo>
                  <a:cubicBezTo>
                    <a:pt x="26496" y="1802"/>
                    <a:pt x="26569" y="986"/>
                    <a:pt x="26620" y="180"/>
                  </a:cubicBezTo>
                  <a:cubicBezTo>
                    <a:pt x="22871" y="124"/>
                    <a:pt x="19164" y="0"/>
                    <a:pt x="15463"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2221700" y="1740900"/>
              <a:ext cx="667850" cy="472800"/>
            </a:xfrm>
            <a:custGeom>
              <a:avLst/>
              <a:gdLst/>
              <a:ahLst/>
              <a:cxnLst/>
              <a:rect l="l" t="t" r="r" b="b"/>
              <a:pathLst>
                <a:path w="26714" h="18912" extrusionOk="0">
                  <a:moveTo>
                    <a:pt x="669" y="0"/>
                  </a:moveTo>
                  <a:cubicBezTo>
                    <a:pt x="535" y="188"/>
                    <a:pt x="389" y="371"/>
                    <a:pt x="270" y="568"/>
                  </a:cubicBezTo>
                  <a:cubicBezTo>
                    <a:pt x="228" y="636"/>
                    <a:pt x="256" y="747"/>
                    <a:pt x="251" y="838"/>
                  </a:cubicBezTo>
                  <a:cubicBezTo>
                    <a:pt x="174" y="6389"/>
                    <a:pt x="97" y="11940"/>
                    <a:pt x="19" y="17490"/>
                  </a:cubicBezTo>
                  <a:cubicBezTo>
                    <a:pt x="19" y="17742"/>
                    <a:pt x="0" y="18022"/>
                    <a:pt x="97" y="18247"/>
                  </a:cubicBezTo>
                  <a:cubicBezTo>
                    <a:pt x="179" y="18440"/>
                    <a:pt x="394" y="18678"/>
                    <a:pt x="583" y="18701"/>
                  </a:cubicBezTo>
                  <a:cubicBezTo>
                    <a:pt x="1376" y="18815"/>
                    <a:pt x="2182" y="18911"/>
                    <a:pt x="2989" y="18911"/>
                  </a:cubicBezTo>
                  <a:cubicBezTo>
                    <a:pt x="5587" y="18901"/>
                    <a:pt x="8187" y="18829"/>
                    <a:pt x="10789" y="18819"/>
                  </a:cubicBezTo>
                  <a:cubicBezTo>
                    <a:pt x="15827" y="18802"/>
                    <a:pt x="20869" y="18810"/>
                    <a:pt x="25906" y="18802"/>
                  </a:cubicBezTo>
                  <a:cubicBezTo>
                    <a:pt x="25986" y="18802"/>
                    <a:pt x="26074" y="18806"/>
                    <a:pt x="26161" y="18806"/>
                  </a:cubicBezTo>
                  <a:cubicBezTo>
                    <a:pt x="26429" y="18806"/>
                    <a:pt x="26692" y="18762"/>
                    <a:pt x="26713" y="18402"/>
                  </a:cubicBezTo>
                  <a:lnTo>
                    <a:pt x="26713" y="18398"/>
                  </a:lnTo>
                  <a:cubicBezTo>
                    <a:pt x="26713" y="18293"/>
                    <a:pt x="26200" y="18059"/>
                    <a:pt x="25928" y="18058"/>
                  </a:cubicBezTo>
                  <a:cubicBezTo>
                    <a:pt x="19095" y="18100"/>
                    <a:pt x="12260" y="18169"/>
                    <a:pt x="5426" y="18214"/>
                  </a:cubicBezTo>
                  <a:cubicBezTo>
                    <a:pt x="5334" y="18214"/>
                    <a:pt x="5242" y="18215"/>
                    <a:pt x="5150" y="18215"/>
                  </a:cubicBezTo>
                  <a:cubicBezTo>
                    <a:pt x="3762" y="18215"/>
                    <a:pt x="2373" y="18148"/>
                    <a:pt x="971" y="18118"/>
                  </a:cubicBezTo>
                  <a:cubicBezTo>
                    <a:pt x="971" y="17431"/>
                    <a:pt x="962" y="16862"/>
                    <a:pt x="971" y="16299"/>
                  </a:cubicBezTo>
                  <a:cubicBezTo>
                    <a:pt x="1021" y="12527"/>
                    <a:pt x="1086" y="8749"/>
                    <a:pt x="1113" y="4977"/>
                  </a:cubicBezTo>
                  <a:cubicBezTo>
                    <a:pt x="1127" y="3511"/>
                    <a:pt x="1077" y="2049"/>
                    <a:pt x="1017" y="581"/>
                  </a:cubicBezTo>
                  <a:cubicBezTo>
                    <a:pt x="1008" y="385"/>
                    <a:pt x="788" y="196"/>
                    <a:pt x="6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2785800" y="1931375"/>
              <a:ext cx="80250" cy="83275"/>
            </a:xfrm>
            <a:custGeom>
              <a:avLst/>
              <a:gdLst/>
              <a:ahLst/>
              <a:cxnLst/>
              <a:rect l="l" t="t" r="r" b="b"/>
              <a:pathLst>
                <a:path w="3210" h="3331" extrusionOk="0">
                  <a:moveTo>
                    <a:pt x="1362" y="663"/>
                  </a:moveTo>
                  <a:cubicBezTo>
                    <a:pt x="1431" y="677"/>
                    <a:pt x="1505" y="690"/>
                    <a:pt x="1577" y="705"/>
                  </a:cubicBezTo>
                  <a:cubicBezTo>
                    <a:pt x="1783" y="952"/>
                    <a:pt x="2059" y="1176"/>
                    <a:pt x="2174" y="1460"/>
                  </a:cubicBezTo>
                  <a:cubicBezTo>
                    <a:pt x="2273" y="1694"/>
                    <a:pt x="2269" y="2194"/>
                    <a:pt x="2164" y="2245"/>
                  </a:cubicBezTo>
                  <a:cubicBezTo>
                    <a:pt x="2006" y="2315"/>
                    <a:pt x="1811" y="2351"/>
                    <a:pt x="1618" y="2351"/>
                  </a:cubicBezTo>
                  <a:cubicBezTo>
                    <a:pt x="1475" y="2351"/>
                    <a:pt x="1334" y="2331"/>
                    <a:pt x="1211" y="2291"/>
                  </a:cubicBezTo>
                  <a:cubicBezTo>
                    <a:pt x="1045" y="2235"/>
                    <a:pt x="872" y="1850"/>
                    <a:pt x="908" y="1648"/>
                  </a:cubicBezTo>
                  <a:cubicBezTo>
                    <a:pt x="973" y="1305"/>
                    <a:pt x="1202" y="993"/>
                    <a:pt x="1362" y="663"/>
                  </a:cubicBezTo>
                  <a:close/>
                  <a:moveTo>
                    <a:pt x="1401" y="1"/>
                  </a:moveTo>
                  <a:cubicBezTo>
                    <a:pt x="1162" y="1"/>
                    <a:pt x="939" y="126"/>
                    <a:pt x="697" y="420"/>
                  </a:cubicBezTo>
                  <a:cubicBezTo>
                    <a:pt x="386" y="800"/>
                    <a:pt x="171" y="1345"/>
                    <a:pt x="111" y="1840"/>
                  </a:cubicBezTo>
                  <a:cubicBezTo>
                    <a:pt x="1" y="2706"/>
                    <a:pt x="771" y="3325"/>
                    <a:pt x="1816" y="3331"/>
                  </a:cubicBezTo>
                  <a:cubicBezTo>
                    <a:pt x="1819" y="3331"/>
                    <a:pt x="1823" y="3331"/>
                    <a:pt x="1826" y="3331"/>
                  </a:cubicBezTo>
                  <a:cubicBezTo>
                    <a:pt x="2677" y="3331"/>
                    <a:pt x="3209" y="2776"/>
                    <a:pt x="3205" y="1603"/>
                  </a:cubicBezTo>
                  <a:cubicBezTo>
                    <a:pt x="3200" y="1195"/>
                    <a:pt x="2824" y="755"/>
                    <a:pt x="2247" y="359"/>
                  </a:cubicBezTo>
                  <a:cubicBezTo>
                    <a:pt x="1919" y="137"/>
                    <a:pt x="1651" y="1"/>
                    <a:pt x="14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2771825" y="1693575"/>
              <a:ext cx="71300" cy="91875"/>
            </a:xfrm>
            <a:custGeom>
              <a:avLst/>
              <a:gdLst/>
              <a:ahLst/>
              <a:cxnLst/>
              <a:rect l="l" t="t" r="r" b="b"/>
              <a:pathLst>
                <a:path w="2852" h="3675" extrusionOk="0">
                  <a:moveTo>
                    <a:pt x="1137" y="334"/>
                  </a:moveTo>
                  <a:cubicBezTo>
                    <a:pt x="2090" y="939"/>
                    <a:pt x="2195" y="1970"/>
                    <a:pt x="1517" y="2617"/>
                  </a:cubicBezTo>
                  <a:cubicBezTo>
                    <a:pt x="1404" y="2724"/>
                    <a:pt x="1288" y="2786"/>
                    <a:pt x="1193" y="2786"/>
                  </a:cubicBezTo>
                  <a:cubicBezTo>
                    <a:pt x="1079" y="2786"/>
                    <a:pt x="998" y="2695"/>
                    <a:pt x="995" y="2483"/>
                  </a:cubicBezTo>
                  <a:cubicBezTo>
                    <a:pt x="990" y="1796"/>
                    <a:pt x="1082" y="1104"/>
                    <a:pt x="1137" y="334"/>
                  </a:cubicBezTo>
                  <a:close/>
                  <a:moveTo>
                    <a:pt x="1499" y="0"/>
                  </a:moveTo>
                  <a:cubicBezTo>
                    <a:pt x="1106" y="0"/>
                    <a:pt x="714" y="137"/>
                    <a:pt x="592" y="394"/>
                  </a:cubicBezTo>
                  <a:cubicBezTo>
                    <a:pt x="225" y="1159"/>
                    <a:pt x="1" y="1965"/>
                    <a:pt x="243" y="2832"/>
                  </a:cubicBezTo>
                  <a:cubicBezTo>
                    <a:pt x="398" y="3373"/>
                    <a:pt x="777" y="3674"/>
                    <a:pt x="1209" y="3674"/>
                  </a:cubicBezTo>
                  <a:cubicBezTo>
                    <a:pt x="1450" y="3674"/>
                    <a:pt x="1708" y="3580"/>
                    <a:pt x="1953" y="3381"/>
                  </a:cubicBezTo>
                  <a:cubicBezTo>
                    <a:pt x="2502" y="2933"/>
                    <a:pt x="2805" y="2342"/>
                    <a:pt x="2851" y="1370"/>
                  </a:cubicBezTo>
                  <a:cubicBezTo>
                    <a:pt x="2755" y="1159"/>
                    <a:pt x="2622" y="691"/>
                    <a:pt x="2352" y="325"/>
                  </a:cubicBezTo>
                  <a:cubicBezTo>
                    <a:pt x="2187" y="105"/>
                    <a:pt x="1843" y="0"/>
                    <a:pt x="14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2278850" y="2649250"/>
              <a:ext cx="556950" cy="60275"/>
            </a:xfrm>
            <a:custGeom>
              <a:avLst/>
              <a:gdLst/>
              <a:ahLst/>
              <a:cxnLst/>
              <a:rect l="l" t="t" r="r" b="b"/>
              <a:pathLst>
                <a:path w="22278" h="2411" extrusionOk="0">
                  <a:moveTo>
                    <a:pt x="16611" y="0"/>
                  </a:moveTo>
                  <a:cubicBezTo>
                    <a:pt x="16099" y="0"/>
                    <a:pt x="15586" y="113"/>
                    <a:pt x="15053" y="335"/>
                  </a:cubicBezTo>
                  <a:cubicBezTo>
                    <a:pt x="14748" y="460"/>
                    <a:pt x="14374" y="543"/>
                    <a:pt x="14022" y="543"/>
                  </a:cubicBezTo>
                  <a:cubicBezTo>
                    <a:pt x="13825" y="543"/>
                    <a:pt x="13634" y="517"/>
                    <a:pt x="13468" y="458"/>
                  </a:cubicBezTo>
                  <a:cubicBezTo>
                    <a:pt x="13007" y="297"/>
                    <a:pt x="12563" y="215"/>
                    <a:pt x="12132" y="215"/>
                  </a:cubicBezTo>
                  <a:cubicBezTo>
                    <a:pt x="11504" y="215"/>
                    <a:pt x="10902" y="390"/>
                    <a:pt x="10309" y="752"/>
                  </a:cubicBezTo>
                  <a:cubicBezTo>
                    <a:pt x="9709" y="1118"/>
                    <a:pt x="9132" y="1331"/>
                    <a:pt x="8563" y="1331"/>
                  </a:cubicBezTo>
                  <a:cubicBezTo>
                    <a:pt x="7959" y="1331"/>
                    <a:pt x="7366" y="1090"/>
                    <a:pt x="6766" y="535"/>
                  </a:cubicBezTo>
                  <a:cubicBezTo>
                    <a:pt x="6399" y="194"/>
                    <a:pt x="5977" y="42"/>
                    <a:pt x="5534" y="42"/>
                  </a:cubicBezTo>
                  <a:cubicBezTo>
                    <a:pt x="5163" y="42"/>
                    <a:pt x="4779" y="148"/>
                    <a:pt x="4401" y="338"/>
                  </a:cubicBezTo>
                  <a:cubicBezTo>
                    <a:pt x="3956" y="563"/>
                    <a:pt x="3516" y="779"/>
                    <a:pt x="3076" y="1008"/>
                  </a:cubicBezTo>
                  <a:cubicBezTo>
                    <a:pt x="2648" y="1229"/>
                    <a:pt x="2229" y="1375"/>
                    <a:pt x="1818" y="1375"/>
                  </a:cubicBezTo>
                  <a:cubicBezTo>
                    <a:pt x="1402" y="1375"/>
                    <a:pt x="993" y="1225"/>
                    <a:pt x="592" y="851"/>
                  </a:cubicBezTo>
                  <a:cubicBezTo>
                    <a:pt x="545" y="806"/>
                    <a:pt x="469" y="794"/>
                    <a:pt x="380" y="794"/>
                  </a:cubicBezTo>
                  <a:cubicBezTo>
                    <a:pt x="275" y="794"/>
                    <a:pt x="153" y="812"/>
                    <a:pt x="46" y="812"/>
                  </a:cubicBezTo>
                  <a:cubicBezTo>
                    <a:pt x="34" y="812"/>
                    <a:pt x="22" y="811"/>
                    <a:pt x="10" y="811"/>
                  </a:cubicBezTo>
                  <a:lnTo>
                    <a:pt x="10" y="811"/>
                  </a:lnTo>
                  <a:cubicBezTo>
                    <a:pt x="33" y="994"/>
                    <a:pt x="1" y="1214"/>
                    <a:pt x="88" y="1360"/>
                  </a:cubicBezTo>
                  <a:cubicBezTo>
                    <a:pt x="450" y="1956"/>
                    <a:pt x="1153" y="2317"/>
                    <a:pt x="1888" y="2317"/>
                  </a:cubicBezTo>
                  <a:cubicBezTo>
                    <a:pt x="2091" y="2317"/>
                    <a:pt x="2297" y="2289"/>
                    <a:pt x="2498" y="2231"/>
                  </a:cubicBezTo>
                  <a:cubicBezTo>
                    <a:pt x="2971" y="2098"/>
                    <a:pt x="3471" y="1947"/>
                    <a:pt x="3869" y="1677"/>
                  </a:cubicBezTo>
                  <a:cubicBezTo>
                    <a:pt x="4404" y="1311"/>
                    <a:pt x="4909" y="1115"/>
                    <a:pt x="5405" y="1115"/>
                  </a:cubicBezTo>
                  <a:cubicBezTo>
                    <a:pt x="5947" y="1115"/>
                    <a:pt x="6477" y="1350"/>
                    <a:pt x="7018" y="1855"/>
                  </a:cubicBezTo>
                  <a:cubicBezTo>
                    <a:pt x="7437" y="2244"/>
                    <a:pt x="7919" y="2410"/>
                    <a:pt x="8423" y="2410"/>
                  </a:cubicBezTo>
                  <a:cubicBezTo>
                    <a:pt x="8791" y="2410"/>
                    <a:pt x="9171" y="2322"/>
                    <a:pt x="9549" y="2166"/>
                  </a:cubicBezTo>
                  <a:cubicBezTo>
                    <a:pt x="10177" y="1910"/>
                    <a:pt x="10768" y="1562"/>
                    <a:pt x="11400" y="1337"/>
                  </a:cubicBezTo>
                  <a:cubicBezTo>
                    <a:pt x="11646" y="1250"/>
                    <a:pt x="11944" y="1172"/>
                    <a:pt x="12211" y="1172"/>
                  </a:cubicBezTo>
                  <a:cubicBezTo>
                    <a:pt x="12338" y="1172"/>
                    <a:pt x="12457" y="1189"/>
                    <a:pt x="12561" y="1232"/>
                  </a:cubicBezTo>
                  <a:cubicBezTo>
                    <a:pt x="13040" y="1430"/>
                    <a:pt x="13504" y="1512"/>
                    <a:pt x="13961" y="1512"/>
                  </a:cubicBezTo>
                  <a:cubicBezTo>
                    <a:pt x="14636" y="1512"/>
                    <a:pt x="15298" y="1333"/>
                    <a:pt x="15975" y="1085"/>
                  </a:cubicBezTo>
                  <a:cubicBezTo>
                    <a:pt x="16170" y="1012"/>
                    <a:pt x="16405" y="974"/>
                    <a:pt x="16639" y="974"/>
                  </a:cubicBezTo>
                  <a:cubicBezTo>
                    <a:pt x="16890" y="974"/>
                    <a:pt x="17141" y="1018"/>
                    <a:pt x="17341" y="1108"/>
                  </a:cubicBezTo>
                  <a:cubicBezTo>
                    <a:pt x="18181" y="1492"/>
                    <a:pt x="19034" y="1600"/>
                    <a:pt x="19896" y="1600"/>
                  </a:cubicBezTo>
                  <a:cubicBezTo>
                    <a:pt x="20446" y="1600"/>
                    <a:pt x="20998" y="1556"/>
                    <a:pt x="21553" y="1512"/>
                  </a:cubicBezTo>
                  <a:cubicBezTo>
                    <a:pt x="21755" y="1497"/>
                    <a:pt x="21947" y="1369"/>
                    <a:pt x="22277" y="1241"/>
                  </a:cubicBezTo>
                  <a:cubicBezTo>
                    <a:pt x="22029" y="1081"/>
                    <a:pt x="21937" y="975"/>
                    <a:pt x="21828" y="952"/>
                  </a:cubicBezTo>
                  <a:cubicBezTo>
                    <a:pt x="21186" y="834"/>
                    <a:pt x="20540" y="727"/>
                    <a:pt x="19893" y="628"/>
                  </a:cubicBezTo>
                  <a:cubicBezTo>
                    <a:pt x="19339" y="545"/>
                    <a:pt x="18725" y="596"/>
                    <a:pt x="18229" y="371"/>
                  </a:cubicBezTo>
                  <a:cubicBezTo>
                    <a:pt x="17677" y="123"/>
                    <a:pt x="17144" y="0"/>
                    <a:pt x="166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2722350" y="1442150"/>
              <a:ext cx="100025" cy="151650"/>
            </a:xfrm>
            <a:custGeom>
              <a:avLst/>
              <a:gdLst/>
              <a:ahLst/>
              <a:cxnLst/>
              <a:rect l="l" t="t" r="r" b="b"/>
              <a:pathLst>
                <a:path w="4001" h="6066" extrusionOk="0">
                  <a:moveTo>
                    <a:pt x="3653" y="0"/>
                  </a:moveTo>
                  <a:cubicBezTo>
                    <a:pt x="2586" y="147"/>
                    <a:pt x="1412" y="152"/>
                    <a:pt x="656" y="1289"/>
                  </a:cubicBezTo>
                  <a:lnTo>
                    <a:pt x="152" y="1174"/>
                  </a:lnTo>
                  <a:lnTo>
                    <a:pt x="152" y="1174"/>
                  </a:lnTo>
                  <a:cubicBezTo>
                    <a:pt x="260" y="1399"/>
                    <a:pt x="324" y="1641"/>
                    <a:pt x="344" y="1889"/>
                  </a:cubicBezTo>
                  <a:cubicBezTo>
                    <a:pt x="390" y="2461"/>
                    <a:pt x="1" y="2934"/>
                    <a:pt x="248" y="3589"/>
                  </a:cubicBezTo>
                  <a:cubicBezTo>
                    <a:pt x="500" y="4249"/>
                    <a:pt x="510" y="4525"/>
                    <a:pt x="1251" y="4579"/>
                  </a:cubicBezTo>
                  <a:cubicBezTo>
                    <a:pt x="1994" y="4634"/>
                    <a:pt x="2599" y="4905"/>
                    <a:pt x="2951" y="5602"/>
                  </a:cubicBezTo>
                  <a:cubicBezTo>
                    <a:pt x="2994" y="5683"/>
                    <a:pt x="3045" y="5760"/>
                    <a:pt x="3103" y="5831"/>
                  </a:cubicBezTo>
                  <a:cubicBezTo>
                    <a:pt x="3231" y="5986"/>
                    <a:pt x="3356" y="6066"/>
                    <a:pt x="3467" y="6066"/>
                  </a:cubicBezTo>
                  <a:cubicBezTo>
                    <a:pt x="3597" y="6066"/>
                    <a:pt x="3707" y="5955"/>
                    <a:pt x="3776" y="5730"/>
                  </a:cubicBezTo>
                  <a:cubicBezTo>
                    <a:pt x="3891" y="5354"/>
                    <a:pt x="4001" y="4941"/>
                    <a:pt x="3978" y="4552"/>
                  </a:cubicBezTo>
                  <a:cubicBezTo>
                    <a:pt x="3900" y="3044"/>
                    <a:pt x="3767" y="1536"/>
                    <a:pt x="3653"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2685200" y="1814825"/>
              <a:ext cx="103050" cy="90500"/>
            </a:xfrm>
            <a:custGeom>
              <a:avLst/>
              <a:gdLst/>
              <a:ahLst/>
              <a:cxnLst/>
              <a:rect l="l" t="t" r="r" b="b"/>
              <a:pathLst>
                <a:path w="4122" h="3620" extrusionOk="0">
                  <a:moveTo>
                    <a:pt x="2120" y="701"/>
                  </a:moveTo>
                  <a:cubicBezTo>
                    <a:pt x="2151" y="701"/>
                    <a:pt x="2181" y="705"/>
                    <a:pt x="2209" y="714"/>
                  </a:cubicBezTo>
                  <a:cubicBezTo>
                    <a:pt x="2576" y="828"/>
                    <a:pt x="2951" y="1301"/>
                    <a:pt x="3079" y="1695"/>
                  </a:cubicBezTo>
                  <a:cubicBezTo>
                    <a:pt x="3226" y="2157"/>
                    <a:pt x="2456" y="2759"/>
                    <a:pt x="1852" y="2767"/>
                  </a:cubicBezTo>
                  <a:cubicBezTo>
                    <a:pt x="1844" y="2767"/>
                    <a:pt x="1836" y="2767"/>
                    <a:pt x="1828" y="2767"/>
                  </a:cubicBezTo>
                  <a:cubicBezTo>
                    <a:pt x="1227" y="2767"/>
                    <a:pt x="813" y="2440"/>
                    <a:pt x="857" y="1938"/>
                  </a:cubicBezTo>
                  <a:cubicBezTo>
                    <a:pt x="880" y="1699"/>
                    <a:pt x="971" y="1397"/>
                    <a:pt x="1141" y="1264"/>
                  </a:cubicBezTo>
                  <a:cubicBezTo>
                    <a:pt x="1430" y="1033"/>
                    <a:pt x="1838" y="701"/>
                    <a:pt x="2120" y="701"/>
                  </a:cubicBezTo>
                  <a:close/>
                  <a:moveTo>
                    <a:pt x="2480" y="1"/>
                  </a:moveTo>
                  <a:cubicBezTo>
                    <a:pt x="2265" y="1"/>
                    <a:pt x="2045" y="86"/>
                    <a:pt x="1825" y="264"/>
                  </a:cubicBezTo>
                  <a:cubicBezTo>
                    <a:pt x="1760" y="315"/>
                    <a:pt x="1655" y="324"/>
                    <a:pt x="1568" y="338"/>
                  </a:cubicBezTo>
                  <a:cubicBezTo>
                    <a:pt x="527" y="517"/>
                    <a:pt x="1" y="1167"/>
                    <a:pt x="97" y="2162"/>
                  </a:cubicBezTo>
                  <a:cubicBezTo>
                    <a:pt x="179" y="3002"/>
                    <a:pt x="930" y="3620"/>
                    <a:pt x="1865" y="3620"/>
                  </a:cubicBezTo>
                  <a:cubicBezTo>
                    <a:pt x="1869" y="3620"/>
                    <a:pt x="1872" y="3620"/>
                    <a:pt x="1875" y="3620"/>
                  </a:cubicBezTo>
                  <a:cubicBezTo>
                    <a:pt x="2811" y="3620"/>
                    <a:pt x="3699" y="2919"/>
                    <a:pt x="3928" y="2002"/>
                  </a:cubicBezTo>
                  <a:cubicBezTo>
                    <a:pt x="4121" y="1236"/>
                    <a:pt x="3672" y="746"/>
                    <a:pt x="3168" y="302"/>
                  </a:cubicBezTo>
                  <a:cubicBezTo>
                    <a:pt x="2949" y="104"/>
                    <a:pt x="2718"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2108725" y="1201400"/>
              <a:ext cx="82050" cy="78625"/>
            </a:xfrm>
            <a:custGeom>
              <a:avLst/>
              <a:gdLst/>
              <a:ahLst/>
              <a:cxnLst/>
              <a:rect l="l" t="t" r="r" b="b"/>
              <a:pathLst>
                <a:path w="3282" h="3145" extrusionOk="0">
                  <a:moveTo>
                    <a:pt x="1771" y="0"/>
                  </a:moveTo>
                  <a:cubicBezTo>
                    <a:pt x="1769" y="0"/>
                    <a:pt x="1767" y="0"/>
                    <a:pt x="1765" y="0"/>
                  </a:cubicBezTo>
                  <a:cubicBezTo>
                    <a:pt x="899" y="0"/>
                    <a:pt x="0" y="885"/>
                    <a:pt x="22" y="1716"/>
                  </a:cubicBezTo>
                  <a:cubicBezTo>
                    <a:pt x="41" y="2516"/>
                    <a:pt x="840" y="3145"/>
                    <a:pt x="1837" y="3145"/>
                  </a:cubicBezTo>
                  <a:cubicBezTo>
                    <a:pt x="1845" y="3145"/>
                    <a:pt x="1853" y="3145"/>
                    <a:pt x="1860" y="3145"/>
                  </a:cubicBezTo>
                  <a:cubicBezTo>
                    <a:pt x="2672" y="3136"/>
                    <a:pt x="3263" y="2558"/>
                    <a:pt x="3273" y="1774"/>
                  </a:cubicBezTo>
                  <a:cubicBezTo>
                    <a:pt x="3282" y="846"/>
                    <a:pt x="2570" y="0"/>
                    <a:pt x="177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2175750" y="1694925"/>
              <a:ext cx="44025" cy="21625"/>
            </a:xfrm>
            <a:custGeom>
              <a:avLst/>
              <a:gdLst/>
              <a:ahLst/>
              <a:cxnLst/>
              <a:rect l="l" t="t" r="r" b="b"/>
              <a:pathLst>
                <a:path w="1761" h="865" extrusionOk="0">
                  <a:moveTo>
                    <a:pt x="1760" y="1"/>
                  </a:moveTo>
                  <a:lnTo>
                    <a:pt x="1760" y="1"/>
                  </a:lnTo>
                  <a:cubicBezTo>
                    <a:pt x="1182" y="97"/>
                    <a:pt x="729" y="156"/>
                    <a:pt x="284" y="262"/>
                  </a:cubicBezTo>
                  <a:cubicBezTo>
                    <a:pt x="174" y="289"/>
                    <a:pt x="73" y="450"/>
                    <a:pt x="23" y="573"/>
                  </a:cubicBezTo>
                  <a:cubicBezTo>
                    <a:pt x="1" y="624"/>
                    <a:pt x="101" y="771"/>
                    <a:pt x="179" y="811"/>
                  </a:cubicBezTo>
                  <a:cubicBezTo>
                    <a:pt x="245" y="847"/>
                    <a:pt x="330" y="864"/>
                    <a:pt x="425" y="864"/>
                  </a:cubicBezTo>
                  <a:cubicBezTo>
                    <a:pt x="867" y="864"/>
                    <a:pt x="1546" y="505"/>
                    <a:pt x="17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2138625" y="1677825"/>
              <a:ext cx="35425" cy="20550"/>
            </a:xfrm>
            <a:custGeom>
              <a:avLst/>
              <a:gdLst/>
              <a:ahLst/>
              <a:cxnLst/>
              <a:rect l="l" t="t" r="r" b="b"/>
              <a:pathLst>
                <a:path w="1417" h="822" extrusionOk="0">
                  <a:moveTo>
                    <a:pt x="1113" y="0"/>
                  </a:moveTo>
                  <a:cubicBezTo>
                    <a:pt x="1108" y="0"/>
                    <a:pt x="1102" y="1"/>
                    <a:pt x="1097" y="1"/>
                  </a:cubicBezTo>
                  <a:cubicBezTo>
                    <a:pt x="798" y="61"/>
                    <a:pt x="496" y="144"/>
                    <a:pt x="211" y="262"/>
                  </a:cubicBezTo>
                  <a:cubicBezTo>
                    <a:pt x="111" y="304"/>
                    <a:pt x="1" y="492"/>
                    <a:pt x="14" y="593"/>
                  </a:cubicBezTo>
                  <a:cubicBezTo>
                    <a:pt x="24" y="680"/>
                    <a:pt x="216" y="740"/>
                    <a:pt x="335" y="822"/>
                  </a:cubicBezTo>
                  <a:cubicBezTo>
                    <a:pt x="661" y="708"/>
                    <a:pt x="963" y="630"/>
                    <a:pt x="1238" y="496"/>
                  </a:cubicBezTo>
                  <a:cubicBezTo>
                    <a:pt x="1329" y="451"/>
                    <a:pt x="1362" y="267"/>
                    <a:pt x="1417" y="144"/>
                  </a:cubicBezTo>
                  <a:cubicBezTo>
                    <a:pt x="1317" y="96"/>
                    <a:pt x="1206" y="0"/>
                    <a:pt x="11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1569900" y="836375"/>
              <a:ext cx="596025" cy="670725"/>
            </a:xfrm>
            <a:custGeom>
              <a:avLst/>
              <a:gdLst/>
              <a:ahLst/>
              <a:cxnLst/>
              <a:rect l="l" t="t" r="r" b="b"/>
              <a:pathLst>
                <a:path w="23841" h="26829" extrusionOk="0">
                  <a:moveTo>
                    <a:pt x="19404" y="620"/>
                  </a:moveTo>
                  <a:cubicBezTo>
                    <a:pt x="19900" y="620"/>
                    <a:pt x="20410" y="751"/>
                    <a:pt x="20925" y="964"/>
                  </a:cubicBezTo>
                  <a:cubicBezTo>
                    <a:pt x="21392" y="1157"/>
                    <a:pt x="21873" y="1561"/>
                    <a:pt x="22107" y="1997"/>
                  </a:cubicBezTo>
                  <a:cubicBezTo>
                    <a:pt x="22314" y="2382"/>
                    <a:pt x="21562" y="3340"/>
                    <a:pt x="20984" y="3545"/>
                  </a:cubicBezTo>
                  <a:cubicBezTo>
                    <a:pt x="19999" y="3903"/>
                    <a:pt x="18992" y="4206"/>
                    <a:pt x="17958" y="4206"/>
                  </a:cubicBezTo>
                  <a:cubicBezTo>
                    <a:pt x="17626" y="4206"/>
                    <a:pt x="17292" y="4175"/>
                    <a:pt x="16955" y="4105"/>
                  </a:cubicBezTo>
                  <a:cubicBezTo>
                    <a:pt x="16571" y="4025"/>
                    <a:pt x="16205" y="3985"/>
                    <a:pt x="15856" y="3985"/>
                  </a:cubicBezTo>
                  <a:cubicBezTo>
                    <a:pt x="14455" y="3985"/>
                    <a:pt x="13335" y="4625"/>
                    <a:pt x="12413" y="5887"/>
                  </a:cubicBezTo>
                  <a:cubicBezTo>
                    <a:pt x="11591" y="7015"/>
                    <a:pt x="10446" y="7588"/>
                    <a:pt x="9041" y="7588"/>
                  </a:cubicBezTo>
                  <a:cubicBezTo>
                    <a:pt x="9013" y="7588"/>
                    <a:pt x="8985" y="7587"/>
                    <a:pt x="8957" y="7587"/>
                  </a:cubicBezTo>
                  <a:cubicBezTo>
                    <a:pt x="8774" y="7583"/>
                    <a:pt x="8591" y="7583"/>
                    <a:pt x="8407" y="7583"/>
                  </a:cubicBezTo>
                  <a:cubicBezTo>
                    <a:pt x="6542" y="7583"/>
                    <a:pt x="5258" y="8935"/>
                    <a:pt x="5547" y="10782"/>
                  </a:cubicBezTo>
                  <a:cubicBezTo>
                    <a:pt x="5708" y="11813"/>
                    <a:pt x="5451" y="12482"/>
                    <a:pt x="4662" y="13111"/>
                  </a:cubicBezTo>
                  <a:cubicBezTo>
                    <a:pt x="4351" y="13358"/>
                    <a:pt x="4140" y="13876"/>
                    <a:pt x="4103" y="14293"/>
                  </a:cubicBezTo>
                  <a:cubicBezTo>
                    <a:pt x="4021" y="15223"/>
                    <a:pt x="4309" y="16094"/>
                    <a:pt x="4887" y="16809"/>
                  </a:cubicBezTo>
                  <a:cubicBezTo>
                    <a:pt x="4406" y="16970"/>
                    <a:pt x="3966" y="17116"/>
                    <a:pt x="3522" y="17263"/>
                  </a:cubicBezTo>
                  <a:cubicBezTo>
                    <a:pt x="3464" y="17279"/>
                    <a:pt x="3401" y="17319"/>
                    <a:pt x="3349" y="17319"/>
                  </a:cubicBezTo>
                  <a:cubicBezTo>
                    <a:pt x="3339" y="17319"/>
                    <a:pt x="3329" y="17317"/>
                    <a:pt x="3320" y="17314"/>
                  </a:cubicBezTo>
                  <a:cubicBezTo>
                    <a:pt x="2426" y="16960"/>
                    <a:pt x="1473" y="16695"/>
                    <a:pt x="954" y="15755"/>
                  </a:cubicBezTo>
                  <a:cubicBezTo>
                    <a:pt x="583" y="15082"/>
                    <a:pt x="606" y="14600"/>
                    <a:pt x="1170" y="14082"/>
                  </a:cubicBezTo>
                  <a:cubicBezTo>
                    <a:pt x="1546" y="13739"/>
                    <a:pt x="1982" y="13454"/>
                    <a:pt x="2417" y="13194"/>
                  </a:cubicBezTo>
                  <a:cubicBezTo>
                    <a:pt x="3251" y="12698"/>
                    <a:pt x="3448" y="12244"/>
                    <a:pt x="3141" y="11323"/>
                  </a:cubicBezTo>
                  <a:cubicBezTo>
                    <a:pt x="3039" y="11030"/>
                    <a:pt x="2922" y="10743"/>
                    <a:pt x="2788" y="10462"/>
                  </a:cubicBezTo>
                  <a:cubicBezTo>
                    <a:pt x="2403" y="9656"/>
                    <a:pt x="2605" y="8977"/>
                    <a:pt x="3177" y="8348"/>
                  </a:cubicBezTo>
                  <a:cubicBezTo>
                    <a:pt x="3915" y="7538"/>
                    <a:pt x="4860" y="7138"/>
                    <a:pt x="5901" y="6905"/>
                  </a:cubicBezTo>
                  <a:cubicBezTo>
                    <a:pt x="6345" y="6804"/>
                    <a:pt x="6793" y="6713"/>
                    <a:pt x="7234" y="6593"/>
                  </a:cubicBezTo>
                  <a:cubicBezTo>
                    <a:pt x="8242" y="6314"/>
                    <a:pt x="8985" y="5741"/>
                    <a:pt x="9388" y="4732"/>
                  </a:cubicBezTo>
                  <a:cubicBezTo>
                    <a:pt x="9810" y="3688"/>
                    <a:pt x="10607" y="3110"/>
                    <a:pt x="11758" y="3068"/>
                  </a:cubicBezTo>
                  <a:cubicBezTo>
                    <a:pt x="12027" y="3056"/>
                    <a:pt x="12296" y="3042"/>
                    <a:pt x="12563" y="3042"/>
                  </a:cubicBezTo>
                  <a:cubicBezTo>
                    <a:pt x="12697" y="3042"/>
                    <a:pt x="12830" y="3046"/>
                    <a:pt x="12963" y="3055"/>
                  </a:cubicBezTo>
                  <a:cubicBezTo>
                    <a:pt x="13139" y="3067"/>
                    <a:pt x="13314" y="3073"/>
                    <a:pt x="13486" y="3073"/>
                  </a:cubicBezTo>
                  <a:cubicBezTo>
                    <a:pt x="15011" y="3073"/>
                    <a:pt x="16370" y="2593"/>
                    <a:pt x="17483" y="1469"/>
                  </a:cubicBezTo>
                  <a:cubicBezTo>
                    <a:pt x="18082" y="862"/>
                    <a:pt x="18730" y="620"/>
                    <a:pt x="19404" y="620"/>
                  </a:cubicBezTo>
                  <a:close/>
                  <a:moveTo>
                    <a:pt x="22776" y="2735"/>
                  </a:moveTo>
                  <a:cubicBezTo>
                    <a:pt x="23161" y="3418"/>
                    <a:pt x="23020" y="4283"/>
                    <a:pt x="22336" y="5063"/>
                  </a:cubicBezTo>
                  <a:cubicBezTo>
                    <a:pt x="21392" y="6149"/>
                    <a:pt x="20187" y="6824"/>
                    <a:pt x="18821" y="7204"/>
                  </a:cubicBezTo>
                  <a:cubicBezTo>
                    <a:pt x="16263" y="7914"/>
                    <a:pt x="13688" y="8547"/>
                    <a:pt x="11135" y="9285"/>
                  </a:cubicBezTo>
                  <a:cubicBezTo>
                    <a:pt x="10268" y="9537"/>
                    <a:pt x="9443" y="9964"/>
                    <a:pt x="8623" y="10362"/>
                  </a:cubicBezTo>
                  <a:cubicBezTo>
                    <a:pt x="7454" y="10926"/>
                    <a:pt x="6808" y="11957"/>
                    <a:pt x="6675" y="13181"/>
                  </a:cubicBezTo>
                  <a:cubicBezTo>
                    <a:pt x="6555" y="14272"/>
                    <a:pt x="6712" y="15390"/>
                    <a:pt x="6767" y="16500"/>
                  </a:cubicBezTo>
                  <a:cubicBezTo>
                    <a:pt x="6803" y="17255"/>
                    <a:pt x="6890" y="18012"/>
                    <a:pt x="6913" y="18773"/>
                  </a:cubicBezTo>
                  <a:cubicBezTo>
                    <a:pt x="6917" y="18906"/>
                    <a:pt x="6725" y="19043"/>
                    <a:pt x="6620" y="19176"/>
                  </a:cubicBezTo>
                  <a:cubicBezTo>
                    <a:pt x="6505" y="19075"/>
                    <a:pt x="6331" y="18993"/>
                    <a:pt x="6276" y="18864"/>
                  </a:cubicBezTo>
                  <a:cubicBezTo>
                    <a:pt x="5749" y="17627"/>
                    <a:pt x="5199" y="16399"/>
                    <a:pt x="4740" y="15134"/>
                  </a:cubicBezTo>
                  <a:cubicBezTo>
                    <a:pt x="4483" y="14428"/>
                    <a:pt x="4589" y="13759"/>
                    <a:pt x="5300" y="13245"/>
                  </a:cubicBezTo>
                  <a:cubicBezTo>
                    <a:pt x="6046" y="12705"/>
                    <a:pt x="6359" y="11967"/>
                    <a:pt x="6175" y="10986"/>
                  </a:cubicBezTo>
                  <a:cubicBezTo>
                    <a:pt x="6079" y="10463"/>
                    <a:pt x="6189" y="9849"/>
                    <a:pt x="6377" y="9335"/>
                  </a:cubicBezTo>
                  <a:cubicBezTo>
                    <a:pt x="6651" y="8597"/>
                    <a:pt x="7279" y="8208"/>
                    <a:pt x="8091" y="8180"/>
                  </a:cubicBezTo>
                  <a:cubicBezTo>
                    <a:pt x="8265" y="8174"/>
                    <a:pt x="8439" y="8173"/>
                    <a:pt x="8613" y="8173"/>
                  </a:cubicBezTo>
                  <a:cubicBezTo>
                    <a:pt x="8699" y="8173"/>
                    <a:pt x="8786" y="8173"/>
                    <a:pt x="8873" y="8173"/>
                  </a:cubicBezTo>
                  <a:cubicBezTo>
                    <a:pt x="8959" y="8173"/>
                    <a:pt x="9046" y="8173"/>
                    <a:pt x="9132" y="8172"/>
                  </a:cubicBezTo>
                  <a:cubicBezTo>
                    <a:pt x="10677" y="8153"/>
                    <a:pt x="11932" y="7539"/>
                    <a:pt x="12894" y="6329"/>
                  </a:cubicBezTo>
                  <a:cubicBezTo>
                    <a:pt x="13119" y="6045"/>
                    <a:pt x="13362" y="5765"/>
                    <a:pt x="13609" y="5499"/>
                  </a:cubicBezTo>
                  <a:cubicBezTo>
                    <a:pt x="14244" y="4822"/>
                    <a:pt x="14984" y="4613"/>
                    <a:pt x="15770" y="4613"/>
                  </a:cubicBezTo>
                  <a:cubicBezTo>
                    <a:pt x="16181" y="4613"/>
                    <a:pt x="16605" y="4670"/>
                    <a:pt x="17033" y="4747"/>
                  </a:cubicBezTo>
                  <a:cubicBezTo>
                    <a:pt x="17378" y="4808"/>
                    <a:pt x="17718" y="4836"/>
                    <a:pt x="18054" y="4836"/>
                  </a:cubicBezTo>
                  <a:cubicBezTo>
                    <a:pt x="19188" y="4836"/>
                    <a:pt x="20276" y="4520"/>
                    <a:pt x="21314" y="4078"/>
                  </a:cubicBezTo>
                  <a:cubicBezTo>
                    <a:pt x="21882" y="3839"/>
                    <a:pt x="22286" y="3202"/>
                    <a:pt x="22776" y="2735"/>
                  </a:cubicBezTo>
                  <a:close/>
                  <a:moveTo>
                    <a:pt x="19434" y="0"/>
                  </a:moveTo>
                  <a:cubicBezTo>
                    <a:pt x="18618" y="0"/>
                    <a:pt x="17847" y="271"/>
                    <a:pt x="17294" y="865"/>
                  </a:cubicBezTo>
                  <a:cubicBezTo>
                    <a:pt x="16228" y="2016"/>
                    <a:pt x="14878" y="2468"/>
                    <a:pt x="13382" y="2468"/>
                  </a:cubicBezTo>
                  <a:cubicBezTo>
                    <a:pt x="13186" y="2468"/>
                    <a:pt x="12989" y="2460"/>
                    <a:pt x="12789" y="2445"/>
                  </a:cubicBezTo>
                  <a:cubicBezTo>
                    <a:pt x="12732" y="2441"/>
                    <a:pt x="12674" y="2440"/>
                    <a:pt x="12617" y="2440"/>
                  </a:cubicBezTo>
                  <a:cubicBezTo>
                    <a:pt x="12519" y="2440"/>
                    <a:pt x="12420" y="2444"/>
                    <a:pt x="12322" y="2444"/>
                  </a:cubicBezTo>
                  <a:cubicBezTo>
                    <a:pt x="12276" y="2444"/>
                    <a:pt x="12230" y="2443"/>
                    <a:pt x="12184" y="2441"/>
                  </a:cubicBezTo>
                  <a:cubicBezTo>
                    <a:pt x="12110" y="2437"/>
                    <a:pt x="12036" y="2436"/>
                    <a:pt x="11963" y="2436"/>
                  </a:cubicBezTo>
                  <a:cubicBezTo>
                    <a:pt x="10444" y="2436"/>
                    <a:pt x="9371" y="3168"/>
                    <a:pt x="8737" y="4577"/>
                  </a:cubicBezTo>
                  <a:cubicBezTo>
                    <a:pt x="8448" y="5232"/>
                    <a:pt x="7944" y="5622"/>
                    <a:pt x="7294" y="5833"/>
                  </a:cubicBezTo>
                  <a:cubicBezTo>
                    <a:pt x="6894" y="5962"/>
                    <a:pt x="6482" y="6057"/>
                    <a:pt x="6069" y="6145"/>
                  </a:cubicBezTo>
                  <a:cubicBezTo>
                    <a:pt x="4814" y="6415"/>
                    <a:pt x="3644" y="6837"/>
                    <a:pt x="2727" y="7803"/>
                  </a:cubicBezTo>
                  <a:cubicBezTo>
                    <a:pt x="1890" y="8679"/>
                    <a:pt x="1683" y="9605"/>
                    <a:pt x="2146" y="10718"/>
                  </a:cubicBezTo>
                  <a:cubicBezTo>
                    <a:pt x="2256" y="10971"/>
                    <a:pt x="2375" y="11223"/>
                    <a:pt x="2466" y="11480"/>
                  </a:cubicBezTo>
                  <a:cubicBezTo>
                    <a:pt x="2687" y="12103"/>
                    <a:pt x="2613" y="12268"/>
                    <a:pt x="2050" y="12598"/>
                  </a:cubicBezTo>
                  <a:cubicBezTo>
                    <a:pt x="1688" y="12809"/>
                    <a:pt x="1316" y="13015"/>
                    <a:pt x="996" y="13281"/>
                  </a:cubicBezTo>
                  <a:cubicBezTo>
                    <a:pt x="66" y="14051"/>
                    <a:pt x="1" y="15811"/>
                    <a:pt x="817" y="16709"/>
                  </a:cubicBezTo>
                  <a:cubicBezTo>
                    <a:pt x="1390" y="17337"/>
                    <a:pt x="2091" y="17718"/>
                    <a:pt x="2770" y="17801"/>
                  </a:cubicBezTo>
                  <a:cubicBezTo>
                    <a:pt x="2742" y="18533"/>
                    <a:pt x="2586" y="19208"/>
                    <a:pt x="2720" y="19812"/>
                  </a:cubicBezTo>
                  <a:cubicBezTo>
                    <a:pt x="3067" y="21389"/>
                    <a:pt x="4300" y="22288"/>
                    <a:pt x="5978" y="22301"/>
                  </a:cubicBezTo>
                  <a:cubicBezTo>
                    <a:pt x="6332" y="22305"/>
                    <a:pt x="6515" y="22402"/>
                    <a:pt x="6597" y="22742"/>
                  </a:cubicBezTo>
                  <a:cubicBezTo>
                    <a:pt x="6895" y="23928"/>
                    <a:pt x="7235" y="25106"/>
                    <a:pt x="7482" y="26307"/>
                  </a:cubicBezTo>
                  <a:cubicBezTo>
                    <a:pt x="7555" y="26651"/>
                    <a:pt x="7670" y="26793"/>
                    <a:pt x="7931" y="26825"/>
                  </a:cubicBezTo>
                  <a:cubicBezTo>
                    <a:pt x="7967" y="26827"/>
                    <a:pt x="8003" y="26828"/>
                    <a:pt x="8039" y="26828"/>
                  </a:cubicBezTo>
                  <a:cubicBezTo>
                    <a:pt x="8075" y="26828"/>
                    <a:pt x="8111" y="26827"/>
                    <a:pt x="8147" y="26825"/>
                  </a:cubicBezTo>
                  <a:cubicBezTo>
                    <a:pt x="8206" y="25203"/>
                    <a:pt x="7944" y="23686"/>
                    <a:pt x="7160" y="22279"/>
                  </a:cubicBezTo>
                  <a:cubicBezTo>
                    <a:pt x="7073" y="22128"/>
                    <a:pt x="6930" y="21967"/>
                    <a:pt x="6775" y="21907"/>
                  </a:cubicBezTo>
                  <a:cubicBezTo>
                    <a:pt x="6193" y="21673"/>
                    <a:pt x="5607" y="21458"/>
                    <a:pt x="5007" y="21284"/>
                  </a:cubicBezTo>
                  <a:cubicBezTo>
                    <a:pt x="3993" y="20991"/>
                    <a:pt x="3512" y="20266"/>
                    <a:pt x="3356" y="19294"/>
                  </a:cubicBezTo>
                  <a:cubicBezTo>
                    <a:pt x="3219" y="18447"/>
                    <a:pt x="3760" y="17663"/>
                    <a:pt x="4498" y="17544"/>
                  </a:cubicBezTo>
                  <a:cubicBezTo>
                    <a:pt x="4558" y="17534"/>
                    <a:pt x="4613" y="17529"/>
                    <a:pt x="4665" y="17529"/>
                  </a:cubicBezTo>
                  <a:cubicBezTo>
                    <a:pt x="4881" y="17529"/>
                    <a:pt x="5026" y="17624"/>
                    <a:pt x="5125" y="17901"/>
                  </a:cubicBezTo>
                  <a:cubicBezTo>
                    <a:pt x="5300" y="18402"/>
                    <a:pt x="5529" y="18883"/>
                    <a:pt x="5771" y="19355"/>
                  </a:cubicBezTo>
                  <a:cubicBezTo>
                    <a:pt x="5958" y="19711"/>
                    <a:pt x="6267" y="19918"/>
                    <a:pt x="6668" y="19918"/>
                  </a:cubicBezTo>
                  <a:cubicBezTo>
                    <a:pt x="6700" y="19918"/>
                    <a:pt x="6733" y="19917"/>
                    <a:pt x="6766" y="19914"/>
                  </a:cubicBezTo>
                  <a:cubicBezTo>
                    <a:pt x="7239" y="19872"/>
                    <a:pt x="7458" y="19538"/>
                    <a:pt x="7605" y="19144"/>
                  </a:cubicBezTo>
                  <a:cubicBezTo>
                    <a:pt x="7664" y="18970"/>
                    <a:pt x="7742" y="18782"/>
                    <a:pt x="7725" y="18612"/>
                  </a:cubicBezTo>
                  <a:cubicBezTo>
                    <a:pt x="7632" y="17746"/>
                    <a:pt x="7632" y="16847"/>
                    <a:pt x="7380" y="16027"/>
                  </a:cubicBezTo>
                  <a:cubicBezTo>
                    <a:pt x="7079" y="15032"/>
                    <a:pt x="7069" y="14074"/>
                    <a:pt x="7298" y="13107"/>
                  </a:cubicBezTo>
                  <a:cubicBezTo>
                    <a:pt x="7481" y="12314"/>
                    <a:pt x="7794" y="11534"/>
                    <a:pt x="8564" y="11122"/>
                  </a:cubicBezTo>
                  <a:cubicBezTo>
                    <a:pt x="9398" y="10673"/>
                    <a:pt x="10241" y="10205"/>
                    <a:pt x="11139" y="9917"/>
                  </a:cubicBezTo>
                  <a:cubicBezTo>
                    <a:pt x="12546" y="9463"/>
                    <a:pt x="14008" y="9165"/>
                    <a:pt x="15438" y="8770"/>
                  </a:cubicBezTo>
                  <a:cubicBezTo>
                    <a:pt x="17395" y="8240"/>
                    <a:pt x="19412" y="7882"/>
                    <a:pt x="21181" y="6805"/>
                  </a:cubicBezTo>
                  <a:cubicBezTo>
                    <a:pt x="21539" y="6589"/>
                    <a:pt x="21888" y="6365"/>
                    <a:pt x="22241" y="6149"/>
                  </a:cubicBezTo>
                  <a:lnTo>
                    <a:pt x="22250" y="6140"/>
                  </a:lnTo>
                  <a:cubicBezTo>
                    <a:pt x="22433" y="5907"/>
                    <a:pt x="22626" y="5677"/>
                    <a:pt x="22813" y="5448"/>
                  </a:cubicBezTo>
                  <a:cubicBezTo>
                    <a:pt x="23478" y="4655"/>
                    <a:pt x="23840" y="3738"/>
                    <a:pt x="23464" y="2743"/>
                  </a:cubicBezTo>
                  <a:cubicBezTo>
                    <a:pt x="22826" y="1050"/>
                    <a:pt x="21042" y="0"/>
                    <a:pt x="194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2085225" y="1712475"/>
              <a:ext cx="62600" cy="23725"/>
            </a:xfrm>
            <a:custGeom>
              <a:avLst/>
              <a:gdLst/>
              <a:ahLst/>
              <a:cxnLst/>
              <a:rect l="l" t="t" r="r" b="b"/>
              <a:pathLst>
                <a:path w="2504" h="949" extrusionOk="0">
                  <a:moveTo>
                    <a:pt x="2118" y="0"/>
                  </a:moveTo>
                  <a:cubicBezTo>
                    <a:pt x="2114" y="0"/>
                    <a:pt x="2109" y="0"/>
                    <a:pt x="2105" y="1"/>
                  </a:cubicBezTo>
                  <a:cubicBezTo>
                    <a:pt x="1504" y="41"/>
                    <a:pt x="904" y="110"/>
                    <a:pt x="307" y="203"/>
                  </a:cubicBezTo>
                  <a:cubicBezTo>
                    <a:pt x="193" y="220"/>
                    <a:pt x="29" y="358"/>
                    <a:pt x="15" y="459"/>
                  </a:cubicBezTo>
                  <a:cubicBezTo>
                    <a:pt x="0" y="564"/>
                    <a:pt x="114" y="733"/>
                    <a:pt x="221" y="798"/>
                  </a:cubicBezTo>
                  <a:cubicBezTo>
                    <a:pt x="348" y="885"/>
                    <a:pt x="528" y="889"/>
                    <a:pt x="757" y="948"/>
                  </a:cubicBezTo>
                  <a:cubicBezTo>
                    <a:pt x="1214" y="839"/>
                    <a:pt x="1733" y="738"/>
                    <a:pt x="2232" y="582"/>
                  </a:cubicBezTo>
                  <a:cubicBezTo>
                    <a:pt x="2352" y="545"/>
                    <a:pt x="2415" y="334"/>
                    <a:pt x="2503" y="206"/>
                  </a:cubicBezTo>
                  <a:cubicBezTo>
                    <a:pt x="2375" y="135"/>
                    <a:pt x="2242" y="0"/>
                    <a:pt x="2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1837250" y="2914175"/>
              <a:ext cx="298300" cy="72725"/>
            </a:xfrm>
            <a:custGeom>
              <a:avLst/>
              <a:gdLst/>
              <a:ahLst/>
              <a:cxnLst/>
              <a:rect l="l" t="t" r="r" b="b"/>
              <a:pathLst>
                <a:path w="11932" h="2909" extrusionOk="0">
                  <a:moveTo>
                    <a:pt x="3345" y="1"/>
                  </a:moveTo>
                  <a:cubicBezTo>
                    <a:pt x="3232" y="1"/>
                    <a:pt x="3115" y="9"/>
                    <a:pt x="2990" y="27"/>
                  </a:cubicBezTo>
                  <a:cubicBezTo>
                    <a:pt x="2004" y="164"/>
                    <a:pt x="1009" y="229"/>
                    <a:pt x="1" y="324"/>
                  </a:cubicBezTo>
                  <a:cubicBezTo>
                    <a:pt x="28" y="682"/>
                    <a:pt x="74" y="1062"/>
                    <a:pt x="92" y="1447"/>
                  </a:cubicBezTo>
                  <a:cubicBezTo>
                    <a:pt x="138" y="2625"/>
                    <a:pt x="298" y="2795"/>
                    <a:pt x="1499" y="2892"/>
                  </a:cubicBezTo>
                  <a:cubicBezTo>
                    <a:pt x="1619" y="2903"/>
                    <a:pt x="1739" y="2909"/>
                    <a:pt x="1859" y="2909"/>
                  </a:cubicBezTo>
                  <a:cubicBezTo>
                    <a:pt x="1941" y="2909"/>
                    <a:pt x="2023" y="2906"/>
                    <a:pt x="2104" y="2901"/>
                  </a:cubicBezTo>
                  <a:cubicBezTo>
                    <a:pt x="4057" y="2772"/>
                    <a:pt x="6009" y="2653"/>
                    <a:pt x="7961" y="2506"/>
                  </a:cubicBezTo>
                  <a:cubicBezTo>
                    <a:pt x="9286" y="2406"/>
                    <a:pt x="10607" y="2259"/>
                    <a:pt x="11926" y="2131"/>
                  </a:cubicBezTo>
                  <a:cubicBezTo>
                    <a:pt x="11926" y="2076"/>
                    <a:pt x="11932" y="2025"/>
                    <a:pt x="11932" y="1971"/>
                  </a:cubicBezTo>
                  <a:cubicBezTo>
                    <a:pt x="11762" y="1924"/>
                    <a:pt x="11592" y="1860"/>
                    <a:pt x="11419" y="1828"/>
                  </a:cubicBezTo>
                  <a:cubicBezTo>
                    <a:pt x="10104" y="1594"/>
                    <a:pt x="8783" y="1401"/>
                    <a:pt x="7477" y="1131"/>
                  </a:cubicBezTo>
                  <a:cubicBezTo>
                    <a:pt x="6459" y="921"/>
                    <a:pt x="5396" y="755"/>
                    <a:pt x="4483" y="307"/>
                  </a:cubicBezTo>
                  <a:cubicBezTo>
                    <a:pt x="4072" y="104"/>
                    <a:pt x="3734" y="1"/>
                    <a:pt x="334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2125675" y="989875"/>
              <a:ext cx="700" cy="600"/>
            </a:xfrm>
            <a:custGeom>
              <a:avLst/>
              <a:gdLst/>
              <a:ahLst/>
              <a:cxnLst/>
              <a:rect l="l" t="t" r="r" b="b"/>
              <a:pathLst>
                <a:path w="28" h="24" extrusionOk="0">
                  <a:moveTo>
                    <a:pt x="19" y="0"/>
                  </a:moveTo>
                  <a:lnTo>
                    <a:pt x="10" y="9"/>
                  </a:lnTo>
                  <a:lnTo>
                    <a:pt x="0" y="19"/>
                  </a:lnTo>
                  <a:cubicBezTo>
                    <a:pt x="2" y="19"/>
                    <a:pt x="5" y="19"/>
                    <a:pt x="7" y="19"/>
                  </a:cubicBezTo>
                  <a:cubicBezTo>
                    <a:pt x="14" y="19"/>
                    <a:pt x="21" y="20"/>
                    <a:pt x="27" y="23"/>
                  </a:cubicBezTo>
                  <a:cubicBezTo>
                    <a:pt x="23" y="16"/>
                    <a:pt x="20" y="8"/>
                    <a:pt x="19" y="0"/>
                  </a:cubicBezTo>
                  <a:close/>
                </a:path>
              </a:pathLst>
            </a:custGeom>
            <a:solidFill>
              <a:srgbClr val="2F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1917675" y="1282700"/>
              <a:ext cx="175100" cy="109500"/>
            </a:xfrm>
            <a:custGeom>
              <a:avLst/>
              <a:gdLst/>
              <a:ahLst/>
              <a:cxnLst/>
              <a:rect l="l" t="t" r="r" b="b"/>
              <a:pathLst>
                <a:path w="7004" h="4380" extrusionOk="0">
                  <a:moveTo>
                    <a:pt x="5618" y="820"/>
                  </a:moveTo>
                  <a:cubicBezTo>
                    <a:pt x="5743" y="820"/>
                    <a:pt x="5864" y="841"/>
                    <a:pt x="5951" y="896"/>
                  </a:cubicBezTo>
                  <a:cubicBezTo>
                    <a:pt x="6042" y="957"/>
                    <a:pt x="6010" y="1305"/>
                    <a:pt x="5951" y="1497"/>
                  </a:cubicBezTo>
                  <a:cubicBezTo>
                    <a:pt x="5575" y="2707"/>
                    <a:pt x="4388" y="3458"/>
                    <a:pt x="2870" y="3523"/>
                  </a:cubicBezTo>
                  <a:cubicBezTo>
                    <a:pt x="2472" y="3418"/>
                    <a:pt x="2045" y="3358"/>
                    <a:pt x="1674" y="3184"/>
                  </a:cubicBezTo>
                  <a:cubicBezTo>
                    <a:pt x="1435" y="3073"/>
                    <a:pt x="1124" y="2808"/>
                    <a:pt x="1115" y="2597"/>
                  </a:cubicBezTo>
                  <a:cubicBezTo>
                    <a:pt x="1106" y="2396"/>
                    <a:pt x="1408" y="2125"/>
                    <a:pt x="1637" y="1988"/>
                  </a:cubicBezTo>
                  <a:cubicBezTo>
                    <a:pt x="1927" y="1809"/>
                    <a:pt x="2274" y="1708"/>
                    <a:pt x="2605" y="1611"/>
                  </a:cubicBezTo>
                  <a:cubicBezTo>
                    <a:pt x="3500" y="1350"/>
                    <a:pt x="4392" y="1094"/>
                    <a:pt x="5295" y="860"/>
                  </a:cubicBezTo>
                  <a:cubicBezTo>
                    <a:pt x="5392" y="836"/>
                    <a:pt x="5507" y="820"/>
                    <a:pt x="5618" y="820"/>
                  </a:cubicBezTo>
                  <a:close/>
                  <a:moveTo>
                    <a:pt x="5778" y="0"/>
                  </a:moveTo>
                  <a:cubicBezTo>
                    <a:pt x="5705" y="0"/>
                    <a:pt x="5630" y="6"/>
                    <a:pt x="5552" y="17"/>
                  </a:cubicBezTo>
                  <a:cubicBezTo>
                    <a:pt x="5392" y="40"/>
                    <a:pt x="5231" y="90"/>
                    <a:pt x="5070" y="131"/>
                  </a:cubicBezTo>
                  <a:cubicBezTo>
                    <a:pt x="4227" y="351"/>
                    <a:pt x="3370" y="539"/>
                    <a:pt x="2535" y="805"/>
                  </a:cubicBezTo>
                  <a:cubicBezTo>
                    <a:pt x="1949" y="993"/>
                    <a:pt x="1344" y="1203"/>
                    <a:pt x="840" y="1542"/>
                  </a:cubicBezTo>
                  <a:cubicBezTo>
                    <a:pt x="1" y="2106"/>
                    <a:pt x="19" y="3156"/>
                    <a:pt x="890" y="3665"/>
                  </a:cubicBezTo>
                  <a:cubicBezTo>
                    <a:pt x="1486" y="4018"/>
                    <a:pt x="2192" y="4182"/>
                    <a:pt x="2710" y="4380"/>
                  </a:cubicBezTo>
                  <a:cubicBezTo>
                    <a:pt x="3429" y="4233"/>
                    <a:pt x="3961" y="4178"/>
                    <a:pt x="4461" y="4013"/>
                  </a:cubicBezTo>
                  <a:cubicBezTo>
                    <a:pt x="5749" y="3591"/>
                    <a:pt x="6555" y="2703"/>
                    <a:pt x="6835" y="1369"/>
                  </a:cubicBezTo>
                  <a:cubicBezTo>
                    <a:pt x="7003" y="570"/>
                    <a:pt x="6533" y="0"/>
                    <a:pt x="5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1982425" y="1069100"/>
              <a:ext cx="84250" cy="42025"/>
            </a:xfrm>
            <a:custGeom>
              <a:avLst/>
              <a:gdLst/>
              <a:ahLst/>
              <a:cxnLst/>
              <a:rect l="l" t="t" r="r" b="b"/>
              <a:pathLst>
                <a:path w="3370" h="1681" extrusionOk="0">
                  <a:moveTo>
                    <a:pt x="2160" y="1"/>
                  </a:moveTo>
                  <a:cubicBezTo>
                    <a:pt x="2150" y="1"/>
                    <a:pt x="2141" y="1"/>
                    <a:pt x="2133" y="2"/>
                  </a:cubicBezTo>
                  <a:cubicBezTo>
                    <a:pt x="1426" y="38"/>
                    <a:pt x="858" y="396"/>
                    <a:pt x="381" y="860"/>
                  </a:cubicBezTo>
                  <a:cubicBezTo>
                    <a:pt x="0" y="1226"/>
                    <a:pt x="189" y="1680"/>
                    <a:pt x="721" y="1680"/>
                  </a:cubicBezTo>
                  <a:cubicBezTo>
                    <a:pt x="736" y="1680"/>
                    <a:pt x="751" y="1681"/>
                    <a:pt x="765" y="1681"/>
                  </a:cubicBezTo>
                  <a:cubicBezTo>
                    <a:pt x="1305" y="1681"/>
                    <a:pt x="1863" y="1603"/>
                    <a:pt x="2389" y="1474"/>
                  </a:cubicBezTo>
                  <a:cubicBezTo>
                    <a:pt x="2815" y="1373"/>
                    <a:pt x="3370" y="1236"/>
                    <a:pt x="3269" y="626"/>
                  </a:cubicBezTo>
                  <a:cubicBezTo>
                    <a:pt x="3177" y="64"/>
                    <a:pt x="2646" y="44"/>
                    <a:pt x="2187" y="2"/>
                  </a:cubicBezTo>
                  <a:cubicBezTo>
                    <a:pt x="2178" y="1"/>
                    <a:pt x="2169" y="1"/>
                    <a:pt x="21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2016475" y="1117875"/>
              <a:ext cx="48575" cy="57900"/>
            </a:xfrm>
            <a:custGeom>
              <a:avLst/>
              <a:gdLst/>
              <a:ahLst/>
              <a:cxnLst/>
              <a:rect l="l" t="t" r="r" b="b"/>
              <a:pathLst>
                <a:path w="1943" h="2316" extrusionOk="0">
                  <a:moveTo>
                    <a:pt x="655" y="0"/>
                  </a:moveTo>
                  <a:cubicBezTo>
                    <a:pt x="274" y="0"/>
                    <a:pt x="0" y="292"/>
                    <a:pt x="69" y="743"/>
                  </a:cubicBezTo>
                  <a:cubicBezTo>
                    <a:pt x="123" y="1095"/>
                    <a:pt x="280" y="1439"/>
                    <a:pt x="435" y="1765"/>
                  </a:cubicBezTo>
                  <a:cubicBezTo>
                    <a:pt x="562" y="2026"/>
                    <a:pt x="746" y="2315"/>
                    <a:pt x="1018" y="2315"/>
                  </a:cubicBezTo>
                  <a:cubicBezTo>
                    <a:pt x="1082" y="2315"/>
                    <a:pt x="1150" y="2300"/>
                    <a:pt x="1223" y="2264"/>
                  </a:cubicBezTo>
                  <a:cubicBezTo>
                    <a:pt x="1517" y="2123"/>
                    <a:pt x="1710" y="1755"/>
                    <a:pt x="1943" y="1490"/>
                  </a:cubicBezTo>
                  <a:cubicBezTo>
                    <a:pt x="1838" y="861"/>
                    <a:pt x="1458" y="260"/>
                    <a:pt x="985" y="68"/>
                  </a:cubicBezTo>
                  <a:cubicBezTo>
                    <a:pt x="871" y="22"/>
                    <a:pt x="759" y="0"/>
                    <a:pt x="6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a:off x="1616900" y="1993400"/>
              <a:ext cx="427550" cy="104675"/>
            </a:xfrm>
            <a:custGeom>
              <a:avLst/>
              <a:gdLst/>
              <a:ahLst/>
              <a:cxnLst/>
              <a:rect l="l" t="t" r="r" b="b"/>
              <a:pathLst>
                <a:path w="17102" h="4187" extrusionOk="0">
                  <a:moveTo>
                    <a:pt x="556" y="1"/>
                  </a:moveTo>
                  <a:cubicBezTo>
                    <a:pt x="400" y="501"/>
                    <a:pt x="188" y="1106"/>
                    <a:pt x="38" y="1725"/>
                  </a:cubicBezTo>
                  <a:cubicBezTo>
                    <a:pt x="1" y="1885"/>
                    <a:pt x="110" y="2188"/>
                    <a:pt x="243" y="2256"/>
                  </a:cubicBezTo>
                  <a:cubicBezTo>
                    <a:pt x="775" y="2531"/>
                    <a:pt x="1325" y="2797"/>
                    <a:pt x="1898" y="2966"/>
                  </a:cubicBezTo>
                  <a:cubicBezTo>
                    <a:pt x="4195" y="3641"/>
                    <a:pt x="6555" y="3948"/>
                    <a:pt x="8939" y="4071"/>
                  </a:cubicBezTo>
                  <a:cubicBezTo>
                    <a:pt x="10671" y="4163"/>
                    <a:pt x="12412" y="4186"/>
                    <a:pt x="14150" y="4186"/>
                  </a:cubicBezTo>
                  <a:cubicBezTo>
                    <a:pt x="15117" y="4186"/>
                    <a:pt x="16079" y="4072"/>
                    <a:pt x="17101" y="4007"/>
                  </a:cubicBezTo>
                  <a:lnTo>
                    <a:pt x="17101" y="946"/>
                  </a:lnTo>
                  <a:cubicBezTo>
                    <a:pt x="15720" y="1120"/>
                    <a:pt x="14347" y="1192"/>
                    <a:pt x="12978" y="1192"/>
                  </a:cubicBezTo>
                  <a:cubicBezTo>
                    <a:pt x="8823" y="1192"/>
                    <a:pt x="4710" y="525"/>
                    <a:pt x="556"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1374000" y="2078100"/>
              <a:ext cx="668375" cy="754250"/>
            </a:xfrm>
            <a:custGeom>
              <a:avLst/>
              <a:gdLst/>
              <a:ahLst/>
              <a:cxnLst/>
              <a:rect l="l" t="t" r="r" b="b"/>
              <a:pathLst>
                <a:path w="26735" h="30170" extrusionOk="0">
                  <a:moveTo>
                    <a:pt x="10217" y="1"/>
                  </a:moveTo>
                  <a:cubicBezTo>
                    <a:pt x="6843" y="9159"/>
                    <a:pt x="3437" y="18399"/>
                    <a:pt x="0" y="27722"/>
                  </a:cubicBezTo>
                  <a:cubicBezTo>
                    <a:pt x="1911" y="29116"/>
                    <a:pt x="4313" y="29303"/>
                    <a:pt x="6605" y="30170"/>
                  </a:cubicBezTo>
                  <a:cubicBezTo>
                    <a:pt x="8236" y="26796"/>
                    <a:pt x="9831" y="23501"/>
                    <a:pt x="11431" y="20191"/>
                  </a:cubicBezTo>
                  <a:cubicBezTo>
                    <a:pt x="10142" y="19797"/>
                    <a:pt x="9740" y="19261"/>
                    <a:pt x="9790" y="17982"/>
                  </a:cubicBezTo>
                  <a:cubicBezTo>
                    <a:pt x="9845" y="16648"/>
                    <a:pt x="10262" y="15437"/>
                    <a:pt x="11087" y="14370"/>
                  </a:cubicBezTo>
                  <a:cubicBezTo>
                    <a:pt x="11553" y="13765"/>
                    <a:pt x="12132" y="13436"/>
                    <a:pt x="12832" y="13436"/>
                  </a:cubicBezTo>
                  <a:cubicBezTo>
                    <a:pt x="12966" y="13436"/>
                    <a:pt x="13103" y="13448"/>
                    <a:pt x="13245" y="13472"/>
                  </a:cubicBezTo>
                  <a:cubicBezTo>
                    <a:pt x="13613" y="13535"/>
                    <a:pt x="13960" y="13710"/>
                    <a:pt x="14351" y="13847"/>
                  </a:cubicBezTo>
                  <a:cubicBezTo>
                    <a:pt x="14414" y="13710"/>
                    <a:pt x="14484" y="13544"/>
                    <a:pt x="14561" y="13380"/>
                  </a:cubicBezTo>
                  <a:cubicBezTo>
                    <a:pt x="15153" y="12119"/>
                    <a:pt x="15739" y="10859"/>
                    <a:pt x="16335" y="9603"/>
                  </a:cubicBezTo>
                  <a:cubicBezTo>
                    <a:pt x="16812" y="8594"/>
                    <a:pt x="17298" y="7591"/>
                    <a:pt x="17778" y="6587"/>
                  </a:cubicBezTo>
                  <a:cubicBezTo>
                    <a:pt x="18095" y="5927"/>
                    <a:pt x="18361" y="5239"/>
                    <a:pt x="18737" y="4616"/>
                  </a:cubicBezTo>
                  <a:cubicBezTo>
                    <a:pt x="18901" y="4341"/>
                    <a:pt x="19259" y="4080"/>
                    <a:pt x="19571" y="4015"/>
                  </a:cubicBezTo>
                  <a:cubicBezTo>
                    <a:pt x="20268" y="3878"/>
                    <a:pt x="20988" y="3856"/>
                    <a:pt x="21697" y="3810"/>
                  </a:cubicBezTo>
                  <a:cubicBezTo>
                    <a:pt x="22140" y="3779"/>
                    <a:pt x="22609" y="3685"/>
                    <a:pt x="23048" y="3685"/>
                  </a:cubicBezTo>
                  <a:cubicBezTo>
                    <a:pt x="23259" y="3685"/>
                    <a:pt x="23464" y="3707"/>
                    <a:pt x="23655" y="3768"/>
                  </a:cubicBezTo>
                  <a:cubicBezTo>
                    <a:pt x="23982" y="3874"/>
                    <a:pt x="24297" y="3915"/>
                    <a:pt x="24604" y="3915"/>
                  </a:cubicBezTo>
                  <a:cubicBezTo>
                    <a:pt x="25232" y="3915"/>
                    <a:pt x="25830" y="3744"/>
                    <a:pt x="26442" y="3599"/>
                  </a:cubicBezTo>
                  <a:cubicBezTo>
                    <a:pt x="26552" y="3572"/>
                    <a:pt x="26708" y="3425"/>
                    <a:pt x="26712" y="3324"/>
                  </a:cubicBezTo>
                  <a:cubicBezTo>
                    <a:pt x="26735" y="2714"/>
                    <a:pt x="26726" y="2104"/>
                    <a:pt x="26726" y="1504"/>
                  </a:cubicBezTo>
                  <a:lnTo>
                    <a:pt x="26726" y="1504"/>
                  </a:lnTo>
                  <a:cubicBezTo>
                    <a:pt x="25078" y="1633"/>
                    <a:pt x="23437" y="1709"/>
                    <a:pt x="21809" y="1709"/>
                  </a:cubicBezTo>
                  <a:cubicBezTo>
                    <a:pt x="17850" y="1709"/>
                    <a:pt x="13964" y="1257"/>
                    <a:pt x="10217"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a:off x="1636600" y="1891675"/>
              <a:ext cx="407050" cy="107575"/>
            </a:xfrm>
            <a:custGeom>
              <a:avLst/>
              <a:gdLst/>
              <a:ahLst/>
              <a:cxnLst/>
              <a:rect l="l" t="t" r="r" b="b"/>
              <a:pathLst>
                <a:path w="16282" h="4303" extrusionOk="0">
                  <a:moveTo>
                    <a:pt x="908" y="0"/>
                  </a:moveTo>
                  <a:cubicBezTo>
                    <a:pt x="610" y="1077"/>
                    <a:pt x="335" y="2077"/>
                    <a:pt x="0" y="3273"/>
                  </a:cubicBezTo>
                  <a:cubicBezTo>
                    <a:pt x="4105" y="3595"/>
                    <a:pt x="8111" y="4302"/>
                    <a:pt x="12153" y="4302"/>
                  </a:cubicBezTo>
                  <a:cubicBezTo>
                    <a:pt x="13523" y="4302"/>
                    <a:pt x="14898" y="4221"/>
                    <a:pt x="16281" y="4016"/>
                  </a:cubicBezTo>
                  <a:cubicBezTo>
                    <a:pt x="16240" y="3580"/>
                    <a:pt x="16204" y="3145"/>
                    <a:pt x="16157" y="2714"/>
                  </a:cubicBezTo>
                  <a:cubicBezTo>
                    <a:pt x="16107" y="2264"/>
                    <a:pt x="16057" y="1816"/>
                    <a:pt x="16006" y="1399"/>
                  </a:cubicBezTo>
                  <a:cubicBezTo>
                    <a:pt x="15440" y="1403"/>
                    <a:pt x="14875" y="1406"/>
                    <a:pt x="14311" y="1406"/>
                  </a:cubicBezTo>
                  <a:cubicBezTo>
                    <a:pt x="9787" y="1406"/>
                    <a:pt x="5313" y="1223"/>
                    <a:pt x="908"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1981625" y="1215525"/>
              <a:ext cx="60875" cy="48925"/>
            </a:xfrm>
            <a:custGeom>
              <a:avLst/>
              <a:gdLst/>
              <a:ahLst/>
              <a:cxnLst/>
              <a:rect l="l" t="t" r="r" b="b"/>
              <a:pathLst>
                <a:path w="2435" h="1957" extrusionOk="0">
                  <a:moveTo>
                    <a:pt x="1140" y="1"/>
                  </a:moveTo>
                  <a:cubicBezTo>
                    <a:pt x="885" y="1"/>
                    <a:pt x="630" y="13"/>
                    <a:pt x="377" y="31"/>
                  </a:cubicBezTo>
                  <a:cubicBezTo>
                    <a:pt x="248" y="41"/>
                    <a:pt x="124" y="192"/>
                    <a:pt x="0" y="279"/>
                  </a:cubicBezTo>
                  <a:cubicBezTo>
                    <a:pt x="120" y="366"/>
                    <a:pt x="234" y="503"/>
                    <a:pt x="362" y="522"/>
                  </a:cubicBezTo>
                  <a:cubicBezTo>
                    <a:pt x="702" y="573"/>
                    <a:pt x="1046" y="567"/>
                    <a:pt x="1481" y="586"/>
                  </a:cubicBezTo>
                  <a:cubicBezTo>
                    <a:pt x="1243" y="920"/>
                    <a:pt x="1031" y="1154"/>
                    <a:pt x="903" y="1429"/>
                  </a:cubicBezTo>
                  <a:cubicBezTo>
                    <a:pt x="845" y="1566"/>
                    <a:pt x="945" y="1778"/>
                    <a:pt x="968" y="1957"/>
                  </a:cubicBezTo>
                  <a:cubicBezTo>
                    <a:pt x="1132" y="1919"/>
                    <a:pt x="1357" y="1942"/>
                    <a:pt x="1454" y="1842"/>
                  </a:cubicBezTo>
                  <a:cubicBezTo>
                    <a:pt x="1722" y="1547"/>
                    <a:pt x="1962" y="1225"/>
                    <a:pt x="2169" y="884"/>
                  </a:cubicBezTo>
                  <a:cubicBezTo>
                    <a:pt x="2434" y="439"/>
                    <a:pt x="2256" y="77"/>
                    <a:pt x="1742" y="26"/>
                  </a:cubicBezTo>
                  <a:cubicBezTo>
                    <a:pt x="1542" y="8"/>
                    <a:pt x="1341" y="1"/>
                    <a:pt x="11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1665250" y="1805275"/>
              <a:ext cx="368550" cy="99825"/>
            </a:xfrm>
            <a:custGeom>
              <a:avLst/>
              <a:gdLst/>
              <a:ahLst/>
              <a:cxnLst/>
              <a:rect l="l" t="t" r="r" b="b"/>
              <a:pathLst>
                <a:path w="14742" h="3993" extrusionOk="0">
                  <a:moveTo>
                    <a:pt x="1027" y="0"/>
                  </a:moveTo>
                  <a:cubicBezTo>
                    <a:pt x="675" y="953"/>
                    <a:pt x="335" y="1870"/>
                    <a:pt x="0" y="2779"/>
                  </a:cubicBezTo>
                  <a:cubicBezTo>
                    <a:pt x="4295" y="3746"/>
                    <a:pt x="8567" y="3992"/>
                    <a:pt x="12893" y="3992"/>
                  </a:cubicBezTo>
                  <a:cubicBezTo>
                    <a:pt x="13508" y="3992"/>
                    <a:pt x="14124" y="3987"/>
                    <a:pt x="14742" y="3978"/>
                  </a:cubicBezTo>
                  <a:cubicBezTo>
                    <a:pt x="14673" y="3177"/>
                    <a:pt x="14613" y="2493"/>
                    <a:pt x="14549" y="1761"/>
                  </a:cubicBezTo>
                  <a:cubicBezTo>
                    <a:pt x="13918" y="1761"/>
                    <a:pt x="13303" y="1792"/>
                    <a:pt x="12698" y="1792"/>
                  </a:cubicBezTo>
                  <a:cubicBezTo>
                    <a:pt x="12328" y="1792"/>
                    <a:pt x="11961" y="1780"/>
                    <a:pt x="11597" y="1742"/>
                  </a:cubicBezTo>
                  <a:cubicBezTo>
                    <a:pt x="9306" y="1504"/>
                    <a:pt x="7028" y="1170"/>
                    <a:pt x="4740" y="890"/>
                  </a:cubicBezTo>
                  <a:cubicBezTo>
                    <a:pt x="3480" y="738"/>
                    <a:pt x="2192" y="729"/>
                    <a:pt x="1027" y="0"/>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1696650" y="1734125"/>
              <a:ext cx="330950" cy="94650"/>
            </a:xfrm>
            <a:custGeom>
              <a:avLst/>
              <a:gdLst/>
              <a:ahLst/>
              <a:cxnLst/>
              <a:rect l="l" t="t" r="r" b="b"/>
              <a:pathLst>
                <a:path w="13238" h="3786" extrusionOk="0">
                  <a:moveTo>
                    <a:pt x="546" y="0"/>
                  </a:moveTo>
                  <a:cubicBezTo>
                    <a:pt x="385" y="683"/>
                    <a:pt x="198" y="1462"/>
                    <a:pt x="0" y="2269"/>
                  </a:cubicBezTo>
                  <a:cubicBezTo>
                    <a:pt x="1686" y="2926"/>
                    <a:pt x="8994" y="3786"/>
                    <a:pt x="12043" y="3786"/>
                  </a:cubicBezTo>
                  <a:cubicBezTo>
                    <a:pt x="12609" y="3786"/>
                    <a:pt x="13029" y="3756"/>
                    <a:pt x="13238" y="3690"/>
                  </a:cubicBezTo>
                  <a:lnTo>
                    <a:pt x="13238" y="2141"/>
                  </a:lnTo>
                  <a:lnTo>
                    <a:pt x="12674" y="2140"/>
                  </a:lnTo>
                  <a:cubicBezTo>
                    <a:pt x="10593" y="2108"/>
                    <a:pt x="8507" y="2081"/>
                    <a:pt x="6427" y="2039"/>
                  </a:cubicBezTo>
                  <a:cubicBezTo>
                    <a:pt x="6174" y="2035"/>
                    <a:pt x="5840" y="2026"/>
                    <a:pt x="5693" y="1875"/>
                  </a:cubicBezTo>
                  <a:cubicBezTo>
                    <a:pt x="5111" y="1283"/>
                    <a:pt x="4323" y="1490"/>
                    <a:pt x="3667" y="1247"/>
                  </a:cubicBezTo>
                  <a:cubicBezTo>
                    <a:pt x="2613" y="867"/>
                    <a:pt x="1586" y="417"/>
                    <a:pt x="546"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1824425" y="2190850"/>
              <a:ext cx="217050" cy="708000"/>
            </a:xfrm>
            <a:custGeom>
              <a:avLst/>
              <a:gdLst/>
              <a:ahLst/>
              <a:cxnLst/>
              <a:rect l="l" t="t" r="r" b="b"/>
              <a:pathLst>
                <a:path w="8682" h="28320" extrusionOk="0">
                  <a:moveTo>
                    <a:pt x="8682" y="1"/>
                  </a:moveTo>
                  <a:lnTo>
                    <a:pt x="8682" y="1"/>
                  </a:lnTo>
                  <a:cubicBezTo>
                    <a:pt x="7650" y="56"/>
                    <a:pt x="6706" y="120"/>
                    <a:pt x="5761" y="148"/>
                  </a:cubicBezTo>
                  <a:cubicBezTo>
                    <a:pt x="5721" y="149"/>
                    <a:pt x="5681" y="149"/>
                    <a:pt x="5641" y="149"/>
                  </a:cubicBezTo>
                  <a:cubicBezTo>
                    <a:pt x="5194" y="149"/>
                    <a:pt x="4747" y="87"/>
                    <a:pt x="4302" y="87"/>
                  </a:cubicBezTo>
                  <a:cubicBezTo>
                    <a:pt x="4263" y="87"/>
                    <a:pt x="4223" y="87"/>
                    <a:pt x="4184" y="89"/>
                  </a:cubicBezTo>
                  <a:cubicBezTo>
                    <a:pt x="3782" y="96"/>
                    <a:pt x="3369" y="233"/>
                    <a:pt x="2980" y="233"/>
                  </a:cubicBezTo>
                  <a:cubicBezTo>
                    <a:pt x="2890" y="233"/>
                    <a:pt x="2800" y="225"/>
                    <a:pt x="2713" y="207"/>
                  </a:cubicBezTo>
                  <a:cubicBezTo>
                    <a:pt x="2574" y="179"/>
                    <a:pt x="2448" y="166"/>
                    <a:pt x="2333" y="166"/>
                  </a:cubicBezTo>
                  <a:cubicBezTo>
                    <a:pt x="1538" y="166"/>
                    <a:pt x="1266" y="791"/>
                    <a:pt x="1022" y="1467"/>
                  </a:cubicBezTo>
                  <a:cubicBezTo>
                    <a:pt x="912" y="1770"/>
                    <a:pt x="876" y="2110"/>
                    <a:pt x="857" y="2435"/>
                  </a:cubicBezTo>
                  <a:cubicBezTo>
                    <a:pt x="701" y="5236"/>
                    <a:pt x="577" y="8036"/>
                    <a:pt x="407" y="10832"/>
                  </a:cubicBezTo>
                  <a:cubicBezTo>
                    <a:pt x="60" y="16488"/>
                    <a:pt x="0" y="22153"/>
                    <a:pt x="119" y="27814"/>
                  </a:cubicBezTo>
                  <a:cubicBezTo>
                    <a:pt x="127" y="28147"/>
                    <a:pt x="219" y="28320"/>
                    <a:pt x="538" y="28320"/>
                  </a:cubicBezTo>
                  <a:cubicBezTo>
                    <a:pt x="554" y="28320"/>
                    <a:pt x="570" y="28319"/>
                    <a:pt x="586" y="28318"/>
                  </a:cubicBezTo>
                  <a:cubicBezTo>
                    <a:pt x="2132" y="28231"/>
                    <a:pt x="3671" y="28148"/>
                    <a:pt x="5111" y="28070"/>
                  </a:cubicBezTo>
                  <a:cubicBezTo>
                    <a:pt x="5661" y="24724"/>
                    <a:pt x="6188" y="21493"/>
                    <a:pt x="6715" y="18262"/>
                  </a:cubicBezTo>
                  <a:cubicBezTo>
                    <a:pt x="5198" y="17698"/>
                    <a:pt x="4368" y="16456"/>
                    <a:pt x="4456" y="14847"/>
                  </a:cubicBezTo>
                  <a:cubicBezTo>
                    <a:pt x="4580" y="12565"/>
                    <a:pt x="5684" y="11158"/>
                    <a:pt x="7828" y="10621"/>
                  </a:cubicBezTo>
                  <a:cubicBezTo>
                    <a:pt x="8112" y="7087"/>
                    <a:pt x="8398" y="3530"/>
                    <a:pt x="8682" y="1"/>
                  </a:cubicBezTo>
                  <a:close/>
                </a:path>
              </a:pathLst>
            </a:custGeom>
            <a:solidFill>
              <a:srgbClr val="A6D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1889850" y="1564300"/>
              <a:ext cx="119075" cy="53200"/>
            </a:xfrm>
            <a:custGeom>
              <a:avLst/>
              <a:gdLst/>
              <a:ahLst/>
              <a:cxnLst/>
              <a:rect l="l" t="t" r="r" b="b"/>
              <a:pathLst>
                <a:path w="4763" h="2128" extrusionOk="0">
                  <a:moveTo>
                    <a:pt x="175" y="1"/>
                  </a:moveTo>
                  <a:cubicBezTo>
                    <a:pt x="19" y="1032"/>
                    <a:pt x="0" y="1160"/>
                    <a:pt x="894" y="1403"/>
                  </a:cubicBezTo>
                  <a:cubicBezTo>
                    <a:pt x="2118" y="1732"/>
                    <a:pt x="3387" y="1879"/>
                    <a:pt x="4763" y="2127"/>
                  </a:cubicBezTo>
                  <a:cubicBezTo>
                    <a:pt x="4634" y="1673"/>
                    <a:pt x="4580" y="1408"/>
                    <a:pt x="4479" y="1160"/>
                  </a:cubicBezTo>
                  <a:cubicBezTo>
                    <a:pt x="4418" y="1018"/>
                    <a:pt x="4290" y="834"/>
                    <a:pt x="4162" y="807"/>
                  </a:cubicBezTo>
                  <a:cubicBezTo>
                    <a:pt x="2851" y="523"/>
                    <a:pt x="1532" y="270"/>
                    <a:pt x="175" y="1"/>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1842525" y="1184300"/>
              <a:ext cx="45300" cy="61975"/>
            </a:xfrm>
            <a:custGeom>
              <a:avLst/>
              <a:gdLst/>
              <a:ahLst/>
              <a:cxnLst/>
              <a:rect l="l" t="t" r="r" b="b"/>
              <a:pathLst>
                <a:path w="1812" h="2479" extrusionOk="0">
                  <a:moveTo>
                    <a:pt x="630" y="0"/>
                  </a:moveTo>
                  <a:cubicBezTo>
                    <a:pt x="505" y="0"/>
                    <a:pt x="388" y="23"/>
                    <a:pt x="307" y="74"/>
                  </a:cubicBezTo>
                  <a:cubicBezTo>
                    <a:pt x="133" y="189"/>
                    <a:pt x="0" y="551"/>
                    <a:pt x="37" y="771"/>
                  </a:cubicBezTo>
                  <a:cubicBezTo>
                    <a:pt x="101" y="1170"/>
                    <a:pt x="276" y="1564"/>
                    <a:pt x="468" y="1931"/>
                  </a:cubicBezTo>
                  <a:cubicBezTo>
                    <a:pt x="603" y="2190"/>
                    <a:pt x="808" y="2479"/>
                    <a:pt x="1087" y="2479"/>
                  </a:cubicBezTo>
                  <a:cubicBezTo>
                    <a:pt x="1159" y="2479"/>
                    <a:pt x="1235" y="2460"/>
                    <a:pt x="1315" y="2417"/>
                  </a:cubicBezTo>
                  <a:cubicBezTo>
                    <a:pt x="1582" y="2275"/>
                    <a:pt x="1715" y="1881"/>
                    <a:pt x="1811" y="1738"/>
                  </a:cubicBezTo>
                  <a:cubicBezTo>
                    <a:pt x="1765" y="936"/>
                    <a:pt x="1618" y="381"/>
                    <a:pt x="1059" y="93"/>
                  </a:cubicBezTo>
                  <a:cubicBezTo>
                    <a:pt x="945" y="35"/>
                    <a:pt x="782" y="0"/>
                    <a:pt x="6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1788350" y="1298350"/>
              <a:ext cx="82025" cy="80100"/>
            </a:xfrm>
            <a:custGeom>
              <a:avLst/>
              <a:gdLst/>
              <a:ahLst/>
              <a:cxnLst/>
              <a:rect l="l" t="t" r="r" b="b"/>
              <a:pathLst>
                <a:path w="3281" h="3204" extrusionOk="0">
                  <a:moveTo>
                    <a:pt x="1551" y="0"/>
                  </a:moveTo>
                  <a:cubicBezTo>
                    <a:pt x="1542" y="0"/>
                    <a:pt x="1534" y="0"/>
                    <a:pt x="1526" y="0"/>
                  </a:cubicBezTo>
                  <a:cubicBezTo>
                    <a:pt x="646" y="5"/>
                    <a:pt x="22" y="756"/>
                    <a:pt x="9" y="1819"/>
                  </a:cubicBezTo>
                  <a:cubicBezTo>
                    <a:pt x="0" y="2616"/>
                    <a:pt x="646" y="3203"/>
                    <a:pt x="1536" y="3203"/>
                  </a:cubicBezTo>
                  <a:cubicBezTo>
                    <a:pt x="2548" y="3199"/>
                    <a:pt x="3272" y="2512"/>
                    <a:pt x="3276" y="1545"/>
                  </a:cubicBezTo>
                  <a:cubicBezTo>
                    <a:pt x="3281" y="612"/>
                    <a:pt x="2595" y="0"/>
                    <a:pt x="1551"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1787875" y="1139275"/>
              <a:ext cx="69350" cy="65075"/>
            </a:xfrm>
            <a:custGeom>
              <a:avLst/>
              <a:gdLst/>
              <a:ahLst/>
              <a:cxnLst/>
              <a:rect l="l" t="t" r="r" b="b"/>
              <a:pathLst>
                <a:path w="2774" h="2603" extrusionOk="0">
                  <a:moveTo>
                    <a:pt x="1902" y="1"/>
                  </a:moveTo>
                  <a:cubicBezTo>
                    <a:pt x="1040" y="1"/>
                    <a:pt x="0" y="1317"/>
                    <a:pt x="207" y="2137"/>
                  </a:cubicBezTo>
                  <a:cubicBezTo>
                    <a:pt x="276" y="2408"/>
                    <a:pt x="491" y="2603"/>
                    <a:pt x="705" y="2603"/>
                  </a:cubicBezTo>
                  <a:cubicBezTo>
                    <a:pt x="788" y="2603"/>
                    <a:pt x="870" y="2573"/>
                    <a:pt x="945" y="2508"/>
                  </a:cubicBezTo>
                  <a:cubicBezTo>
                    <a:pt x="1490" y="2037"/>
                    <a:pt x="2035" y="1536"/>
                    <a:pt x="2457" y="954"/>
                  </a:cubicBezTo>
                  <a:cubicBezTo>
                    <a:pt x="2773" y="519"/>
                    <a:pt x="2420" y="1"/>
                    <a:pt x="1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1688050" y="1526225"/>
              <a:ext cx="195400" cy="233475"/>
            </a:xfrm>
            <a:custGeom>
              <a:avLst/>
              <a:gdLst/>
              <a:ahLst/>
              <a:cxnLst/>
              <a:rect l="l" t="t" r="r" b="b"/>
              <a:pathLst>
                <a:path w="7816" h="9339" extrusionOk="0">
                  <a:moveTo>
                    <a:pt x="2907" y="1"/>
                  </a:moveTo>
                  <a:cubicBezTo>
                    <a:pt x="2600" y="1"/>
                    <a:pt x="2311" y="123"/>
                    <a:pt x="2054" y="376"/>
                  </a:cubicBezTo>
                  <a:cubicBezTo>
                    <a:pt x="982" y="1422"/>
                    <a:pt x="454" y="2737"/>
                    <a:pt x="266" y="4177"/>
                  </a:cubicBezTo>
                  <a:cubicBezTo>
                    <a:pt x="1" y="6226"/>
                    <a:pt x="482" y="6922"/>
                    <a:pt x="2210" y="7940"/>
                  </a:cubicBezTo>
                  <a:cubicBezTo>
                    <a:pt x="3205" y="8527"/>
                    <a:pt x="4351" y="8861"/>
                    <a:pt x="5496" y="9338"/>
                  </a:cubicBezTo>
                  <a:cubicBezTo>
                    <a:pt x="6289" y="6730"/>
                    <a:pt x="7050" y="4200"/>
                    <a:pt x="7816" y="1684"/>
                  </a:cubicBezTo>
                  <a:cubicBezTo>
                    <a:pt x="7064" y="1363"/>
                    <a:pt x="6505" y="1092"/>
                    <a:pt x="5923" y="886"/>
                  </a:cubicBezTo>
                  <a:cubicBezTo>
                    <a:pt x="5043" y="579"/>
                    <a:pt x="4158" y="299"/>
                    <a:pt x="3260" y="52"/>
                  </a:cubicBezTo>
                  <a:cubicBezTo>
                    <a:pt x="3140" y="18"/>
                    <a:pt x="3022" y="1"/>
                    <a:pt x="2907" y="1"/>
                  </a:cubicBezTo>
                  <a:close/>
                </a:path>
              </a:pathLst>
            </a:custGeom>
            <a:solidFill>
              <a:srgbClr val="FEB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1363200" y="2803350"/>
              <a:ext cx="237325" cy="176700"/>
            </a:xfrm>
            <a:custGeom>
              <a:avLst/>
              <a:gdLst/>
              <a:ahLst/>
              <a:cxnLst/>
              <a:rect l="l" t="t" r="r" b="b"/>
              <a:pathLst>
                <a:path w="9493" h="7068" extrusionOk="0">
                  <a:moveTo>
                    <a:pt x="729" y="0"/>
                  </a:moveTo>
                  <a:cubicBezTo>
                    <a:pt x="542" y="701"/>
                    <a:pt x="349" y="1513"/>
                    <a:pt x="106" y="2310"/>
                  </a:cubicBezTo>
                  <a:cubicBezTo>
                    <a:pt x="1" y="2668"/>
                    <a:pt x="37" y="2915"/>
                    <a:pt x="372" y="3089"/>
                  </a:cubicBezTo>
                  <a:cubicBezTo>
                    <a:pt x="1499" y="3690"/>
                    <a:pt x="2604" y="4327"/>
                    <a:pt x="3754" y="4872"/>
                  </a:cubicBezTo>
                  <a:cubicBezTo>
                    <a:pt x="4763" y="5348"/>
                    <a:pt x="5817" y="5725"/>
                    <a:pt x="6857" y="6128"/>
                  </a:cubicBezTo>
                  <a:cubicBezTo>
                    <a:pt x="7697" y="6454"/>
                    <a:pt x="8550" y="6756"/>
                    <a:pt x="9397" y="7067"/>
                  </a:cubicBezTo>
                  <a:cubicBezTo>
                    <a:pt x="9429" y="7008"/>
                    <a:pt x="9461" y="6953"/>
                    <a:pt x="9493" y="6894"/>
                  </a:cubicBezTo>
                  <a:cubicBezTo>
                    <a:pt x="8558" y="5968"/>
                    <a:pt x="7618" y="5051"/>
                    <a:pt x="6697" y="4116"/>
                  </a:cubicBezTo>
                  <a:cubicBezTo>
                    <a:pt x="5918" y="3328"/>
                    <a:pt x="5061" y="2594"/>
                    <a:pt x="4621" y="1526"/>
                  </a:cubicBezTo>
                  <a:cubicBezTo>
                    <a:pt x="4580" y="1425"/>
                    <a:pt x="4451" y="1334"/>
                    <a:pt x="4341" y="1297"/>
                  </a:cubicBezTo>
                  <a:cubicBezTo>
                    <a:pt x="3117" y="848"/>
                    <a:pt x="1884" y="413"/>
                    <a:pt x="729" y="0"/>
                  </a:cubicBezTo>
                  <a:close/>
                </a:path>
              </a:pathLst>
            </a:custGeom>
            <a:solidFill>
              <a:srgbClr val="FED5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26"/>
          <p:cNvSpPr txBox="1">
            <a:spLocks noGrp="1"/>
          </p:cNvSpPr>
          <p:nvPr>
            <p:ph type="ctrTitle"/>
          </p:nvPr>
        </p:nvSpPr>
        <p:spPr>
          <a:xfrm>
            <a:off x="939525" y="516850"/>
            <a:ext cx="7290300" cy="73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grpSp>
        <p:nvGrpSpPr>
          <p:cNvPr id="2" name="Group 1">
            <a:extLst>
              <a:ext uri="{FF2B5EF4-FFF2-40B4-BE49-F238E27FC236}">
                <a16:creationId xmlns:a16="http://schemas.microsoft.com/office/drawing/2014/main" id="{510037AD-A73E-B01B-14A0-5DA735F40C84}"/>
              </a:ext>
            </a:extLst>
          </p:cNvPr>
          <p:cNvGrpSpPr/>
          <p:nvPr/>
        </p:nvGrpSpPr>
        <p:grpSpPr>
          <a:xfrm>
            <a:off x="0" y="-35658"/>
            <a:ext cx="9144000" cy="5143500"/>
            <a:chOff x="0" y="0"/>
            <a:chExt cx="9144000" cy="5143500"/>
          </a:xfrm>
        </p:grpSpPr>
        <p:sp>
          <p:nvSpPr>
            <p:cNvPr id="3" name="Shape 12694">
              <a:extLst>
                <a:ext uri="{FF2B5EF4-FFF2-40B4-BE49-F238E27FC236}">
                  <a16:creationId xmlns:a16="http://schemas.microsoft.com/office/drawing/2014/main" id="{B185E444-8BDE-5C5C-3962-55DABCCDE8E0}"/>
                </a:ext>
              </a:extLst>
            </p:cNvPr>
            <p:cNvSpPr/>
            <p:nvPr/>
          </p:nvSpPr>
          <p:spPr>
            <a:xfrm>
              <a:off x="0" y="0"/>
              <a:ext cx="9144000" cy="5143499"/>
            </a:xfrm>
            <a:custGeom>
              <a:avLst/>
              <a:gdLst/>
              <a:ahLst/>
              <a:cxnLst/>
              <a:rect l="0" t="0" r="0" b="0"/>
              <a:pathLst>
                <a:path w="9144000" h="5143499">
                  <a:moveTo>
                    <a:pt x="0" y="0"/>
                  </a:moveTo>
                  <a:lnTo>
                    <a:pt x="9144000" y="0"/>
                  </a:lnTo>
                  <a:lnTo>
                    <a:pt x="9144000" y="5143499"/>
                  </a:lnTo>
                  <a:lnTo>
                    <a:pt x="0" y="5143499"/>
                  </a:lnTo>
                  <a:lnTo>
                    <a:pt x="0" y="0"/>
                  </a:lnTo>
                </a:path>
              </a:pathLst>
            </a:custGeom>
            <a:ln w="0" cap="flat">
              <a:miter lim="127000"/>
            </a:ln>
          </p:spPr>
          <p:style>
            <a:lnRef idx="0">
              <a:srgbClr val="000000">
                <a:alpha val="0"/>
              </a:srgbClr>
            </a:lnRef>
            <a:fillRef idx="1">
              <a:srgbClr val="EEEEEE"/>
            </a:fillRef>
            <a:effectRef idx="0">
              <a:scrgbClr r="0" g="0" b="0"/>
            </a:effectRef>
            <a:fontRef idx="none"/>
          </p:style>
          <p:txBody>
            <a:bodyPr/>
            <a:lstStyle/>
            <a:p>
              <a:endParaRPr lang="en-IN"/>
            </a:p>
          </p:txBody>
        </p:sp>
        <p:sp>
          <p:nvSpPr>
            <p:cNvPr id="4" name="Shape 12695">
              <a:extLst>
                <a:ext uri="{FF2B5EF4-FFF2-40B4-BE49-F238E27FC236}">
                  <a16:creationId xmlns:a16="http://schemas.microsoft.com/office/drawing/2014/main" id="{7F228AE2-64FE-6EEF-4559-FC52495C2FA1}"/>
                </a:ext>
              </a:extLst>
            </p:cNvPr>
            <p:cNvSpPr/>
            <p:nvPr/>
          </p:nvSpPr>
          <p:spPr>
            <a:xfrm>
              <a:off x="5819140" y="4138549"/>
              <a:ext cx="958062" cy="366471"/>
            </a:xfrm>
            <a:custGeom>
              <a:avLst/>
              <a:gdLst/>
              <a:ahLst/>
              <a:cxnLst/>
              <a:rect l="0" t="0" r="0" b="0"/>
              <a:pathLst>
                <a:path w="958062" h="366471">
                  <a:moveTo>
                    <a:pt x="0" y="0"/>
                  </a:moveTo>
                  <a:lnTo>
                    <a:pt x="958062" y="0"/>
                  </a:lnTo>
                  <a:lnTo>
                    <a:pt x="958062" y="366471"/>
                  </a:lnTo>
                  <a:lnTo>
                    <a:pt x="0" y="366471"/>
                  </a:lnTo>
                  <a:lnTo>
                    <a:pt x="0" y="0"/>
                  </a:lnTo>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5" name="Shape 12696">
              <a:extLst>
                <a:ext uri="{FF2B5EF4-FFF2-40B4-BE49-F238E27FC236}">
                  <a16:creationId xmlns:a16="http://schemas.microsoft.com/office/drawing/2014/main" id="{F3ECC82A-83CD-9F10-27D6-531EBD076CD3}"/>
                </a:ext>
              </a:extLst>
            </p:cNvPr>
            <p:cNvSpPr/>
            <p:nvPr/>
          </p:nvSpPr>
          <p:spPr>
            <a:xfrm>
              <a:off x="4697730" y="4712384"/>
              <a:ext cx="355080" cy="355117"/>
            </a:xfrm>
            <a:custGeom>
              <a:avLst/>
              <a:gdLst/>
              <a:ahLst/>
              <a:cxnLst/>
              <a:rect l="0" t="0" r="0" b="0"/>
              <a:pathLst>
                <a:path w="355080" h="355117">
                  <a:moveTo>
                    <a:pt x="0" y="0"/>
                  </a:moveTo>
                  <a:lnTo>
                    <a:pt x="355080" y="0"/>
                  </a:lnTo>
                  <a:lnTo>
                    <a:pt x="355080" y="355117"/>
                  </a:lnTo>
                  <a:lnTo>
                    <a:pt x="0" y="355117"/>
                  </a:lnTo>
                  <a:lnTo>
                    <a:pt x="0" y="0"/>
                  </a:lnTo>
                </a:path>
              </a:pathLst>
            </a:custGeom>
            <a:ln w="0" cap="flat">
              <a:miter lim="127000"/>
            </a:ln>
          </p:spPr>
          <p:style>
            <a:lnRef idx="0">
              <a:srgbClr val="000000">
                <a:alpha val="0"/>
              </a:srgbClr>
            </a:lnRef>
            <a:fillRef idx="1">
              <a:srgbClr val="FFCA7D"/>
            </a:fillRef>
            <a:effectRef idx="0">
              <a:scrgbClr r="0" g="0" b="0"/>
            </a:effectRef>
            <a:fontRef idx="none"/>
          </p:style>
          <p:txBody>
            <a:bodyPr/>
            <a:lstStyle/>
            <a:p>
              <a:endParaRPr lang="en-IN"/>
            </a:p>
          </p:txBody>
        </p:sp>
        <p:sp>
          <p:nvSpPr>
            <p:cNvPr id="6" name="Shape 367">
              <a:extLst>
                <a:ext uri="{FF2B5EF4-FFF2-40B4-BE49-F238E27FC236}">
                  <a16:creationId xmlns:a16="http://schemas.microsoft.com/office/drawing/2014/main" id="{1A75072B-AC08-1CA9-4358-B85608B607FF}"/>
                </a:ext>
              </a:extLst>
            </p:cNvPr>
            <p:cNvSpPr/>
            <p:nvPr/>
          </p:nvSpPr>
          <p:spPr>
            <a:xfrm>
              <a:off x="2018016" y="4298353"/>
              <a:ext cx="976283" cy="845146"/>
            </a:xfrm>
            <a:custGeom>
              <a:avLst/>
              <a:gdLst/>
              <a:ahLst/>
              <a:cxnLst/>
              <a:rect l="0" t="0" r="0" b="0"/>
              <a:pathLst>
                <a:path w="976283" h="845146">
                  <a:moveTo>
                    <a:pt x="488202" y="0"/>
                  </a:moveTo>
                  <a:lnTo>
                    <a:pt x="976283" y="845146"/>
                  </a:lnTo>
                  <a:lnTo>
                    <a:pt x="0" y="845146"/>
                  </a:lnTo>
                  <a:lnTo>
                    <a:pt x="488202" y="0"/>
                  </a:lnTo>
                  <a:close/>
                </a:path>
              </a:pathLst>
            </a:custGeom>
            <a:ln w="0" cap="flat">
              <a:miter lim="127000"/>
            </a:ln>
          </p:spPr>
          <p:style>
            <a:lnRef idx="0">
              <a:srgbClr val="000000">
                <a:alpha val="0"/>
              </a:srgbClr>
            </a:lnRef>
            <a:fillRef idx="1">
              <a:srgbClr val="70DCDC"/>
            </a:fillRef>
            <a:effectRef idx="0">
              <a:scrgbClr r="0" g="0" b="0"/>
            </a:effectRef>
            <a:fontRef idx="none"/>
          </p:style>
          <p:txBody>
            <a:bodyPr/>
            <a:lstStyle/>
            <a:p>
              <a:endParaRPr lang="en-IN"/>
            </a:p>
          </p:txBody>
        </p:sp>
        <p:sp>
          <p:nvSpPr>
            <p:cNvPr id="7" name="Shape 368">
              <a:extLst>
                <a:ext uri="{FF2B5EF4-FFF2-40B4-BE49-F238E27FC236}">
                  <a16:creationId xmlns:a16="http://schemas.microsoft.com/office/drawing/2014/main" id="{0CF05FD7-A9CF-3734-5217-3420D9BA2ABB}"/>
                </a:ext>
              </a:extLst>
            </p:cNvPr>
            <p:cNvSpPr/>
            <p:nvPr/>
          </p:nvSpPr>
          <p:spPr>
            <a:xfrm>
              <a:off x="6271378" y="4864659"/>
              <a:ext cx="1185627" cy="278840"/>
            </a:xfrm>
            <a:custGeom>
              <a:avLst/>
              <a:gdLst/>
              <a:ahLst/>
              <a:cxnLst/>
              <a:rect l="0" t="0" r="0" b="0"/>
              <a:pathLst>
                <a:path w="1185627" h="278840">
                  <a:moveTo>
                    <a:pt x="592465" y="0"/>
                  </a:moveTo>
                  <a:cubicBezTo>
                    <a:pt x="805190" y="0"/>
                    <a:pt x="997658" y="86109"/>
                    <a:pt x="1136946" y="225309"/>
                  </a:cubicBezTo>
                  <a:lnTo>
                    <a:pt x="1185627" y="278840"/>
                  </a:lnTo>
                  <a:lnTo>
                    <a:pt x="0" y="278840"/>
                  </a:lnTo>
                  <a:lnTo>
                    <a:pt x="48651" y="225309"/>
                  </a:lnTo>
                  <a:cubicBezTo>
                    <a:pt x="187843" y="86109"/>
                    <a:pt x="380121" y="0"/>
                    <a:pt x="592465" y="0"/>
                  </a:cubicBezTo>
                  <a:close/>
                </a:path>
              </a:pathLst>
            </a:custGeom>
            <a:ln w="0" cap="flat">
              <a:miter lim="127000"/>
            </a:ln>
          </p:spPr>
          <p:style>
            <a:lnRef idx="0">
              <a:srgbClr val="000000">
                <a:alpha val="0"/>
              </a:srgbClr>
            </a:lnRef>
            <a:fillRef idx="1">
              <a:srgbClr val="FFB0FF"/>
            </a:fillRef>
            <a:effectRef idx="0">
              <a:scrgbClr r="0" g="0" b="0"/>
            </a:effectRef>
            <a:fontRef idx="none"/>
          </p:style>
          <p:txBody>
            <a:bodyPr/>
            <a:lstStyle/>
            <a:p>
              <a:endParaRPr lang="en-IN"/>
            </a:p>
          </p:txBody>
        </p:sp>
        <p:sp>
          <p:nvSpPr>
            <p:cNvPr id="8" name="Shape 369">
              <a:extLst>
                <a:ext uri="{FF2B5EF4-FFF2-40B4-BE49-F238E27FC236}">
                  <a16:creationId xmlns:a16="http://schemas.microsoft.com/office/drawing/2014/main" id="{05DF5757-81DC-C926-4E55-2EC27A7C591F}"/>
                </a:ext>
              </a:extLst>
            </p:cNvPr>
            <p:cNvSpPr/>
            <p:nvPr/>
          </p:nvSpPr>
          <p:spPr>
            <a:xfrm>
              <a:off x="8729472" y="5085931"/>
              <a:ext cx="414528" cy="57569"/>
            </a:xfrm>
            <a:custGeom>
              <a:avLst/>
              <a:gdLst/>
              <a:ahLst/>
              <a:cxnLst/>
              <a:rect l="0" t="0" r="0" b="0"/>
              <a:pathLst>
                <a:path w="414528" h="57569">
                  <a:moveTo>
                    <a:pt x="0" y="57569"/>
                  </a:moveTo>
                  <a:lnTo>
                    <a:pt x="0" y="0"/>
                  </a:lnTo>
                  <a:lnTo>
                    <a:pt x="414528" y="0"/>
                  </a:lnTo>
                </a:path>
              </a:pathLst>
            </a:custGeom>
            <a:ln w="38224" cap="flat">
              <a:miter lim="127000"/>
            </a:ln>
          </p:spPr>
          <p:style>
            <a:lnRef idx="1">
              <a:srgbClr val="70DCDC"/>
            </a:lnRef>
            <a:fillRef idx="0">
              <a:srgbClr val="000000">
                <a:alpha val="0"/>
              </a:srgbClr>
            </a:fillRef>
            <a:effectRef idx="0">
              <a:scrgbClr r="0" g="0" b="0"/>
            </a:effectRef>
            <a:fontRef idx="none"/>
          </p:style>
          <p:txBody>
            <a:bodyPr/>
            <a:lstStyle/>
            <a:p>
              <a:endParaRPr lang="en-IN"/>
            </a:p>
          </p:txBody>
        </p:sp>
        <p:sp>
          <p:nvSpPr>
            <p:cNvPr id="9" name="Shape 370">
              <a:extLst>
                <a:ext uri="{FF2B5EF4-FFF2-40B4-BE49-F238E27FC236}">
                  <a16:creationId xmlns:a16="http://schemas.microsoft.com/office/drawing/2014/main" id="{BCB4E74D-6E1A-9965-3176-E59AD8F92FB2}"/>
                </a:ext>
              </a:extLst>
            </p:cNvPr>
            <p:cNvSpPr/>
            <p:nvPr/>
          </p:nvSpPr>
          <p:spPr>
            <a:xfrm>
              <a:off x="4939284" y="3909175"/>
              <a:ext cx="1292606" cy="923277"/>
            </a:xfrm>
            <a:custGeom>
              <a:avLst/>
              <a:gdLst/>
              <a:ahLst/>
              <a:cxnLst/>
              <a:rect l="0" t="0" r="0" b="0"/>
              <a:pathLst>
                <a:path w="1292606" h="923277">
                  <a:moveTo>
                    <a:pt x="0" y="923277"/>
                  </a:moveTo>
                  <a:lnTo>
                    <a:pt x="1292606" y="923277"/>
                  </a:lnTo>
                  <a:lnTo>
                    <a:pt x="1292606" y="0"/>
                  </a:lnTo>
                  <a:lnTo>
                    <a:pt x="0" y="0"/>
                  </a:lnTo>
                  <a:close/>
                </a:path>
              </a:pathLst>
            </a:custGeom>
            <a:ln w="38224" cap="flat">
              <a:miter lim="127000"/>
            </a:ln>
          </p:spPr>
          <p:style>
            <a:lnRef idx="1">
              <a:srgbClr val="70DCDC"/>
            </a:lnRef>
            <a:fillRef idx="0">
              <a:srgbClr val="000000">
                <a:alpha val="0"/>
              </a:srgbClr>
            </a:fillRef>
            <a:effectRef idx="0">
              <a:scrgbClr r="0" g="0" b="0"/>
            </a:effectRef>
            <a:fontRef idx="none"/>
          </p:style>
          <p:txBody>
            <a:bodyPr/>
            <a:lstStyle/>
            <a:p>
              <a:endParaRPr lang="en-IN"/>
            </a:p>
          </p:txBody>
        </p:sp>
        <p:sp>
          <p:nvSpPr>
            <p:cNvPr id="10" name="Shape 371">
              <a:extLst>
                <a:ext uri="{FF2B5EF4-FFF2-40B4-BE49-F238E27FC236}">
                  <a16:creationId xmlns:a16="http://schemas.microsoft.com/office/drawing/2014/main" id="{62CD9A26-762F-0C4D-0609-EFC97CE8A94D}"/>
                </a:ext>
              </a:extLst>
            </p:cNvPr>
            <p:cNvSpPr/>
            <p:nvPr/>
          </p:nvSpPr>
          <p:spPr>
            <a:xfrm>
              <a:off x="2942717" y="3907968"/>
              <a:ext cx="557530" cy="557518"/>
            </a:xfrm>
            <a:custGeom>
              <a:avLst/>
              <a:gdLst/>
              <a:ahLst/>
              <a:cxnLst/>
              <a:rect l="0" t="0" r="0" b="0"/>
              <a:pathLst>
                <a:path w="557530" h="557518">
                  <a:moveTo>
                    <a:pt x="557530" y="278384"/>
                  </a:moveTo>
                  <a:lnTo>
                    <a:pt x="278384" y="557518"/>
                  </a:lnTo>
                  <a:lnTo>
                    <a:pt x="0" y="278384"/>
                  </a:lnTo>
                  <a:lnTo>
                    <a:pt x="278384" y="0"/>
                  </a:lnTo>
                  <a:close/>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11" name="Shape 372">
              <a:extLst>
                <a:ext uri="{FF2B5EF4-FFF2-40B4-BE49-F238E27FC236}">
                  <a16:creationId xmlns:a16="http://schemas.microsoft.com/office/drawing/2014/main" id="{325050ED-57C6-7D3D-3B5D-B97B03510AA0}"/>
                </a:ext>
              </a:extLst>
            </p:cNvPr>
            <p:cNvSpPr/>
            <p:nvPr/>
          </p:nvSpPr>
          <p:spPr>
            <a:xfrm>
              <a:off x="5458583" y="5034379"/>
              <a:ext cx="300744" cy="109121"/>
            </a:xfrm>
            <a:custGeom>
              <a:avLst/>
              <a:gdLst/>
              <a:ahLst/>
              <a:cxnLst/>
              <a:rect l="0" t="0" r="0" b="0"/>
              <a:pathLst>
                <a:path w="300744" h="109121">
                  <a:moveTo>
                    <a:pt x="0" y="109121"/>
                  </a:moveTo>
                  <a:lnTo>
                    <a:pt x="3729" y="97085"/>
                  </a:lnTo>
                  <a:cubicBezTo>
                    <a:pt x="27857" y="39958"/>
                    <a:pt x="84364" y="0"/>
                    <a:pt x="150372" y="0"/>
                  </a:cubicBezTo>
                  <a:cubicBezTo>
                    <a:pt x="216380" y="0"/>
                    <a:pt x="272888" y="39958"/>
                    <a:pt x="297016" y="97085"/>
                  </a:cubicBezTo>
                  <a:lnTo>
                    <a:pt x="300744" y="109121"/>
                  </a:lnTo>
                </a:path>
              </a:pathLst>
            </a:custGeom>
            <a:ln w="38224" cap="flat">
              <a:miter lim="127000"/>
            </a:ln>
          </p:spPr>
          <p:style>
            <a:lnRef idx="1">
              <a:srgbClr val="FFB0FF"/>
            </a:lnRef>
            <a:fillRef idx="0">
              <a:srgbClr val="000000">
                <a:alpha val="0"/>
              </a:srgbClr>
            </a:fillRef>
            <a:effectRef idx="0">
              <a:scrgbClr r="0" g="0" b="0"/>
            </a:effectRef>
            <a:fontRef idx="none"/>
          </p:style>
          <p:txBody>
            <a:bodyPr/>
            <a:lstStyle/>
            <a:p>
              <a:endParaRPr lang="en-IN"/>
            </a:p>
          </p:txBody>
        </p:sp>
        <p:sp>
          <p:nvSpPr>
            <p:cNvPr id="12" name="Shape 373">
              <a:extLst>
                <a:ext uri="{FF2B5EF4-FFF2-40B4-BE49-F238E27FC236}">
                  <a16:creationId xmlns:a16="http://schemas.microsoft.com/office/drawing/2014/main" id="{ECED492A-DE87-7479-CEFA-C5EFCE75423E}"/>
                </a:ext>
              </a:extLst>
            </p:cNvPr>
            <p:cNvSpPr/>
            <p:nvPr/>
          </p:nvSpPr>
          <p:spPr>
            <a:xfrm>
              <a:off x="1938020" y="4578160"/>
              <a:ext cx="379222" cy="328829"/>
            </a:xfrm>
            <a:custGeom>
              <a:avLst/>
              <a:gdLst/>
              <a:ahLst/>
              <a:cxnLst/>
              <a:rect l="0" t="0" r="0" b="0"/>
              <a:pathLst>
                <a:path w="379222" h="328829">
                  <a:moveTo>
                    <a:pt x="189611" y="0"/>
                  </a:moveTo>
                  <a:lnTo>
                    <a:pt x="379222" y="328829"/>
                  </a:lnTo>
                  <a:lnTo>
                    <a:pt x="0" y="328829"/>
                  </a:lnTo>
                  <a:lnTo>
                    <a:pt x="189611" y="0"/>
                  </a:lnTo>
                  <a:close/>
                </a:path>
              </a:pathLst>
            </a:custGeom>
            <a:ln w="0" cap="flat">
              <a:miter lim="127000"/>
            </a:ln>
          </p:spPr>
          <p:style>
            <a:lnRef idx="0">
              <a:srgbClr val="000000">
                <a:alpha val="0"/>
              </a:srgbClr>
            </a:lnRef>
            <a:fillRef idx="1">
              <a:srgbClr val="FFCA7D"/>
            </a:fillRef>
            <a:effectRef idx="0">
              <a:scrgbClr r="0" g="0" b="0"/>
            </a:effectRef>
            <a:fontRef idx="none"/>
          </p:style>
          <p:txBody>
            <a:bodyPr/>
            <a:lstStyle/>
            <a:p>
              <a:endParaRPr lang="en-IN"/>
            </a:p>
          </p:txBody>
        </p:sp>
        <p:sp>
          <p:nvSpPr>
            <p:cNvPr id="13" name="Shape 374">
              <a:extLst>
                <a:ext uri="{FF2B5EF4-FFF2-40B4-BE49-F238E27FC236}">
                  <a16:creationId xmlns:a16="http://schemas.microsoft.com/office/drawing/2014/main" id="{B0585298-D4CE-E8A8-6097-4251E7C73C2E}"/>
                </a:ext>
              </a:extLst>
            </p:cNvPr>
            <p:cNvSpPr/>
            <p:nvPr/>
          </p:nvSpPr>
          <p:spPr>
            <a:xfrm>
              <a:off x="6994525" y="4359428"/>
              <a:ext cx="215900" cy="187503"/>
            </a:xfrm>
            <a:custGeom>
              <a:avLst/>
              <a:gdLst/>
              <a:ahLst/>
              <a:cxnLst/>
              <a:rect l="0" t="0" r="0" b="0"/>
              <a:pathLst>
                <a:path w="215900" h="187503">
                  <a:moveTo>
                    <a:pt x="107950" y="0"/>
                  </a:moveTo>
                  <a:lnTo>
                    <a:pt x="215900" y="187503"/>
                  </a:lnTo>
                  <a:lnTo>
                    <a:pt x="0" y="187503"/>
                  </a:lnTo>
                  <a:lnTo>
                    <a:pt x="107950" y="0"/>
                  </a:lnTo>
                  <a:close/>
                </a:path>
              </a:pathLst>
            </a:custGeom>
            <a:ln w="0" cap="flat">
              <a:miter lim="127000"/>
            </a:ln>
          </p:spPr>
          <p:style>
            <a:lnRef idx="0">
              <a:srgbClr val="000000">
                <a:alpha val="0"/>
              </a:srgbClr>
            </a:lnRef>
            <a:fillRef idx="1">
              <a:srgbClr val="FFCA7D"/>
            </a:fillRef>
            <a:effectRef idx="0">
              <a:scrgbClr r="0" g="0" b="0"/>
            </a:effectRef>
            <a:fontRef idx="none"/>
          </p:style>
          <p:txBody>
            <a:bodyPr/>
            <a:lstStyle/>
            <a:p>
              <a:endParaRPr lang="en-IN"/>
            </a:p>
          </p:txBody>
        </p:sp>
        <p:sp>
          <p:nvSpPr>
            <p:cNvPr id="14" name="Shape 375">
              <a:extLst>
                <a:ext uri="{FF2B5EF4-FFF2-40B4-BE49-F238E27FC236}">
                  <a16:creationId xmlns:a16="http://schemas.microsoft.com/office/drawing/2014/main" id="{5A639B47-489F-3B49-2A66-F1B41BC9270A}"/>
                </a:ext>
              </a:extLst>
            </p:cNvPr>
            <p:cNvSpPr/>
            <p:nvPr/>
          </p:nvSpPr>
          <p:spPr>
            <a:xfrm>
              <a:off x="7172960" y="4858499"/>
              <a:ext cx="437515" cy="285001"/>
            </a:xfrm>
            <a:custGeom>
              <a:avLst/>
              <a:gdLst/>
              <a:ahLst/>
              <a:cxnLst/>
              <a:rect l="0" t="0" r="0" b="0"/>
              <a:pathLst>
                <a:path w="437515" h="285001">
                  <a:moveTo>
                    <a:pt x="11247" y="285001"/>
                  </a:moveTo>
                  <a:lnTo>
                    <a:pt x="4449" y="263030"/>
                  </a:lnTo>
                  <a:cubicBezTo>
                    <a:pt x="1532" y="248728"/>
                    <a:pt x="0" y="233914"/>
                    <a:pt x="0" y="218734"/>
                  </a:cubicBezTo>
                  <a:cubicBezTo>
                    <a:pt x="0" y="97980"/>
                    <a:pt x="98044" y="0"/>
                    <a:pt x="218822" y="0"/>
                  </a:cubicBezTo>
                  <a:cubicBezTo>
                    <a:pt x="339472" y="0"/>
                    <a:pt x="437515" y="97980"/>
                    <a:pt x="437515" y="218734"/>
                  </a:cubicBezTo>
                  <a:cubicBezTo>
                    <a:pt x="437515" y="233914"/>
                    <a:pt x="435983" y="248728"/>
                    <a:pt x="433067" y="263030"/>
                  </a:cubicBezTo>
                  <a:lnTo>
                    <a:pt x="426269" y="285001"/>
                  </a:lnTo>
                </a:path>
              </a:pathLst>
            </a:custGeom>
            <a:ln w="25676"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15" name="Shape 12697">
              <a:extLst>
                <a:ext uri="{FF2B5EF4-FFF2-40B4-BE49-F238E27FC236}">
                  <a16:creationId xmlns:a16="http://schemas.microsoft.com/office/drawing/2014/main" id="{C52C424E-A670-1798-6E4D-85C7435C724B}"/>
                </a:ext>
              </a:extLst>
            </p:cNvPr>
            <p:cNvSpPr/>
            <p:nvPr/>
          </p:nvSpPr>
          <p:spPr>
            <a:xfrm>
              <a:off x="816178" y="4037216"/>
              <a:ext cx="1348740" cy="366471"/>
            </a:xfrm>
            <a:custGeom>
              <a:avLst/>
              <a:gdLst/>
              <a:ahLst/>
              <a:cxnLst/>
              <a:rect l="0" t="0" r="0" b="0"/>
              <a:pathLst>
                <a:path w="1348740" h="366471">
                  <a:moveTo>
                    <a:pt x="0" y="0"/>
                  </a:moveTo>
                  <a:lnTo>
                    <a:pt x="1348740" y="0"/>
                  </a:lnTo>
                  <a:lnTo>
                    <a:pt x="1348740" y="366471"/>
                  </a:lnTo>
                  <a:lnTo>
                    <a:pt x="0" y="366471"/>
                  </a:lnTo>
                  <a:lnTo>
                    <a:pt x="0" y="0"/>
                  </a:lnTo>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16" name="Shape 377">
              <a:extLst>
                <a:ext uri="{FF2B5EF4-FFF2-40B4-BE49-F238E27FC236}">
                  <a16:creationId xmlns:a16="http://schemas.microsoft.com/office/drawing/2014/main" id="{CBE762C9-D0DC-15A6-B8FD-DA096CD8A980}"/>
                </a:ext>
              </a:extLst>
            </p:cNvPr>
            <p:cNvSpPr/>
            <p:nvPr/>
          </p:nvSpPr>
          <p:spPr>
            <a:xfrm>
              <a:off x="5422138" y="4459554"/>
              <a:ext cx="228727" cy="177571"/>
            </a:xfrm>
            <a:custGeom>
              <a:avLst/>
              <a:gdLst/>
              <a:ahLst/>
              <a:cxnLst/>
              <a:rect l="0" t="0" r="0" b="0"/>
              <a:pathLst>
                <a:path w="228727" h="177571">
                  <a:moveTo>
                    <a:pt x="114427" y="0"/>
                  </a:moveTo>
                  <a:cubicBezTo>
                    <a:pt x="228727" y="0"/>
                    <a:pt x="228727" y="177571"/>
                    <a:pt x="114427" y="177571"/>
                  </a:cubicBezTo>
                  <a:cubicBezTo>
                    <a:pt x="0" y="177571"/>
                    <a:pt x="0" y="0"/>
                    <a:pt x="114427" y="0"/>
                  </a:cubicBezTo>
                  <a:close/>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17" name="Shape 378">
              <a:extLst>
                <a:ext uri="{FF2B5EF4-FFF2-40B4-BE49-F238E27FC236}">
                  <a16:creationId xmlns:a16="http://schemas.microsoft.com/office/drawing/2014/main" id="{70D7623E-3E0E-D3E3-2E14-1895DEEAA644}"/>
                </a:ext>
              </a:extLst>
            </p:cNvPr>
            <p:cNvSpPr/>
            <p:nvPr/>
          </p:nvSpPr>
          <p:spPr>
            <a:xfrm>
              <a:off x="3768852" y="4216680"/>
              <a:ext cx="458089" cy="355117"/>
            </a:xfrm>
            <a:custGeom>
              <a:avLst/>
              <a:gdLst/>
              <a:ahLst/>
              <a:cxnLst/>
              <a:rect l="0" t="0" r="0" b="0"/>
              <a:pathLst>
                <a:path w="458089" h="355117">
                  <a:moveTo>
                    <a:pt x="228727" y="0"/>
                  </a:moveTo>
                  <a:cubicBezTo>
                    <a:pt x="458089" y="0"/>
                    <a:pt x="458089" y="355117"/>
                    <a:pt x="228727" y="355117"/>
                  </a:cubicBezTo>
                  <a:cubicBezTo>
                    <a:pt x="0" y="355117"/>
                    <a:pt x="0" y="0"/>
                    <a:pt x="228727" y="0"/>
                  </a:cubicBezTo>
                  <a:close/>
                </a:path>
              </a:pathLst>
            </a:custGeom>
            <a:ln w="0" cap="flat">
              <a:miter lim="127000"/>
            </a:ln>
          </p:spPr>
          <p:style>
            <a:lnRef idx="0">
              <a:srgbClr val="000000">
                <a:alpha val="0"/>
              </a:srgbClr>
            </a:lnRef>
            <a:fillRef idx="1">
              <a:srgbClr val="FFCA7D"/>
            </a:fillRef>
            <a:effectRef idx="0">
              <a:scrgbClr r="0" g="0" b="0"/>
            </a:effectRef>
            <a:fontRef idx="none"/>
          </p:style>
          <p:txBody>
            <a:bodyPr/>
            <a:lstStyle/>
            <a:p>
              <a:endParaRPr lang="en-IN"/>
            </a:p>
          </p:txBody>
        </p:sp>
        <p:sp>
          <p:nvSpPr>
            <p:cNvPr id="18" name="Shape 12698">
              <a:extLst>
                <a:ext uri="{FF2B5EF4-FFF2-40B4-BE49-F238E27FC236}">
                  <a16:creationId xmlns:a16="http://schemas.microsoft.com/office/drawing/2014/main" id="{691BE459-1446-9464-A623-DA242AA8E72E}"/>
                </a:ext>
              </a:extLst>
            </p:cNvPr>
            <p:cNvSpPr/>
            <p:nvPr/>
          </p:nvSpPr>
          <p:spPr>
            <a:xfrm>
              <a:off x="2660269" y="5017046"/>
              <a:ext cx="142037" cy="126453"/>
            </a:xfrm>
            <a:custGeom>
              <a:avLst/>
              <a:gdLst/>
              <a:ahLst/>
              <a:cxnLst/>
              <a:rect l="0" t="0" r="0" b="0"/>
              <a:pathLst>
                <a:path w="142037" h="126453">
                  <a:moveTo>
                    <a:pt x="0" y="0"/>
                  </a:moveTo>
                  <a:lnTo>
                    <a:pt x="142037" y="0"/>
                  </a:lnTo>
                  <a:lnTo>
                    <a:pt x="142037" y="126453"/>
                  </a:lnTo>
                  <a:lnTo>
                    <a:pt x="0" y="126453"/>
                  </a:lnTo>
                  <a:lnTo>
                    <a:pt x="0" y="0"/>
                  </a:lnTo>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19" name="Shape 380">
              <a:extLst>
                <a:ext uri="{FF2B5EF4-FFF2-40B4-BE49-F238E27FC236}">
                  <a16:creationId xmlns:a16="http://schemas.microsoft.com/office/drawing/2014/main" id="{8517ABEA-5621-835D-B38F-23ADC408134E}"/>
                </a:ext>
              </a:extLst>
            </p:cNvPr>
            <p:cNvSpPr/>
            <p:nvPr/>
          </p:nvSpPr>
          <p:spPr>
            <a:xfrm>
              <a:off x="8360919" y="4949381"/>
              <a:ext cx="152146" cy="135350"/>
            </a:xfrm>
            <a:custGeom>
              <a:avLst/>
              <a:gdLst/>
              <a:ahLst/>
              <a:cxnLst/>
              <a:rect l="0" t="0" r="0" b="0"/>
              <a:pathLst>
                <a:path w="152146" h="135350">
                  <a:moveTo>
                    <a:pt x="30352" y="0"/>
                  </a:moveTo>
                  <a:cubicBezTo>
                    <a:pt x="34925" y="0"/>
                    <a:pt x="39750" y="1740"/>
                    <a:pt x="44069" y="5880"/>
                  </a:cubicBezTo>
                  <a:cubicBezTo>
                    <a:pt x="75311" y="37148"/>
                    <a:pt x="106552" y="68391"/>
                    <a:pt x="137795" y="99630"/>
                  </a:cubicBezTo>
                  <a:cubicBezTo>
                    <a:pt x="152146" y="114503"/>
                    <a:pt x="137795" y="135350"/>
                    <a:pt x="122047" y="135350"/>
                  </a:cubicBezTo>
                  <a:cubicBezTo>
                    <a:pt x="117475" y="135350"/>
                    <a:pt x="112775" y="133608"/>
                    <a:pt x="108712" y="129469"/>
                  </a:cubicBezTo>
                  <a:cubicBezTo>
                    <a:pt x="77470" y="98229"/>
                    <a:pt x="46227" y="66954"/>
                    <a:pt x="14986" y="35725"/>
                  </a:cubicBezTo>
                  <a:cubicBezTo>
                    <a:pt x="0" y="20853"/>
                    <a:pt x="14224" y="0"/>
                    <a:pt x="30352"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20" name="Shape 381">
              <a:extLst>
                <a:ext uri="{FF2B5EF4-FFF2-40B4-BE49-F238E27FC236}">
                  <a16:creationId xmlns:a16="http://schemas.microsoft.com/office/drawing/2014/main" id="{8DEF5A0D-B45E-60B0-FD12-D2C0F8BB6445}"/>
                </a:ext>
              </a:extLst>
            </p:cNvPr>
            <p:cNvSpPr/>
            <p:nvPr/>
          </p:nvSpPr>
          <p:spPr>
            <a:xfrm>
              <a:off x="8360919" y="4949381"/>
              <a:ext cx="152653" cy="135350"/>
            </a:xfrm>
            <a:custGeom>
              <a:avLst/>
              <a:gdLst/>
              <a:ahLst/>
              <a:cxnLst/>
              <a:rect l="0" t="0" r="0" b="0"/>
              <a:pathLst>
                <a:path w="152653" h="135350">
                  <a:moveTo>
                    <a:pt x="122174" y="0"/>
                  </a:moveTo>
                  <a:cubicBezTo>
                    <a:pt x="138049" y="0"/>
                    <a:pt x="152653" y="20853"/>
                    <a:pt x="137795" y="35725"/>
                  </a:cubicBezTo>
                  <a:cubicBezTo>
                    <a:pt x="106552" y="66954"/>
                    <a:pt x="75311" y="98229"/>
                    <a:pt x="44069" y="129469"/>
                  </a:cubicBezTo>
                  <a:cubicBezTo>
                    <a:pt x="39750" y="133608"/>
                    <a:pt x="34925" y="135350"/>
                    <a:pt x="30352" y="135350"/>
                  </a:cubicBezTo>
                  <a:cubicBezTo>
                    <a:pt x="14224" y="135350"/>
                    <a:pt x="0" y="114503"/>
                    <a:pt x="14986" y="99630"/>
                  </a:cubicBezTo>
                  <a:cubicBezTo>
                    <a:pt x="46227" y="68391"/>
                    <a:pt x="77470" y="37148"/>
                    <a:pt x="108712" y="5880"/>
                  </a:cubicBezTo>
                  <a:cubicBezTo>
                    <a:pt x="112775" y="1740"/>
                    <a:pt x="117601" y="0"/>
                    <a:pt x="122174"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21" name="Shape 382">
              <a:extLst>
                <a:ext uri="{FF2B5EF4-FFF2-40B4-BE49-F238E27FC236}">
                  <a16:creationId xmlns:a16="http://schemas.microsoft.com/office/drawing/2014/main" id="{B505AF61-60DB-FE03-D9C7-E17AB2A0F48D}"/>
                </a:ext>
              </a:extLst>
            </p:cNvPr>
            <p:cNvSpPr/>
            <p:nvPr/>
          </p:nvSpPr>
          <p:spPr>
            <a:xfrm>
              <a:off x="4414266" y="4172433"/>
              <a:ext cx="152273" cy="135382"/>
            </a:xfrm>
            <a:custGeom>
              <a:avLst/>
              <a:gdLst/>
              <a:ahLst/>
              <a:cxnLst/>
              <a:rect l="0" t="0" r="0" b="0"/>
              <a:pathLst>
                <a:path w="152273" h="135382">
                  <a:moveTo>
                    <a:pt x="30353" y="0"/>
                  </a:moveTo>
                  <a:cubicBezTo>
                    <a:pt x="35052" y="0"/>
                    <a:pt x="39878" y="1740"/>
                    <a:pt x="44196" y="5918"/>
                  </a:cubicBezTo>
                  <a:lnTo>
                    <a:pt x="137922" y="99657"/>
                  </a:lnTo>
                  <a:cubicBezTo>
                    <a:pt x="152273" y="114503"/>
                    <a:pt x="137922" y="135382"/>
                    <a:pt x="121920" y="135382"/>
                  </a:cubicBezTo>
                  <a:cubicBezTo>
                    <a:pt x="117221" y="135382"/>
                    <a:pt x="112395" y="133604"/>
                    <a:pt x="108077" y="129477"/>
                  </a:cubicBezTo>
                  <a:lnTo>
                    <a:pt x="14351" y="35725"/>
                  </a:lnTo>
                  <a:cubicBezTo>
                    <a:pt x="0" y="20853"/>
                    <a:pt x="14351" y="0"/>
                    <a:pt x="30353"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22" name="Shape 383">
              <a:extLst>
                <a:ext uri="{FF2B5EF4-FFF2-40B4-BE49-F238E27FC236}">
                  <a16:creationId xmlns:a16="http://schemas.microsoft.com/office/drawing/2014/main" id="{ECCA03AE-4F4F-5A56-BBDF-1D213B192CD0}"/>
                </a:ext>
              </a:extLst>
            </p:cNvPr>
            <p:cNvSpPr/>
            <p:nvPr/>
          </p:nvSpPr>
          <p:spPr>
            <a:xfrm>
              <a:off x="4414266" y="4172433"/>
              <a:ext cx="152273" cy="135382"/>
            </a:xfrm>
            <a:custGeom>
              <a:avLst/>
              <a:gdLst/>
              <a:ahLst/>
              <a:cxnLst/>
              <a:rect l="0" t="0" r="0" b="0"/>
              <a:pathLst>
                <a:path w="152273" h="135382">
                  <a:moveTo>
                    <a:pt x="121920" y="0"/>
                  </a:moveTo>
                  <a:cubicBezTo>
                    <a:pt x="137922" y="0"/>
                    <a:pt x="152273" y="20853"/>
                    <a:pt x="137922" y="35725"/>
                  </a:cubicBezTo>
                  <a:lnTo>
                    <a:pt x="44196" y="129477"/>
                  </a:lnTo>
                  <a:cubicBezTo>
                    <a:pt x="39878" y="133604"/>
                    <a:pt x="35052" y="135382"/>
                    <a:pt x="30353" y="135382"/>
                  </a:cubicBezTo>
                  <a:cubicBezTo>
                    <a:pt x="14351" y="135382"/>
                    <a:pt x="0" y="114503"/>
                    <a:pt x="14351" y="99657"/>
                  </a:cubicBezTo>
                  <a:lnTo>
                    <a:pt x="108077" y="5918"/>
                  </a:lnTo>
                  <a:cubicBezTo>
                    <a:pt x="112395" y="1740"/>
                    <a:pt x="117221" y="0"/>
                    <a:pt x="12192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23" name="Shape 384">
              <a:extLst>
                <a:ext uri="{FF2B5EF4-FFF2-40B4-BE49-F238E27FC236}">
                  <a16:creationId xmlns:a16="http://schemas.microsoft.com/office/drawing/2014/main" id="{5A1BB18F-130B-CDFB-19D7-50C27123A63F}"/>
                </a:ext>
              </a:extLst>
            </p:cNvPr>
            <p:cNvSpPr/>
            <p:nvPr/>
          </p:nvSpPr>
          <p:spPr>
            <a:xfrm>
              <a:off x="3916553" y="4832046"/>
              <a:ext cx="58928" cy="246623"/>
            </a:xfrm>
            <a:custGeom>
              <a:avLst/>
              <a:gdLst/>
              <a:ahLst/>
              <a:cxnLst/>
              <a:rect l="0" t="0" r="0" b="0"/>
              <a:pathLst>
                <a:path w="58928" h="246623">
                  <a:moveTo>
                    <a:pt x="29464" y="0"/>
                  </a:moveTo>
                  <a:cubicBezTo>
                    <a:pt x="44196" y="0"/>
                    <a:pt x="58928" y="9588"/>
                    <a:pt x="58928" y="28791"/>
                  </a:cubicBezTo>
                  <a:lnTo>
                    <a:pt x="58928" y="218401"/>
                  </a:lnTo>
                  <a:cubicBezTo>
                    <a:pt x="58928" y="237226"/>
                    <a:pt x="44196" y="246623"/>
                    <a:pt x="29464" y="246623"/>
                  </a:cubicBezTo>
                  <a:cubicBezTo>
                    <a:pt x="14732" y="246623"/>
                    <a:pt x="0" y="237226"/>
                    <a:pt x="0" y="218401"/>
                  </a:cubicBezTo>
                  <a:lnTo>
                    <a:pt x="0" y="28791"/>
                  </a:lnTo>
                  <a:cubicBezTo>
                    <a:pt x="0" y="9588"/>
                    <a:pt x="14732" y="0"/>
                    <a:pt x="29464"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24" name="Shape 385">
              <a:extLst>
                <a:ext uri="{FF2B5EF4-FFF2-40B4-BE49-F238E27FC236}">
                  <a16:creationId xmlns:a16="http://schemas.microsoft.com/office/drawing/2014/main" id="{BA46E23E-B3A8-D20F-F6A2-F244CB3B6E6C}"/>
                </a:ext>
              </a:extLst>
            </p:cNvPr>
            <p:cNvSpPr/>
            <p:nvPr/>
          </p:nvSpPr>
          <p:spPr>
            <a:xfrm>
              <a:off x="3812921" y="4926165"/>
              <a:ext cx="265557" cy="58941"/>
            </a:xfrm>
            <a:custGeom>
              <a:avLst/>
              <a:gdLst/>
              <a:ahLst/>
              <a:cxnLst/>
              <a:rect l="0" t="0" r="0" b="0"/>
              <a:pathLst>
                <a:path w="265557" h="58941">
                  <a:moveTo>
                    <a:pt x="38354" y="0"/>
                  </a:moveTo>
                  <a:lnTo>
                    <a:pt x="227965" y="0"/>
                  </a:lnTo>
                  <a:cubicBezTo>
                    <a:pt x="265557" y="0"/>
                    <a:pt x="265557" y="58941"/>
                    <a:pt x="227965" y="58941"/>
                  </a:cubicBezTo>
                  <a:lnTo>
                    <a:pt x="38354" y="58941"/>
                  </a:lnTo>
                  <a:cubicBezTo>
                    <a:pt x="0" y="58941"/>
                    <a:pt x="0" y="0"/>
                    <a:pt x="38354"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25" name="Shape 386">
              <a:extLst>
                <a:ext uri="{FF2B5EF4-FFF2-40B4-BE49-F238E27FC236}">
                  <a16:creationId xmlns:a16="http://schemas.microsoft.com/office/drawing/2014/main" id="{1D75930E-6740-EA1E-4983-8E9AC5D0A1AA}"/>
                </a:ext>
              </a:extLst>
            </p:cNvPr>
            <p:cNvSpPr/>
            <p:nvPr/>
          </p:nvSpPr>
          <p:spPr>
            <a:xfrm>
              <a:off x="1627124" y="5034600"/>
              <a:ext cx="76708" cy="58962"/>
            </a:xfrm>
            <a:custGeom>
              <a:avLst/>
              <a:gdLst/>
              <a:ahLst/>
              <a:cxnLst/>
              <a:rect l="0" t="0" r="0" b="0"/>
              <a:pathLst>
                <a:path w="76708" h="58962">
                  <a:moveTo>
                    <a:pt x="38354" y="0"/>
                  </a:moveTo>
                  <a:cubicBezTo>
                    <a:pt x="76708" y="0"/>
                    <a:pt x="76708" y="58962"/>
                    <a:pt x="38354" y="58962"/>
                  </a:cubicBezTo>
                  <a:cubicBezTo>
                    <a:pt x="0" y="58962"/>
                    <a:pt x="0" y="0"/>
                    <a:pt x="38354"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26" name="Shape 387">
              <a:extLst>
                <a:ext uri="{FF2B5EF4-FFF2-40B4-BE49-F238E27FC236}">
                  <a16:creationId xmlns:a16="http://schemas.microsoft.com/office/drawing/2014/main" id="{7F40C206-A338-E8B7-4182-50D60F779849}"/>
                </a:ext>
              </a:extLst>
            </p:cNvPr>
            <p:cNvSpPr/>
            <p:nvPr/>
          </p:nvSpPr>
          <p:spPr>
            <a:xfrm>
              <a:off x="3121914" y="4801870"/>
              <a:ext cx="152654" cy="117894"/>
            </a:xfrm>
            <a:custGeom>
              <a:avLst/>
              <a:gdLst/>
              <a:ahLst/>
              <a:cxnLst/>
              <a:rect l="0" t="0" r="0" b="0"/>
              <a:pathLst>
                <a:path w="152654" h="117894">
                  <a:moveTo>
                    <a:pt x="75946" y="0"/>
                  </a:moveTo>
                  <a:cubicBezTo>
                    <a:pt x="152654" y="0"/>
                    <a:pt x="152654" y="117894"/>
                    <a:pt x="75946" y="117894"/>
                  </a:cubicBezTo>
                  <a:cubicBezTo>
                    <a:pt x="0" y="117894"/>
                    <a:pt x="0" y="0"/>
                    <a:pt x="75946"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27" name="Shape 388">
              <a:extLst>
                <a:ext uri="{FF2B5EF4-FFF2-40B4-BE49-F238E27FC236}">
                  <a16:creationId xmlns:a16="http://schemas.microsoft.com/office/drawing/2014/main" id="{F2DBB046-F2C2-61BE-F698-256E1FC493EC}"/>
                </a:ext>
              </a:extLst>
            </p:cNvPr>
            <p:cNvSpPr/>
            <p:nvPr/>
          </p:nvSpPr>
          <p:spPr>
            <a:xfrm>
              <a:off x="7448296" y="4335285"/>
              <a:ext cx="152781" cy="118606"/>
            </a:xfrm>
            <a:custGeom>
              <a:avLst/>
              <a:gdLst/>
              <a:ahLst/>
              <a:cxnLst/>
              <a:rect l="0" t="0" r="0" b="0"/>
              <a:pathLst>
                <a:path w="152781" h="118606">
                  <a:moveTo>
                    <a:pt x="76709" y="0"/>
                  </a:moveTo>
                  <a:cubicBezTo>
                    <a:pt x="152781" y="0"/>
                    <a:pt x="152781" y="118606"/>
                    <a:pt x="76709" y="118606"/>
                  </a:cubicBezTo>
                  <a:cubicBezTo>
                    <a:pt x="0" y="118606"/>
                    <a:pt x="0" y="0"/>
                    <a:pt x="76709"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28" name="Shape 389">
              <a:extLst>
                <a:ext uri="{FF2B5EF4-FFF2-40B4-BE49-F238E27FC236}">
                  <a16:creationId xmlns:a16="http://schemas.microsoft.com/office/drawing/2014/main" id="{3043D3CE-96EA-1B02-3E4A-784893A8732F}"/>
                </a:ext>
              </a:extLst>
            </p:cNvPr>
            <p:cNvSpPr/>
            <p:nvPr/>
          </p:nvSpPr>
          <p:spPr>
            <a:xfrm>
              <a:off x="0" y="4572686"/>
              <a:ext cx="1707261" cy="94462"/>
            </a:xfrm>
            <a:custGeom>
              <a:avLst/>
              <a:gdLst/>
              <a:ahLst/>
              <a:cxnLst/>
              <a:rect l="0" t="0" r="0" b="0"/>
              <a:pathLst>
                <a:path w="1707261" h="94462">
                  <a:moveTo>
                    <a:pt x="0" y="17151"/>
                  </a:moveTo>
                  <a:lnTo>
                    <a:pt x="30434" y="0"/>
                  </a:lnTo>
                  <a:lnTo>
                    <a:pt x="198018" y="94462"/>
                  </a:lnTo>
                  <a:lnTo>
                    <a:pt x="365633" y="0"/>
                  </a:lnTo>
                  <a:lnTo>
                    <a:pt x="533248" y="94462"/>
                  </a:lnTo>
                  <a:lnTo>
                    <a:pt x="700875" y="0"/>
                  </a:lnTo>
                  <a:lnTo>
                    <a:pt x="868490" y="94462"/>
                  </a:lnTo>
                  <a:lnTo>
                    <a:pt x="1036066" y="0"/>
                  </a:lnTo>
                  <a:lnTo>
                    <a:pt x="1203681" y="94462"/>
                  </a:lnTo>
                  <a:lnTo>
                    <a:pt x="1371346" y="0"/>
                  </a:lnTo>
                  <a:lnTo>
                    <a:pt x="1539621" y="94462"/>
                  </a:lnTo>
                  <a:lnTo>
                    <a:pt x="1707261" y="0"/>
                  </a:lnTo>
                </a:path>
              </a:pathLst>
            </a:custGeom>
            <a:ln w="26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29" name="Shape 390">
              <a:extLst>
                <a:ext uri="{FF2B5EF4-FFF2-40B4-BE49-F238E27FC236}">
                  <a16:creationId xmlns:a16="http://schemas.microsoft.com/office/drawing/2014/main" id="{FD98E7AD-7102-47A6-2C6C-B21D6A9872BF}"/>
                </a:ext>
              </a:extLst>
            </p:cNvPr>
            <p:cNvSpPr/>
            <p:nvPr/>
          </p:nvSpPr>
          <p:spPr>
            <a:xfrm>
              <a:off x="0" y="4670692"/>
              <a:ext cx="1707261" cy="94462"/>
            </a:xfrm>
            <a:custGeom>
              <a:avLst/>
              <a:gdLst/>
              <a:ahLst/>
              <a:cxnLst/>
              <a:rect l="0" t="0" r="0" b="0"/>
              <a:pathLst>
                <a:path w="1707261" h="94462">
                  <a:moveTo>
                    <a:pt x="0" y="17151"/>
                  </a:moveTo>
                  <a:lnTo>
                    <a:pt x="30434" y="0"/>
                  </a:lnTo>
                  <a:lnTo>
                    <a:pt x="198018" y="94462"/>
                  </a:lnTo>
                  <a:lnTo>
                    <a:pt x="365633" y="0"/>
                  </a:lnTo>
                  <a:lnTo>
                    <a:pt x="533248" y="94462"/>
                  </a:lnTo>
                  <a:lnTo>
                    <a:pt x="700875" y="0"/>
                  </a:lnTo>
                  <a:lnTo>
                    <a:pt x="868490" y="94462"/>
                  </a:lnTo>
                  <a:lnTo>
                    <a:pt x="1036066" y="0"/>
                  </a:lnTo>
                  <a:lnTo>
                    <a:pt x="1203681" y="94462"/>
                  </a:lnTo>
                  <a:lnTo>
                    <a:pt x="1371346" y="0"/>
                  </a:lnTo>
                  <a:lnTo>
                    <a:pt x="1539621" y="94462"/>
                  </a:lnTo>
                  <a:lnTo>
                    <a:pt x="1707261" y="0"/>
                  </a:lnTo>
                </a:path>
              </a:pathLst>
            </a:custGeom>
            <a:ln w="26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30" name="Shape 391">
              <a:extLst>
                <a:ext uri="{FF2B5EF4-FFF2-40B4-BE49-F238E27FC236}">
                  <a16:creationId xmlns:a16="http://schemas.microsoft.com/office/drawing/2014/main" id="{6BC92E1C-23C0-1735-D2F8-1AE0A48CD08C}"/>
                </a:ext>
              </a:extLst>
            </p:cNvPr>
            <p:cNvSpPr/>
            <p:nvPr/>
          </p:nvSpPr>
          <p:spPr>
            <a:xfrm>
              <a:off x="0" y="4767987"/>
              <a:ext cx="1707261" cy="94462"/>
            </a:xfrm>
            <a:custGeom>
              <a:avLst/>
              <a:gdLst/>
              <a:ahLst/>
              <a:cxnLst/>
              <a:rect l="0" t="0" r="0" b="0"/>
              <a:pathLst>
                <a:path w="1707261" h="94462">
                  <a:moveTo>
                    <a:pt x="0" y="17151"/>
                  </a:moveTo>
                  <a:lnTo>
                    <a:pt x="30434" y="0"/>
                  </a:lnTo>
                  <a:lnTo>
                    <a:pt x="198018" y="94462"/>
                  </a:lnTo>
                  <a:lnTo>
                    <a:pt x="365633" y="0"/>
                  </a:lnTo>
                  <a:lnTo>
                    <a:pt x="533248" y="94462"/>
                  </a:lnTo>
                  <a:lnTo>
                    <a:pt x="700875" y="0"/>
                  </a:lnTo>
                  <a:lnTo>
                    <a:pt x="868490" y="94462"/>
                  </a:lnTo>
                  <a:lnTo>
                    <a:pt x="1036066" y="0"/>
                  </a:lnTo>
                  <a:lnTo>
                    <a:pt x="1203681" y="94462"/>
                  </a:lnTo>
                  <a:lnTo>
                    <a:pt x="1371346" y="0"/>
                  </a:lnTo>
                  <a:lnTo>
                    <a:pt x="1539621" y="94462"/>
                  </a:lnTo>
                  <a:lnTo>
                    <a:pt x="1707261" y="0"/>
                  </a:lnTo>
                </a:path>
              </a:pathLst>
            </a:custGeom>
            <a:ln w="26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31" name="Shape 392">
              <a:extLst>
                <a:ext uri="{FF2B5EF4-FFF2-40B4-BE49-F238E27FC236}">
                  <a16:creationId xmlns:a16="http://schemas.microsoft.com/office/drawing/2014/main" id="{4671B726-6231-AFD8-56D4-A514CB019B1B}"/>
                </a:ext>
              </a:extLst>
            </p:cNvPr>
            <p:cNvSpPr/>
            <p:nvPr/>
          </p:nvSpPr>
          <p:spPr>
            <a:xfrm>
              <a:off x="0" y="4865992"/>
              <a:ext cx="1707261" cy="94476"/>
            </a:xfrm>
            <a:custGeom>
              <a:avLst/>
              <a:gdLst/>
              <a:ahLst/>
              <a:cxnLst/>
              <a:rect l="0" t="0" r="0" b="0"/>
              <a:pathLst>
                <a:path w="1707261" h="94476">
                  <a:moveTo>
                    <a:pt x="0" y="17154"/>
                  </a:moveTo>
                  <a:lnTo>
                    <a:pt x="30434" y="0"/>
                  </a:lnTo>
                  <a:lnTo>
                    <a:pt x="198018" y="94476"/>
                  </a:lnTo>
                  <a:lnTo>
                    <a:pt x="365633" y="0"/>
                  </a:lnTo>
                  <a:lnTo>
                    <a:pt x="533248" y="94476"/>
                  </a:lnTo>
                  <a:lnTo>
                    <a:pt x="700875" y="0"/>
                  </a:lnTo>
                  <a:lnTo>
                    <a:pt x="868490" y="94476"/>
                  </a:lnTo>
                  <a:lnTo>
                    <a:pt x="1036066" y="0"/>
                  </a:lnTo>
                  <a:lnTo>
                    <a:pt x="1203681" y="94476"/>
                  </a:lnTo>
                  <a:lnTo>
                    <a:pt x="1371346" y="0"/>
                  </a:lnTo>
                  <a:lnTo>
                    <a:pt x="1539621" y="94476"/>
                  </a:lnTo>
                  <a:lnTo>
                    <a:pt x="1707261" y="0"/>
                  </a:lnTo>
                </a:path>
              </a:pathLst>
            </a:custGeom>
            <a:ln w="26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32" name="Shape 393">
              <a:extLst>
                <a:ext uri="{FF2B5EF4-FFF2-40B4-BE49-F238E27FC236}">
                  <a16:creationId xmlns:a16="http://schemas.microsoft.com/office/drawing/2014/main" id="{B417B0D9-DC4C-1D48-B317-094D1A27B72F}"/>
                </a:ext>
              </a:extLst>
            </p:cNvPr>
            <p:cNvSpPr/>
            <p:nvPr/>
          </p:nvSpPr>
          <p:spPr>
            <a:xfrm>
              <a:off x="7810500" y="3775329"/>
              <a:ext cx="75311" cy="1368171"/>
            </a:xfrm>
            <a:custGeom>
              <a:avLst/>
              <a:gdLst/>
              <a:ahLst/>
              <a:cxnLst/>
              <a:rect l="0" t="0" r="0" b="0"/>
              <a:pathLst>
                <a:path w="75311" h="1368171">
                  <a:moveTo>
                    <a:pt x="29687" y="1368171"/>
                  </a:moveTo>
                  <a:lnTo>
                    <a:pt x="23829" y="1359554"/>
                  </a:lnTo>
                  <a:cubicBezTo>
                    <a:pt x="10591" y="1338368"/>
                    <a:pt x="0" y="1313397"/>
                    <a:pt x="0" y="1273446"/>
                  </a:cubicBezTo>
                  <a:cubicBezTo>
                    <a:pt x="0" y="1167625"/>
                    <a:pt x="75311" y="1167625"/>
                    <a:pt x="75311" y="1061085"/>
                  </a:cubicBezTo>
                  <a:cubicBezTo>
                    <a:pt x="75311" y="955269"/>
                    <a:pt x="0" y="955269"/>
                    <a:pt x="0" y="849440"/>
                  </a:cubicBezTo>
                  <a:cubicBezTo>
                    <a:pt x="0" y="742899"/>
                    <a:pt x="75311" y="742899"/>
                    <a:pt x="75311" y="637108"/>
                  </a:cubicBezTo>
                  <a:cubicBezTo>
                    <a:pt x="75311" y="530581"/>
                    <a:pt x="0" y="530581"/>
                    <a:pt x="0" y="424752"/>
                  </a:cubicBezTo>
                  <a:cubicBezTo>
                    <a:pt x="0" y="318211"/>
                    <a:pt x="75311" y="318211"/>
                    <a:pt x="75311" y="212395"/>
                  </a:cubicBezTo>
                  <a:cubicBezTo>
                    <a:pt x="75311" y="105855"/>
                    <a:pt x="0" y="105855"/>
                    <a:pt x="0" y="0"/>
                  </a:cubicBezTo>
                </a:path>
              </a:pathLst>
            </a:custGeom>
            <a:ln w="18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33" name="Shape 394">
              <a:extLst>
                <a:ext uri="{FF2B5EF4-FFF2-40B4-BE49-F238E27FC236}">
                  <a16:creationId xmlns:a16="http://schemas.microsoft.com/office/drawing/2014/main" id="{D54BE354-E7BF-4CE6-3F59-D3DF17A67FE9}"/>
                </a:ext>
              </a:extLst>
            </p:cNvPr>
            <p:cNvSpPr/>
            <p:nvPr/>
          </p:nvSpPr>
          <p:spPr>
            <a:xfrm>
              <a:off x="7919212" y="3775329"/>
              <a:ext cx="75946" cy="1368171"/>
            </a:xfrm>
            <a:custGeom>
              <a:avLst/>
              <a:gdLst/>
              <a:ahLst/>
              <a:cxnLst/>
              <a:rect l="0" t="0" r="0" b="0"/>
              <a:pathLst>
                <a:path w="75946" h="1368171">
                  <a:moveTo>
                    <a:pt x="29937" y="1368171"/>
                  </a:moveTo>
                  <a:lnTo>
                    <a:pt x="24030" y="1359554"/>
                  </a:lnTo>
                  <a:cubicBezTo>
                    <a:pt x="10680" y="1338368"/>
                    <a:pt x="0" y="1313397"/>
                    <a:pt x="0" y="1273446"/>
                  </a:cubicBezTo>
                  <a:cubicBezTo>
                    <a:pt x="0" y="1167625"/>
                    <a:pt x="75946" y="1167625"/>
                    <a:pt x="75946" y="1061085"/>
                  </a:cubicBezTo>
                  <a:cubicBezTo>
                    <a:pt x="75946" y="955269"/>
                    <a:pt x="0" y="955269"/>
                    <a:pt x="0" y="849440"/>
                  </a:cubicBezTo>
                  <a:cubicBezTo>
                    <a:pt x="0" y="742899"/>
                    <a:pt x="75946" y="742899"/>
                    <a:pt x="75946" y="637108"/>
                  </a:cubicBezTo>
                  <a:cubicBezTo>
                    <a:pt x="75946" y="530581"/>
                    <a:pt x="0" y="530581"/>
                    <a:pt x="0" y="424752"/>
                  </a:cubicBezTo>
                  <a:cubicBezTo>
                    <a:pt x="0" y="318211"/>
                    <a:pt x="75946" y="318211"/>
                    <a:pt x="75946" y="212395"/>
                  </a:cubicBezTo>
                  <a:cubicBezTo>
                    <a:pt x="75946" y="105855"/>
                    <a:pt x="0" y="105855"/>
                    <a:pt x="0" y="0"/>
                  </a:cubicBezTo>
                </a:path>
              </a:pathLst>
            </a:custGeom>
            <a:ln w="18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34" name="Shape 395">
              <a:extLst>
                <a:ext uri="{FF2B5EF4-FFF2-40B4-BE49-F238E27FC236}">
                  <a16:creationId xmlns:a16="http://schemas.microsoft.com/office/drawing/2014/main" id="{3445AEBC-B7C9-C6C0-DA0A-548D97FE42D2}"/>
                </a:ext>
              </a:extLst>
            </p:cNvPr>
            <p:cNvSpPr/>
            <p:nvPr/>
          </p:nvSpPr>
          <p:spPr>
            <a:xfrm>
              <a:off x="8027797" y="3775329"/>
              <a:ext cx="76073" cy="1368171"/>
            </a:xfrm>
            <a:custGeom>
              <a:avLst/>
              <a:gdLst/>
              <a:ahLst/>
              <a:cxnLst/>
              <a:rect l="0" t="0" r="0" b="0"/>
              <a:pathLst>
                <a:path w="76073" h="1368171">
                  <a:moveTo>
                    <a:pt x="29987" y="1368171"/>
                  </a:moveTo>
                  <a:lnTo>
                    <a:pt x="24070" y="1359554"/>
                  </a:lnTo>
                  <a:cubicBezTo>
                    <a:pt x="10698" y="1338368"/>
                    <a:pt x="0" y="1313397"/>
                    <a:pt x="0" y="1273446"/>
                  </a:cubicBezTo>
                  <a:cubicBezTo>
                    <a:pt x="0" y="1167625"/>
                    <a:pt x="76073" y="1167625"/>
                    <a:pt x="76073" y="1061085"/>
                  </a:cubicBezTo>
                  <a:cubicBezTo>
                    <a:pt x="76073" y="955269"/>
                    <a:pt x="0" y="955269"/>
                    <a:pt x="0" y="849440"/>
                  </a:cubicBezTo>
                  <a:cubicBezTo>
                    <a:pt x="0" y="742899"/>
                    <a:pt x="76073" y="742899"/>
                    <a:pt x="76073" y="637108"/>
                  </a:cubicBezTo>
                  <a:cubicBezTo>
                    <a:pt x="76073" y="530581"/>
                    <a:pt x="0" y="530581"/>
                    <a:pt x="0" y="424752"/>
                  </a:cubicBezTo>
                  <a:cubicBezTo>
                    <a:pt x="0" y="318211"/>
                    <a:pt x="76073" y="318211"/>
                    <a:pt x="76073" y="212395"/>
                  </a:cubicBezTo>
                  <a:cubicBezTo>
                    <a:pt x="76073" y="105855"/>
                    <a:pt x="0" y="105855"/>
                    <a:pt x="0" y="0"/>
                  </a:cubicBezTo>
                </a:path>
              </a:pathLst>
            </a:custGeom>
            <a:ln w="18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35" name="Shape 396">
              <a:extLst>
                <a:ext uri="{FF2B5EF4-FFF2-40B4-BE49-F238E27FC236}">
                  <a16:creationId xmlns:a16="http://schemas.microsoft.com/office/drawing/2014/main" id="{0A76AD98-EE9A-CA48-7A37-B89FAD7768A0}"/>
                </a:ext>
              </a:extLst>
            </p:cNvPr>
            <p:cNvSpPr/>
            <p:nvPr/>
          </p:nvSpPr>
          <p:spPr>
            <a:xfrm>
              <a:off x="8270748" y="4094531"/>
              <a:ext cx="873252" cy="0"/>
            </a:xfrm>
            <a:custGeom>
              <a:avLst/>
              <a:gdLst/>
              <a:ahLst/>
              <a:cxnLst/>
              <a:rect l="0" t="0" r="0" b="0"/>
              <a:pathLst>
                <a:path w="873252">
                  <a:moveTo>
                    <a:pt x="873252"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36" name="Shape 397">
              <a:extLst>
                <a:ext uri="{FF2B5EF4-FFF2-40B4-BE49-F238E27FC236}">
                  <a16:creationId xmlns:a16="http://schemas.microsoft.com/office/drawing/2014/main" id="{44922483-EB22-AC04-509D-DD400608D68A}"/>
                </a:ext>
              </a:extLst>
            </p:cNvPr>
            <p:cNvSpPr/>
            <p:nvPr/>
          </p:nvSpPr>
          <p:spPr>
            <a:xfrm>
              <a:off x="8270748" y="4216680"/>
              <a:ext cx="873252" cy="0"/>
            </a:xfrm>
            <a:custGeom>
              <a:avLst/>
              <a:gdLst/>
              <a:ahLst/>
              <a:cxnLst/>
              <a:rect l="0" t="0" r="0" b="0"/>
              <a:pathLst>
                <a:path w="873252">
                  <a:moveTo>
                    <a:pt x="873252"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37" name="Shape 398">
              <a:extLst>
                <a:ext uri="{FF2B5EF4-FFF2-40B4-BE49-F238E27FC236}">
                  <a16:creationId xmlns:a16="http://schemas.microsoft.com/office/drawing/2014/main" id="{3E01A099-28DC-C699-325D-E42D23C4C6E8}"/>
                </a:ext>
              </a:extLst>
            </p:cNvPr>
            <p:cNvSpPr/>
            <p:nvPr/>
          </p:nvSpPr>
          <p:spPr>
            <a:xfrm>
              <a:off x="8270748" y="4338828"/>
              <a:ext cx="873252" cy="0"/>
            </a:xfrm>
            <a:custGeom>
              <a:avLst/>
              <a:gdLst/>
              <a:ahLst/>
              <a:cxnLst/>
              <a:rect l="0" t="0" r="0" b="0"/>
              <a:pathLst>
                <a:path w="873252">
                  <a:moveTo>
                    <a:pt x="873252"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38" name="Shape 399">
              <a:extLst>
                <a:ext uri="{FF2B5EF4-FFF2-40B4-BE49-F238E27FC236}">
                  <a16:creationId xmlns:a16="http://schemas.microsoft.com/office/drawing/2014/main" id="{5D19D649-7B12-BDC4-1658-8E5E8A101692}"/>
                </a:ext>
              </a:extLst>
            </p:cNvPr>
            <p:cNvSpPr/>
            <p:nvPr/>
          </p:nvSpPr>
          <p:spPr>
            <a:xfrm>
              <a:off x="8270748" y="4460990"/>
              <a:ext cx="873252" cy="0"/>
            </a:xfrm>
            <a:custGeom>
              <a:avLst/>
              <a:gdLst/>
              <a:ahLst/>
              <a:cxnLst/>
              <a:rect l="0" t="0" r="0" b="0"/>
              <a:pathLst>
                <a:path w="873252">
                  <a:moveTo>
                    <a:pt x="873252"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39" name="Shape 400">
              <a:extLst>
                <a:ext uri="{FF2B5EF4-FFF2-40B4-BE49-F238E27FC236}">
                  <a16:creationId xmlns:a16="http://schemas.microsoft.com/office/drawing/2014/main" id="{66A8B704-4CC3-2968-D387-66645C9978F9}"/>
                </a:ext>
              </a:extLst>
            </p:cNvPr>
            <p:cNvSpPr/>
            <p:nvPr/>
          </p:nvSpPr>
          <p:spPr>
            <a:xfrm>
              <a:off x="8270748" y="4583138"/>
              <a:ext cx="873252" cy="0"/>
            </a:xfrm>
            <a:custGeom>
              <a:avLst/>
              <a:gdLst/>
              <a:ahLst/>
              <a:cxnLst/>
              <a:rect l="0" t="0" r="0" b="0"/>
              <a:pathLst>
                <a:path w="873252">
                  <a:moveTo>
                    <a:pt x="873252"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40" name="Shape 401">
              <a:extLst>
                <a:ext uri="{FF2B5EF4-FFF2-40B4-BE49-F238E27FC236}">
                  <a16:creationId xmlns:a16="http://schemas.microsoft.com/office/drawing/2014/main" id="{A10631F9-A366-9A4F-69DA-C9471A35B478}"/>
                </a:ext>
              </a:extLst>
            </p:cNvPr>
            <p:cNvSpPr/>
            <p:nvPr/>
          </p:nvSpPr>
          <p:spPr>
            <a:xfrm>
              <a:off x="8270748" y="4705287"/>
              <a:ext cx="873252" cy="0"/>
            </a:xfrm>
            <a:custGeom>
              <a:avLst/>
              <a:gdLst/>
              <a:ahLst/>
              <a:cxnLst/>
              <a:rect l="0" t="0" r="0" b="0"/>
              <a:pathLst>
                <a:path w="873252">
                  <a:moveTo>
                    <a:pt x="873252"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grpSp>
      <p:sp>
        <p:nvSpPr>
          <p:cNvPr id="42" name="TextBox 41">
            <a:extLst>
              <a:ext uri="{FF2B5EF4-FFF2-40B4-BE49-F238E27FC236}">
                <a16:creationId xmlns:a16="http://schemas.microsoft.com/office/drawing/2014/main" id="{55E0B8CA-5157-0FBB-6F2A-EF14F4DBD228}"/>
              </a:ext>
            </a:extLst>
          </p:cNvPr>
          <p:cNvSpPr txBox="1"/>
          <p:nvPr/>
        </p:nvSpPr>
        <p:spPr>
          <a:xfrm>
            <a:off x="180589" y="1035347"/>
            <a:ext cx="4815840" cy="1465209"/>
          </a:xfrm>
          <a:prstGeom prst="rect">
            <a:avLst/>
          </a:prstGeom>
          <a:noFill/>
        </p:spPr>
        <p:txBody>
          <a:bodyPr wrap="square">
            <a:spAutoFit/>
          </a:bodyPr>
          <a:lstStyle/>
          <a:p>
            <a:pPr>
              <a:lnSpc>
                <a:spcPct val="107000"/>
              </a:lnSpc>
              <a:spcAft>
                <a:spcPts val="800"/>
              </a:spcAft>
            </a:pPr>
            <a:r>
              <a:rPr lang="en-IN" sz="1400" b="1" kern="100" dirty="0">
                <a:solidFill>
                  <a:srgbClr val="000000"/>
                </a:solidFill>
                <a:effectLst/>
                <a:latin typeface="Calibri" panose="020F0502020204030204" pitchFamily="34" charset="0"/>
                <a:ea typeface="Calibri" panose="020F0502020204030204" pitchFamily="34" charset="0"/>
              </a:rPr>
              <a:t>Recycling old and used things helps protect the environment by reducing waste and saving resources. Instead of throwing things away, we can reuse or remake them into new products. This project will we are create mobile cover and other new product, in this project we are collecting a raw materials will be recyclable  </a:t>
            </a:r>
            <a:endParaRPr lang="en-IN" sz="1100" kern="100" dirty="0">
              <a:solidFill>
                <a:srgbClr val="000000"/>
              </a:solidFill>
              <a:effectLst/>
              <a:latin typeface="Calibri" panose="020F0502020204030204" pitchFamily="34" charset="0"/>
              <a:ea typeface="Calibri" panose="020F0502020204030204" pitchFamily="34" charset="0"/>
            </a:endParaRPr>
          </a:p>
        </p:txBody>
      </p:sp>
      <p:sp>
        <p:nvSpPr>
          <p:cNvPr id="44" name="TextBox 43">
            <a:extLst>
              <a:ext uri="{FF2B5EF4-FFF2-40B4-BE49-F238E27FC236}">
                <a16:creationId xmlns:a16="http://schemas.microsoft.com/office/drawing/2014/main" id="{A5B0CC95-E31B-A24E-C7C4-250DF05AEFA1}"/>
              </a:ext>
            </a:extLst>
          </p:cNvPr>
          <p:cNvSpPr txBox="1"/>
          <p:nvPr/>
        </p:nvSpPr>
        <p:spPr>
          <a:xfrm>
            <a:off x="49718" y="571140"/>
            <a:ext cx="4815840" cy="308290"/>
          </a:xfrm>
          <a:prstGeom prst="rect">
            <a:avLst/>
          </a:prstGeom>
          <a:noFill/>
        </p:spPr>
        <p:txBody>
          <a:bodyPr wrap="square">
            <a:spAutoFit/>
          </a:bodyPr>
          <a:lstStyle/>
          <a:p>
            <a:pPr marL="130810">
              <a:lnSpc>
                <a:spcPct val="107000"/>
              </a:lnSpc>
            </a:pPr>
            <a:r>
              <a:rPr lang="en-US" sz="1400" b="1" kern="100" dirty="0">
                <a:solidFill>
                  <a:srgbClr val="3C3C3C"/>
                </a:solidFill>
                <a:effectLst/>
                <a:latin typeface="Cooper"/>
                <a:ea typeface="Cooper"/>
                <a:cs typeface="Cooper"/>
              </a:rPr>
              <a:t>INTRODUCTION</a:t>
            </a:r>
            <a:endParaRPr lang="en-IN" sz="1400" b="1" kern="100" dirty="0">
              <a:solidFill>
                <a:srgbClr val="3C3C3C"/>
              </a:solidFill>
              <a:effectLst/>
              <a:latin typeface="Cooper"/>
              <a:ea typeface="Cooper"/>
              <a:cs typeface="Coop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grpSp>
        <p:nvGrpSpPr>
          <p:cNvPr id="2" name="Group 1">
            <a:extLst>
              <a:ext uri="{FF2B5EF4-FFF2-40B4-BE49-F238E27FC236}">
                <a16:creationId xmlns:a16="http://schemas.microsoft.com/office/drawing/2014/main" id="{D154B19B-3C72-A2ED-5C62-9A34B1AF94ED}"/>
              </a:ext>
            </a:extLst>
          </p:cNvPr>
          <p:cNvGrpSpPr/>
          <p:nvPr/>
        </p:nvGrpSpPr>
        <p:grpSpPr>
          <a:xfrm>
            <a:off x="170815" y="152400"/>
            <a:ext cx="9137650" cy="5143500"/>
            <a:chOff x="0" y="0"/>
            <a:chExt cx="9137986" cy="5143500"/>
          </a:xfrm>
        </p:grpSpPr>
        <p:sp>
          <p:nvSpPr>
            <p:cNvPr id="3" name="Shape 12705">
              <a:extLst>
                <a:ext uri="{FF2B5EF4-FFF2-40B4-BE49-F238E27FC236}">
                  <a16:creationId xmlns:a16="http://schemas.microsoft.com/office/drawing/2014/main" id="{77EBB333-A5F7-73E0-6295-2CEC712FFAFE}"/>
                </a:ext>
              </a:extLst>
            </p:cNvPr>
            <p:cNvSpPr/>
            <p:nvPr/>
          </p:nvSpPr>
          <p:spPr>
            <a:xfrm>
              <a:off x="1251750" y="191503"/>
              <a:ext cx="694449" cy="194577"/>
            </a:xfrm>
            <a:custGeom>
              <a:avLst/>
              <a:gdLst/>
              <a:ahLst/>
              <a:cxnLst/>
              <a:rect l="0" t="0" r="0" b="0"/>
              <a:pathLst>
                <a:path w="694449" h="194577">
                  <a:moveTo>
                    <a:pt x="0" y="0"/>
                  </a:moveTo>
                  <a:lnTo>
                    <a:pt x="694449" y="0"/>
                  </a:lnTo>
                  <a:lnTo>
                    <a:pt x="694449" y="194577"/>
                  </a:lnTo>
                  <a:lnTo>
                    <a:pt x="0" y="194577"/>
                  </a:lnTo>
                  <a:lnTo>
                    <a:pt x="0" y="0"/>
                  </a:lnTo>
                </a:path>
              </a:pathLst>
            </a:custGeom>
            <a:ln w="0" cap="flat">
              <a:miter lim="127000"/>
            </a:ln>
          </p:spPr>
          <p:style>
            <a:lnRef idx="0">
              <a:srgbClr val="000000">
                <a:alpha val="0"/>
              </a:srgbClr>
            </a:lnRef>
            <a:fillRef idx="1">
              <a:srgbClr val="70DCDC"/>
            </a:fillRef>
            <a:effectRef idx="0">
              <a:scrgbClr r="0" g="0" b="0"/>
            </a:effectRef>
            <a:fontRef idx="none"/>
          </p:style>
          <p:txBody>
            <a:bodyPr/>
            <a:lstStyle/>
            <a:p>
              <a:endParaRPr lang="en-IN"/>
            </a:p>
          </p:txBody>
        </p:sp>
        <p:sp>
          <p:nvSpPr>
            <p:cNvPr id="4" name="Shape 412">
              <a:extLst>
                <a:ext uri="{FF2B5EF4-FFF2-40B4-BE49-F238E27FC236}">
                  <a16:creationId xmlns:a16="http://schemas.microsoft.com/office/drawing/2014/main" id="{FF7FB0E6-F6B7-58EE-76A7-F35C731E591A}"/>
                </a:ext>
              </a:extLst>
            </p:cNvPr>
            <p:cNvSpPr/>
            <p:nvPr/>
          </p:nvSpPr>
          <p:spPr>
            <a:xfrm>
              <a:off x="91399" y="677291"/>
              <a:ext cx="1236513" cy="1236599"/>
            </a:xfrm>
            <a:custGeom>
              <a:avLst/>
              <a:gdLst/>
              <a:ahLst/>
              <a:cxnLst/>
              <a:rect l="0" t="0" r="0" b="0"/>
              <a:pathLst>
                <a:path w="1236513" h="1236599">
                  <a:moveTo>
                    <a:pt x="618556" y="0"/>
                  </a:moveTo>
                  <a:cubicBezTo>
                    <a:pt x="959805" y="0"/>
                    <a:pt x="1236513" y="276860"/>
                    <a:pt x="1236513" y="618617"/>
                  </a:cubicBezTo>
                  <a:cubicBezTo>
                    <a:pt x="1236513" y="959866"/>
                    <a:pt x="959805" y="1236599"/>
                    <a:pt x="618556" y="1236599"/>
                  </a:cubicBezTo>
                  <a:cubicBezTo>
                    <a:pt x="276748" y="1236599"/>
                    <a:pt x="0" y="959866"/>
                    <a:pt x="0" y="618617"/>
                  </a:cubicBezTo>
                  <a:cubicBezTo>
                    <a:pt x="0" y="276860"/>
                    <a:pt x="276748" y="0"/>
                    <a:pt x="618556" y="0"/>
                  </a:cubicBezTo>
                  <a:close/>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5" name="Shape 413">
              <a:extLst>
                <a:ext uri="{FF2B5EF4-FFF2-40B4-BE49-F238E27FC236}">
                  <a16:creationId xmlns:a16="http://schemas.microsoft.com/office/drawing/2014/main" id="{C5B493BC-8C53-7A4D-7730-07954AD9BD86}"/>
                </a:ext>
              </a:extLst>
            </p:cNvPr>
            <p:cNvSpPr/>
            <p:nvPr/>
          </p:nvSpPr>
          <p:spPr>
            <a:xfrm>
              <a:off x="896252" y="27686"/>
              <a:ext cx="642480" cy="556387"/>
            </a:xfrm>
            <a:custGeom>
              <a:avLst/>
              <a:gdLst/>
              <a:ahLst/>
              <a:cxnLst/>
              <a:rect l="0" t="0" r="0" b="0"/>
              <a:pathLst>
                <a:path w="642480" h="556387">
                  <a:moveTo>
                    <a:pt x="642480" y="0"/>
                  </a:moveTo>
                  <a:lnTo>
                    <a:pt x="321246" y="556387"/>
                  </a:lnTo>
                  <a:lnTo>
                    <a:pt x="0" y="0"/>
                  </a:lnTo>
                  <a:close/>
                </a:path>
              </a:pathLst>
            </a:custGeom>
            <a:ln w="38224" cap="flat">
              <a:miter lim="127000"/>
            </a:ln>
          </p:spPr>
          <p:style>
            <a:lnRef idx="1">
              <a:srgbClr val="FFCA7D"/>
            </a:lnRef>
            <a:fillRef idx="0">
              <a:srgbClr val="000000">
                <a:alpha val="0"/>
              </a:srgbClr>
            </a:fillRef>
            <a:effectRef idx="0">
              <a:scrgbClr r="0" g="0" b="0"/>
            </a:effectRef>
            <a:fontRef idx="none"/>
          </p:style>
          <p:txBody>
            <a:bodyPr/>
            <a:lstStyle/>
            <a:p>
              <a:endParaRPr lang="en-IN"/>
            </a:p>
          </p:txBody>
        </p:sp>
        <p:sp>
          <p:nvSpPr>
            <p:cNvPr id="6" name="Shape 414">
              <a:extLst>
                <a:ext uri="{FF2B5EF4-FFF2-40B4-BE49-F238E27FC236}">
                  <a16:creationId xmlns:a16="http://schemas.microsoft.com/office/drawing/2014/main" id="{FF70C4F6-BB34-ED39-D071-9DA3BAC1B51B}"/>
                </a:ext>
              </a:extLst>
            </p:cNvPr>
            <p:cNvSpPr/>
            <p:nvPr/>
          </p:nvSpPr>
          <p:spPr>
            <a:xfrm>
              <a:off x="1090003" y="1594599"/>
              <a:ext cx="1038555" cy="741820"/>
            </a:xfrm>
            <a:custGeom>
              <a:avLst/>
              <a:gdLst/>
              <a:ahLst/>
              <a:cxnLst/>
              <a:rect l="0" t="0" r="0" b="0"/>
              <a:pathLst>
                <a:path w="1038555" h="741820">
                  <a:moveTo>
                    <a:pt x="0" y="741820"/>
                  </a:moveTo>
                  <a:lnTo>
                    <a:pt x="1038555" y="741820"/>
                  </a:lnTo>
                  <a:lnTo>
                    <a:pt x="1038555" y="0"/>
                  </a:lnTo>
                  <a:lnTo>
                    <a:pt x="0" y="0"/>
                  </a:lnTo>
                  <a:close/>
                </a:path>
              </a:pathLst>
            </a:custGeom>
            <a:ln w="38224" cap="flat">
              <a:miter lim="127000"/>
            </a:ln>
          </p:spPr>
          <p:style>
            <a:lnRef idx="1">
              <a:srgbClr val="70DCDC"/>
            </a:lnRef>
            <a:fillRef idx="0">
              <a:srgbClr val="000000">
                <a:alpha val="0"/>
              </a:srgbClr>
            </a:fillRef>
            <a:effectRef idx="0">
              <a:scrgbClr r="0" g="0" b="0"/>
            </a:effectRef>
            <a:fontRef idx="none"/>
          </p:style>
          <p:txBody>
            <a:bodyPr/>
            <a:lstStyle/>
            <a:p>
              <a:endParaRPr lang="en-IN"/>
            </a:p>
          </p:txBody>
        </p:sp>
        <p:sp>
          <p:nvSpPr>
            <p:cNvPr id="7" name="Shape 415">
              <a:extLst>
                <a:ext uri="{FF2B5EF4-FFF2-40B4-BE49-F238E27FC236}">
                  <a16:creationId xmlns:a16="http://schemas.microsoft.com/office/drawing/2014/main" id="{F086FC1C-563D-7702-429E-D118A0765716}"/>
                </a:ext>
              </a:extLst>
            </p:cNvPr>
            <p:cNvSpPr/>
            <p:nvPr/>
          </p:nvSpPr>
          <p:spPr>
            <a:xfrm>
              <a:off x="171272" y="1628013"/>
              <a:ext cx="351498" cy="352044"/>
            </a:xfrm>
            <a:custGeom>
              <a:avLst/>
              <a:gdLst/>
              <a:ahLst/>
              <a:cxnLst/>
              <a:rect l="0" t="0" r="0" b="0"/>
              <a:pathLst>
                <a:path w="351498" h="352044">
                  <a:moveTo>
                    <a:pt x="0" y="176276"/>
                  </a:moveTo>
                  <a:cubicBezTo>
                    <a:pt x="0" y="78740"/>
                    <a:pt x="78753" y="0"/>
                    <a:pt x="175755" y="0"/>
                  </a:cubicBezTo>
                  <a:cubicBezTo>
                    <a:pt x="272783" y="0"/>
                    <a:pt x="351498" y="78740"/>
                    <a:pt x="351498" y="176276"/>
                  </a:cubicBezTo>
                  <a:cubicBezTo>
                    <a:pt x="351498" y="273304"/>
                    <a:pt x="272783" y="352044"/>
                    <a:pt x="175755" y="352044"/>
                  </a:cubicBezTo>
                  <a:cubicBezTo>
                    <a:pt x="78753" y="352044"/>
                    <a:pt x="0" y="273304"/>
                    <a:pt x="0" y="176276"/>
                  </a:cubicBezTo>
                  <a:close/>
                </a:path>
              </a:pathLst>
            </a:custGeom>
            <a:ln w="25676"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8" name="Shape 12706">
              <a:extLst>
                <a:ext uri="{FF2B5EF4-FFF2-40B4-BE49-F238E27FC236}">
                  <a16:creationId xmlns:a16="http://schemas.microsoft.com/office/drawing/2014/main" id="{EF3E19B8-4549-5463-EE56-3CC530F4788E}"/>
                </a:ext>
              </a:extLst>
            </p:cNvPr>
            <p:cNvSpPr/>
            <p:nvPr/>
          </p:nvSpPr>
          <p:spPr>
            <a:xfrm>
              <a:off x="235750" y="620306"/>
              <a:ext cx="106150" cy="575780"/>
            </a:xfrm>
            <a:custGeom>
              <a:avLst/>
              <a:gdLst/>
              <a:ahLst/>
              <a:cxnLst/>
              <a:rect l="0" t="0" r="0" b="0"/>
              <a:pathLst>
                <a:path w="106150" h="575780">
                  <a:moveTo>
                    <a:pt x="0" y="0"/>
                  </a:moveTo>
                  <a:lnTo>
                    <a:pt x="106150" y="0"/>
                  </a:lnTo>
                  <a:lnTo>
                    <a:pt x="106150" y="575780"/>
                  </a:lnTo>
                  <a:lnTo>
                    <a:pt x="0" y="575780"/>
                  </a:lnTo>
                  <a:lnTo>
                    <a:pt x="0" y="0"/>
                  </a:lnTo>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9" name="Shape 417">
              <a:extLst>
                <a:ext uri="{FF2B5EF4-FFF2-40B4-BE49-F238E27FC236}">
                  <a16:creationId xmlns:a16="http://schemas.microsoft.com/office/drawing/2014/main" id="{89359904-AB06-C716-0AA5-3757E6ABC902}"/>
                </a:ext>
              </a:extLst>
            </p:cNvPr>
            <p:cNvSpPr/>
            <p:nvPr/>
          </p:nvSpPr>
          <p:spPr>
            <a:xfrm>
              <a:off x="68000" y="324866"/>
              <a:ext cx="47351" cy="198120"/>
            </a:xfrm>
            <a:custGeom>
              <a:avLst/>
              <a:gdLst/>
              <a:ahLst/>
              <a:cxnLst/>
              <a:rect l="0" t="0" r="0" b="0"/>
              <a:pathLst>
                <a:path w="47351" h="198120">
                  <a:moveTo>
                    <a:pt x="23675" y="0"/>
                  </a:moveTo>
                  <a:cubicBezTo>
                    <a:pt x="35526" y="0"/>
                    <a:pt x="47351" y="7493"/>
                    <a:pt x="47351" y="22606"/>
                  </a:cubicBezTo>
                  <a:lnTo>
                    <a:pt x="47351" y="175006"/>
                  </a:lnTo>
                  <a:cubicBezTo>
                    <a:pt x="47351" y="190373"/>
                    <a:pt x="35526" y="198120"/>
                    <a:pt x="23675" y="198120"/>
                  </a:cubicBezTo>
                  <a:cubicBezTo>
                    <a:pt x="11825" y="198120"/>
                    <a:pt x="0" y="190373"/>
                    <a:pt x="0" y="175006"/>
                  </a:cubicBezTo>
                  <a:lnTo>
                    <a:pt x="0" y="22606"/>
                  </a:lnTo>
                  <a:cubicBezTo>
                    <a:pt x="0" y="7493"/>
                    <a:pt x="11825" y="0"/>
                    <a:pt x="23675"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10" name="Shape 418">
              <a:extLst>
                <a:ext uri="{FF2B5EF4-FFF2-40B4-BE49-F238E27FC236}">
                  <a16:creationId xmlns:a16="http://schemas.microsoft.com/office/drawing/2014/main" id="{6106568A-CA8E-D674-73DF-FFD5A9ECB08C}"/>
                </a:ext>
              </a:extLst>
            </p:cNvPr>
            <p:cNvSpPr/>
            <p:nvPr/>
          </p:nvSpPr>
          <p:spPr>
            <a:xfrm>
              <a:off x="1" y="400050"/>
              <a:ext cx="198094" cy="47371"/>
            </a:xfrm>
            <a:custGeom>
              <a:avLst/>
              <a:gdLst/>
              <a:ahLst/>
              <a:cxnLst/>
              <a:rect l="0" t="0" r="0" b="0"/>
              <a:pathLst>
                <a:path w="198094" h="47371">
                  <a:moveTo>
                    <a:pt x="15499" y="0"/>
                  </a:moveTo>
                  <a:lnTo>
                    <a:pt x="167855" y="0"/>
                  </a:lnTo>
                  <a:cubicBezTo>
                    <a:pt x="198094" y="0"/>
                    <a:pt x="198094" y="47371"/>
                    <a:pt x="167855" y="47371"/>
                  </a:cubicBezTo>
                  <a:lnTo>
                    <a:pt x="15499" y="47371"/>
                  </a:lnTo>
                  <a:lnTo>
                    <a:pt x="0" y="40755"/>
                  </a:lnTo>
                  <a:lnTo>
                    <a:pt x="0" y="6616"/>
                  </a:lnTo>
                  <a:lnTo>
                    <a:pt x="15499" y="0"/>
                  </a:ln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11" name="Shape 419">
              <a:extLst>
                <a:ext uri="{FF2B5EF4-FFF2-40B4-BE49-F238E27FC236}">
                  <a16:creationId xmlns:a16="http://schemas.microsoft.com/office/drawing/2014/main" id="{A0A7A569-2A0E-325E-0D6F-A1D4AACA4AD7}"/>
                </a:ext>
              </a:extLst>
            </p:cNvPr>
            <p:cNvSpPr/>
            <p:nvPr/>
          </p:nvSpPr>
          <p:spPr>
            <a:xfrm>
              <a:off x="618071" y="224282"/>
              <a:ext cx="91885" cy="71247"/>
            </a:xfrm>
            <a:custGeom>
              <a:avLst/>
              <a:gdLst/>
              <a:ahLst/>
              <a:cxnLst/>
              <a:rect l="0" t="0" r="0" b="0"/>
              <a:pathLst>
                <a:path w="91885" h="71247">
                  <a:moveTo>
                    <a:pt x="45657" y="0"/>
                  </a:moveTo>
                  <a:cubicBezTo>
                    <a:pt x="91885" y="0"/>
                    <a:pt x="91885" y="71247"/>
                    <a:pt x="45657" y="71247"/>
                  </a:cubicBezTo>
                  <a:cubicBezTo>
                    <a:pt x="0" y="71247"/>
                    <a:pt x="0" y="0"/>
                    <a:pt x="45657"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12" name="Shape 420">
              <a:extLst>
                <a:ext uri="{FF2B5EF4-FFF2-40B4-BE49-F238E27FC236}">
                  <a16:creationId xmlns:a16="http://schemas.microsoft.com/office/drawing/2014/main" id="{83B923FD-2874-BC29-38E7-52390560D98A}"/>
                </a:ext>
              </a:extLst>
            </p:cNvPr>
            <p:cNvSpPr/>
            <p:nvPr/>
          </p:nvSpPr>
          <p:spPr>
            <a:xfrm>
              <a:off x="714527" y="1501267"/>
              <a:ext cx="183744" cy="142748"/>
            </a:xfrm>
            <a:custGeom>
              <a:avLst/>
              <a:gdLst/>
              <a:ahLst/>
              <a:cxnLst/>
              <a:rect l="0" t="0" r="0" b="0"/>
              <a:pathLst>
                <a:path w="183744" h="142748">
                  <a:moveTo>
                    <a:pt x="91872" y="0"/>
                  </a:moveTo>
                  <a:cubicBezTo>
                    <a:pt x="183744" y="0"/>
                    <a:pt x="183744" y="142748"/>
                    <a:pt x="91872" y="142748"/>
                  </a:cubicBezTo>
                  <a:cubicBezTo>
                    <a:pt x="0" y="142748"/>
                    <a:pt x="0" y="0"/>
                    <a:pt x="91872"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13" name="Shape 421">
              <a:extLst>
                <a:ext uri="{FF2B5EF4-FFF2-40B4-BE49-F238E27FC236}">
                  <a16:creationId xmlns:a16="http://schemas.microsoft.com/office/drawing/2014/main" id="{4673C9C5-BEFB-48DF-E1D9-C25347AD02E2}"/>
                </a:ext>
              </a:extLst>
            </p:cNvPr>
            <p:cNvSpPr/>
            <p:nvPr/>
          </p:nvSpPr>
          <p:spPr>
            <a:xfrm>
              <a:off x="624929" y="1109345"/>
              <a:ext cx="1616621" cy="75819"/>
            </a:xfrm>
            <a:custGeom>
              <a:avLst/>
              <a:gdLst/>
              <a:ahLst/>
              <a:cxnLst/>
              <a:rect l="0" t="0" r="0" b="0"/>
              <a:pathLst>
                <a:path w="1616621" h="75819">
                  <a:moveTo>
                    <a:pt x="1616621" y="75819"/>
                  </a:moveTo>
                  <a:lnTo>
                    <a:pt x="1482001" y="0"/>
                  </a:lnTo>
                  <a:lnTo>
                    <a:pt x="1347254" y="75819"/>
                  </a:lnTo>
                  <a:lnTo>
                    <a:pt x="1212634" y="0"/>
                  </a:lnTo>
                  <a:lnTo>
                    <a:pt x="1077887" y="75819"/>
                  </a:lnTo>
                  <a:lnTo>
                    <a:pt x="943267" y="0"/>
                  </a:lnTo>
                  <a:lnTo>
                    <a:pt x="808647" y="75819"/>
                  </a:lnTo>
                  <a:lnTo>
                    <a:pt x="673900" y="0"/>
                  </a:lnTo>
                  <a:lnTo>
                    <a:pt x="539242" y="75819"/>
                  </a:lnTo>
                  <a:lnTo>
                    <a:pt x="404025" y="0"/>
                  </a:lnTo>
                  <a:lnTo>
                    <a:pt x="269342" y="75819"/>
                  </a:lnTo>
                  <a:lnTo>
                    <a:pt x="134671" y="0"/>
                  </a:lnTo>
                  <a:lnTo>
                    <a:pt x="0" y="75819"/>
                  </a:lnTo>
                </a:path>
              </a:pathLst>
            </a:custGeom>
            <a:ln w="26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14" name="Shape 422">
              <a:extLst>
                <a:ext uri="{FF2B5EF4-FFF2-40B4-BE49-F238E27FC236}">
                  <a16:creationId xmlns:a16="http://schemas.microsoft.com/office/drawing/2014/main" id="{C78C3356-AC36-8921-6670-F7F48CB64641}"/>
                </a:ext>
              </a:extLst>
            </p:cNvPr>
            <p:cNvSpPr/>
            <p:nvPr/>
          </p:nvSpPr>
          <p:spPr>
            <a:xfrm>
              <a:off x="624929" y="1031113"/>
              <a:ext cx="1616621" cy="75946"/>
            </a:xfrm>
            <a:custGeom>
              <a:avLst/>
              <a:gdLst/>
              <a:ahLst/>
              <a:cxnLst/>
              <a:rect l="0" t="0" r="0" b="0"/>
              <a:pathLst>
                <a:path w="1616621" h="75946">
                  <a:moveTo>
                    <a:pt x="1616621" y="75946"/>
                  </a:moveTo>
                  <a:lnTo>
                    <a:pt x="1482001" y="0"/>
                  </a:lnTo>
                  <a:lnTo>
                    <a:pt x="1347254" y="75946"/>
                  </a:lnTo>
                  <a:lnTo>
                    <a:pt x="1212634" y="0"/>
                  </a:lnTo>
                  <a:lnTo>
                    <a:pt x="1077887" y="75946"/>
                  </a:lnTo>
                  <a:lnTo>
                    <a:pt x="943267" y="0"/>
                  </a:lnTo>
                  <a:lnTo>
                    <a:pt x="808647" y="75946"/>
                  </a:lnTo>
                  <a:lnTo>
                    <a:pt x="673900" y="0"/>
                  </a:lnTo>
                  <a:lnTo>
                    <a:pt x="539242" y="75946"/>
                  </a:lnTo>
                  <a:lnTo>
                    <a:pt x="404025" y="0"/>
                  </a:lnTo>
                  <a:lnTo>
                    <a:pt x="269342" y="75946"/>
                  </a:lnTo>
                  <a:lnTo>
                    <a:pt x="134671" y="0"/>
                  </a:lnTo>
                  <a:lnTo>
                    <a:pt x="0" y="75946"/>
                  </a:lnTo>
                </a:path>
              </a:pathLst>
            </a:custGeom>
            <a:ln w="26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15" name="Shape 423">
              <a:extLst>
                <a:ext uri="{FF2B5EF4-FFF2-40B4-BE49-F238E27FC236}">
                  <a16:creationId xmlns:a16="http://schemas.microsoft.com/office/drawing/2014/main" id="{C718A9DF-8EF4-F85A-80AF-8BDF5C688B2E}"/>
                </a:ext>
              </a:extLst>
            </p:cNvPr>
            <p:cNvSpPr/>
            <p:nvPr/>
          </p:nvSpPr>
          <p:spPr>
            <a:xfrm>
              <a:off x="624929" y="952373"/>
              <a:ext cx="1616621" cy="75946"/>
            </a:xfrm>
            <a:custGeom>
              <a:avLst/>
              <a:gdLst/>
              <a:ahLst/>
              <a:cxnLst/>
              <a:rect l="0" t="0" r="0" b="0"/>
              <a:pathLst>
                <a:path w="1616621" h="75946">
                  <a:moveTo>
                    <a:pt x="1616621" y="75946"/>
                  </a:moveTo>
                  <a:lnTo>
                    <a:pt x="1482001" y="0"/>
                  </a:lnTo>
                  <a:lnTo>
                    <a:pt x="1347254" y="75946"/>
                  </a:lnTo>
                  <a:lnTo>
                    <a:pt x="1212634" y="0"/>
                  </a:lnTo>
                  <a:lnTo>
                    <a:pt x="1077887" y="75946"/>
                  </a:lnTo>
                  <a:lnTo>
                    <a:pt x="943267" y="0"/>
                  </a:lnTo>
                  <a:lnTo>
                    <a:pt x="808647" y="75946"/>
                  </a:lnTo>
                  <a:lnTo>
                    <a:pt x="673900" y="0"/>
                  </a:lnTo>
                  <a:lnTo>
                    <a:pt x="539242" y="75946"/>
                  </a:lnTo>
                  <a:lnTo>
                    <a:pt x="404025" y="0"/>
                  </a:lnTo>
                  <a:lnTo>
                    <a:pt x="269342" y="75946"/>
                  </a:lnTo>
                  <a:lnTo>
                    <a:pt x="134671" y="0"/>
                  </a:lnTo>
                  <a:lnTo>
                    <a:pt x="0" y="75946"/>
                  </a:lnTo>
                </a:path>
              </a:pathLst>
            </a:custGeom>
            <a:ln w="26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16" name="Shape 424">
              <a:extLst>
                <a:ext uri="{FF2B5EF4-FFF2-40B4-BE49-F238E27FC236}">
                  <a16:creationId xmlns:a16="http://schemas.microsoft.com/office/drawing/2014/main" id="{135339CB-7DE8-9E5B-87F4-7CD3371F5D6D}"/>
                </a:ext>
              </a:extLst>
            </p:cNvPr>
            <p:cNvSpPr/>
            <p:nvPr/>
          </p:nvSpPr>
          <p:spPr>
            <a:xfrm>
              <a:off x="624929" y="874141"/>
              <a:ext cx="1616621" cy="75946"/>
            </a:xfrm>
            <a:custGeom>
              <a:avLst/>
              <a:gdLst/>
              <a:ahLst/>
              <a:cxnLst/>
              <a:rect l="0" t="0" r="0" b="0"/>
              <a:pathLst>
                <a:path w="1616621" h="75946">
                  <a:moveTo>
                    <a:pt x="1616621" y="75946"/>
                  </a:moveTo>
                  <a:lnTo>
                    <a:pt x="1482001" y="0"/>
                  </a:lnTo>
                  <a:lnTo>
                    <a:pt x="1347254" y="75946"/>
                  </a:lnTo>
                  <a:lnTo>
                    <a:pt x="1212634" y="0"/>
                  </a:lnTo>
                  <a:lnTo>
                    <a:pt x="1077887" y="75946"/>
                  </a:lnTo>
                  <a:lnTo>
                    <a:pt x="943267" y="0"/>
                  </a:lnTo>
                  <a:lnTo>
                    <a:pt x="808647" y="75946"/>
                  </a:lnTo>
                  <a:lnTo>
                    <a:pt x="673900" y="0"/>
                  </a:lnTo>
                  <a:lnTo>
                    <a:pt x="539242" y="75946"/>
                  </a:lnTo>
                  <a:lnTo>
                    <a:pt x="404025" y="0"/>
                  </a:lnTo>
                  <a:lnTo>
                    <a:pt x="269342" y="75946"/>
                  </a:lnTo>
                  <a:lnTo>
                    <a:pt x="134671" y="0"/>
                  </a:lnTo>
                  <a:lnTo>
                    <a:pt x="0" y="75946"/>
                  </a:lnTo>
                </a:path>
              </a:pathLst>
            </a:custGeom>
            <a:ln w="26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17" name="Shape 425">
              <a:extLst>
                <a:ext uri="{FF2B5EF4-FFF2-40B4-BE49-F238E27FC236}">
                  <a16:creationId xmlns:a16="http://schemas.microsoft.com/office/drawing/2014/main" id="{26A2B14F-746E-F01C-C248-8A3A428B0F58}"/>
                </a:ext>
              </a:extLst>
            </p:cNvPr>
            <p:cNvSpPr/>
            <p:nvPr/>
          </p:nvSpPr>
          <p:spPr>
            <a:xfrm>
              <a:off x="44362" y="0"/>
              <a:ext cx="488924" cy="170434"/>
            </a:xfrm>
            <a:custGeom>
              <a:avLst/>
              <a:gdLst/>
              <a:ahLst/>
              <a:cxnLst/>
              <a:rect l="0" t="0" r="0" b="0"/>
              <a:pathLst>
                <a:path w="488924" h="170434">
                  <a:moveTo>
                    <a:pt x="488924" y="0"/>
                  </a:moveTo>
                  <a:lnTo>
                    <a:pt x="485564" y="10825"/>
                  </a:lnTo>
                  <a:cubicBezTo>
                    <a:pt x="445869" y="104640"/>
                    <a:pt x="352891" y="170434"/>
                    <a:pt x="244182" y="170434"/>
                  </a:cubicBezTo>
                  <a:cubicBezTo>
                    <a:pt x="135892" y="170434"/>
                    <a:pt x="43024" y="104640"/>
                    <a:pt x="3359" y="10825"/>
                  </a:cubicBezTo>
                  <a:lnTo>
                    <a:pt x="0" y="0"/>
                  </a:lnTo>
                </a:path>
              </a:pathLst>
            </a:custGeom>
            <a:ln w="285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18" name="Shape 426">
              <a:extLst>
                <a:ext uri="{FF2B5EF4-FFF2-40B4-BE49-F238E27FC236}">
                  <a16:creationId xmlns:a16="http://schemas.microsoft.com/office/drawing/2014/main" id="{3E422DAD-0F19-D9CA-0C5F-3E3FB6E79E3B}"/>
                </a:ext>
              </a:extLst>
            </p:cNvPr>
            <p:cNvSpPr/>
            <p:nvPr/>
          </p:nvSpPr>
          <p:spPr>
            <a:xfrm>
              <a:off x="1659509" y="2274443"/>
              <a:ext cx="368046" cy="285369"/>
            </a:xfrm>
            <a:custGeom>
              <a:avLst/>
              <a:gdLst/>
              <a:ahLst/>
              <a:cxnLst/>
              <a:rect l="0" t="0" r="0" b="0"/>
              <a:pathLst>
                <a:path w="368046" h="285369">
                  <a:moveTo>
                    <a:pt x="184277" y="0"/>
                  </a:moveTo>
                  <a:cubicBezTo>
                    <a:pt x="368046" y="0"/>
                    <a:pt x="368046" y="285369"/>
                    <a:pt x="184277" y="285369"/>
                  </a:cubicBezTo>
                  <a:cubicBezTo>
                    <a:pt x="0" y="285369"/>
                    <a:pt x="0" y="0"/>
                    <a:pt x="184277"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19" name="Shape 427">
              <a:extLst>
                <a:ext uri="{FF2B5EF4-FFF2-40B4-BE49-F238E27FC236}">
                  <a16:creationId xmlns:a16="http://schemas.microsoft.com/office/drawing/2014/main" id="{3B4F23DF-3B6F-70B6-92CC-9589BE8F8AB0}"/>
                </a:ext>
              </a:extLst>
            </p:cNvPr>
            <p:cNvSpPr/>
            <p:nvPr/>
          </p:nvSpPr>
          <p:spPr>
            <a:xfrm>
              <a:off x="376301" y="3500755"/>
              <a:ext cx="328130" cy="328168"/>
            </a:xfrm>
            <a:custGeom>
              <a:avLst/>
              <a:gdLst/>
              <a:ahLst/>
              <a:cxnLst/>
              <a:rect l="0" t="0" r="0" b="0"/>
              <a:pathLst>
                <a:path w="328130" h="328168">
                  <a:moveTo>
                    <a:pt x="164351" y="0"/>
                  </a:moveTo>
                  <a:cubicBezTo>
                    <a:pt x="255080" y="0"/>
                    <a:pt x="328130" y="73660"/>
                    <a:pt x="328130" y="164338"/>
                  </a:cubicBezTo>
                  <a:cubicBezTo>
                    <a:pt x="328130" y="254508"/>
                    <a:pt x="255080" y="328168"/>
                    <a:pt x="164351" y="328168"/>
                  </a:cubicBezTo>
                  <a:cubicBezTo>
                    <a:pt x="73622" y="328168"/>
                    <a:pt x="0" y="254508"/>
                    <a:pt x="0" y="164338"/>
                  </a:cubicBezTo>
                  <a:cubicBezTo>
                    <a:pt x="0" y="73660"/>
                    <a:pt x="73622" y="0"/>
                    <a:pt x="164351" y="0"/>
                  </a:cubicBezTo>
                  <a:close/>
                </a:path>
              </a:pathLst>
            </a:custGeom>
            <a:ln w="0" cap="flat">
              <a:miter lim="127000"/>
            </a:ln>
          </p:spPr>
          <p:style>
            <a:lnRef idx="0">
              <a:srgbClr val="000000">
                <a:alpha val="0"/>
              </a:srgbClr>
            </a:lnRef>
            <a:fillRef idx="1">
              <a:srgbClr val="70DCDC"/>
            </a:fillRef>
            <a:effectRef idx="0">
              <a:scrgbClr r="0" g="0" b="0"/>
            </a:effectRef>
            <a:fontRef idx="none"/>
          </p:style>
          <p:txBody>
            <a:bodyPr/>
            <a:lstStyle/>
            <a:p>
              <a:endParaRPr lang="en-IN"/>
            </a:p>
          </p:txBody>
        </p:sp>
        <p:sp>
          <p:nvSpPr>
            <p:cNvPr id="20" name="Shape 12707">
              <a:extLst>
                <a:ext uri="{FF2B5EF4-FFF2-40B4-BE49-F238E27FC236}">
                  <a16:creationId xmlns:a16="http://schemas.microsoft.com/office/drawing/2014/main" id="{75139CDC-E383-6154-3C7E-7581C34F5C86}"/>
                </a:ext>
              </a:extLst>
            </p:cNvPr>
            <p:cNvSpPr/>
            <p:nvPr/>
          </p:nvSpPr>
          <p:spPr>
            <a:xfrm>
              <a:off x="1399413" y="2699042"/>
              <a:ext cx="285331" cy="285331"/>
            </a:xfrm>
            <a:custGeom>
              <a:avLst/>
              <a:gdLst/>
              <a:ahLst/>
              <a:cxnLst/>
              <a:rect l="0" t="0" r="0" b="0"/>
              <a:pathLst>
                <a:path w="285331" h="285331">
                  <a:moveTo>
                    <a:pt x="0" y="0"/>
                  </a:moveTo>
                  <a:lnTo>
                    <a:pt x="285331" y="0"/>
                  </a:lnTo>
                  <a:lnTo>
                    <a:pt x="285331" y="285331"/>
                  </a:lnTo>
                  <a:lnTo>
                    <a:pt x="0" y="285331"/>
                  </a:lnTo>
                  <a:lnTo>
                    <a:pt x="0" y="0"/>
                  </a:lnTo>
                </a:path>
              </a:pathLst>
            </a:custGeom>
            <a:ln w="0" cap="flat">
              <a:miter lim="127000"/>
            </a:ln>
          </p:spPr>
          <p:style>
            <a:lnRef idx="0">
              <a:srgbClr val="000000">
                <a:alpha val="0"/>
              </a:srgbClr>
            </a:lnRef>
            <a:fillRef idx="1">
              <a:srgbClr val="FFCA7D"/>
            </a:fillRef>
            <a:effectRef idx="0">
              <a:scrgbClr r="0" g="0" b="0"/>
            </a:effectRef>
            <a:fontRef idx="none"/>
          </p:style>
          <p:txBody>
            <a:bodyPr/>
            <a:lstStyle/>
            <a:p>
              <a:endParaRPr lang="en-IN"/>
            </a:p>
          </p:txBody>
        </p:sp>
        <p:sp>
          <p:nvSpPr>
            <p:cNvPr id="21" name="Shape 429">
              <a:extLst>
                <a:ext uri="{FF2B5EF4-FFF2-40B4-BE49-F238E27FC236}">
                  <a16:creationId xmlns:a16="http://schemas.microsoft.com/office/drawing/2014/main" id="{6E7D5CED-BBEF-5D20-9B9F-170618F6C245}"/>
                </a:ext>
              </a:extLst>
            </p:cNvPr>
            <p:cNvSpPr/>
            <p:nvPr/>
          </p:nvSpPr>
          <p:spPr>
            <a:xfrm>
              <a:off x="1513586" y="4673715"/>
              <a:ext cx="255651" cy="256222"/>
            </a:xfrm>
            <a:custGeom>
              <a:avLst/>
              <a:gdLst/>
              <a:ahLst/>
              <a:cxnLst/>
              <a:rect l="0" t="0" r="0" b="0"/>
              <a:pathLst>
                <a:path w="255651" h="256222">
                  <a:moveTo>
                    <a:pt x="0" y="127826"/>
                  </a:moveTo>
                  <a:cubicBezTo>
                    <a:pt x="0" y="57074"/>
                    <a:pt x="57023" y="0"/>
                    <a:pt x="127762" y="0"/>
                  </a:cubicBezTo>
                  <a:cubicBezTo>
                    <a:pt x="198501" y="0"/>
                    <a:pt x="255651" y="57074"/>
                    <a:pt x="255651" y="127826"/>
                  </a:cubicBezTo>
                  <a:cubicBezTo>
                    <a:pt x="255651" y="198577"/>
                    <a:pt x="198501" y="256222"/>
                    <a:pt x="127762" y="256222"/>
                  </a:cubicBezTo>
                  <a:cubicBezTo>
                    <a:pt x="57023" y="256222"/>
                    <a:pt x="0" y="198577"/>
                    <a:pt x="0" y="127826"/>
                  </a:cubicBezTo>
                  <a:close/>
                </a:path>
              </a:pathLst>
            </a:custGeom>
            <a:ln w="38224" cap="flat">
              <a:miter lim="127000"/>
            </a:ln>
          </p:spPr>
          <p:style>
            <a:lnRef idx="1">
              <a:srgbClr val="FFB0FF"/>
            </a:lnRef>
            <a:fillRef idx="0">
              <a:srgbClr val="000000">
                <a:alpha val="0"/>
              </a:srgbClr>
            </a:fillRef>
            <a:effectRef idx="0">
              <a:scrgbClr r="0" g="0" b="0"/>
            </a:effectRef>
            <a:fontRef idx="none"/>
          </p:style>
          <p:txBody>
            <a:bodyPr/>
            <a:lstStyle/>
            <a:p>
              <a:endParaRPr lang="en-IN"/>
            </a:p>
          </p:txBody>
        </p:sp>
        <p:sp>
          <p:nvSpPr>
            <p:cNvPr id="22" name="Shape 430">
              <a:extLst>
                <a:ext uri="{FF2B5EF4-FFF2-40B4-BE49-F238E27FC236}">
                  <a16:creationId xmlns:a16="http://schemas.microsoft.com/office/drawing/2014/main" id="{8A360547-C9D3-0141-30AC-C202AF11C26E}"/>
                </a:ext>
              </a:extLst>
            </p:cNvPr>
            <p:cNvSpPr/>
            <p:nvPr/>
          </p:nvSpPr>
          <p:spPr>
            <a:xfrm>
              <a:off x="814045" y="3160014"/>
              <a:ext cx="437680" cy="437642"/>
            </a:xfrm>
            <a:custGeom>
              <a:avLst/>
              <a:gdLst/>
              <a:ahLst/>
              <a:cxnLst/>
              <a:rect l="0" t="0" r="0" b="0"/>
              <a:pathLst>
                <a:path w="437680" h="437642">
                  <a:moveTo>
                    <a:pt x="0" y="219075"/>
                  </a:moveTo>
                  <a:cubicBezTo>
                    <a:pt x="0" y="98171"/>
                    <a:pt x="98158" y="0"/>
                    <a:pt x="219126" y="0"/>
                  </a:cubicBezTo>
                  <a:cubicBezTo>
                    <a:pt x="339535" y="0"/>
                    <a:pt x="437680" y="98171"/>
                    <a:pt x="437680" y="219075"/>
                  </a:cubicBezTo>
                  <a:cubicBezTo>
                    <a:pt x="437680" y="339471"/>
                    <a:pt x="339535" y="437642"/>
                    <a:pt x="219126" y="437642"/>
                  </a:cubicBezTo>
                  <a:cubicBezTo>
                    <a:pt x="98158" y="437642"/>
                    <a:pt x="0" y="339471"/>
                    <a:pt x="0" y="219075"/>
                  </a:cubicBezTo>
                  <a:close/>
                </a:path>
              </a:pathLst>
            </a:custGeom>
            <a:ln w="29100"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23" name="Shape 12708">
              <a:extLst>
                <a:ext uri="{FF2B5EF4-FFF2-40B4-BE49-F238E27FC236}">
                  <a16:creationId xmlns:a16="http://schemas.microsoft.com/office/drawing/2014/main" id="{14140112-8A1F-29EA-BC6B-ABB21587EF35}"/>
                </a:ext>
              </a:extLst>
            </p:cNvPr>
            <p:cNvSpPr/>
            <p:nvPr/>
          </p:nvSpPr>
          <p:spPr>
            <a:xfrm>
              <a:off x="1047356" y="3346957"/>
              <a:ext cx="881050" cy="85599"/>
            </a:xfrm>
            <a:custGeom>
              <a:avLst/>
              <a:gdLst/>
              <a:ahLst/>
              <a:cxnLst/>
              <a:rect l="0" t="0" r="0" b="0"/>
              <a:pathLst>
                <a:path w="881050" h="85599">
                  <a:moveTo>
                    <a:pt x="0" y="0"/>
                  </a:moveTo>
                  <a:lnTo>
                    <a:pt x="881050" y="0"/>
                  </a:lnTo>
                  <a:lnTo>
                    <a:pt x="881050" y="85599"/>
                  </a:lnTo>
                  <a:lnTo>
                    <a:pt x="0" y="85599"/>
                  </a:lnTo>
                  <a:lnTo>
                    <a:pt x="0" y="0"/>
                  </a:lnTo>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24" name="Shape 432">
              <a:extLst>
                <a:ext uri="{FF2B5EF4-FFF2-40B4-BE49-F238E27FC236}">
                  <a16:creationId xmlns:a16="http://schemas.microsoft.com/office/drawing/2014/main" id="{43AD19FE-B4D8-54FA-B80A-E1D21C2680DE}"/>
                </a:ext>
              </a:extLst>
            </p:cNvPr>
            <p:cNvSpPr/>
            <p:nvPr/>
          </p:nvSpPr>
          <p:spPr>
            <a:xfrm>
              <a:off x="1683766" y="4177538"/>
              <a:ext cx="183769" cy="142672"/>
            </a:xfrm>
            <a:custGeom>
              <a:avLst/>
              <a:gdLst/>
              <a:ahLst/>
              <a:cxnLst/>
              <a:rect l="0" t="0" r="0" b="0"/>
              <a:pathLst>
                <a:path w="183769" h="142672">
                  <a:moveTo>
                    <a:pt x="91948" y="0"/>
                  </a:moveTo>
                  <a:cubicBezTo>
                    <a:pt x="183769" y="0"/>
                    <a:pt x="183769" y="142672"/>
                    <a:pt x="91948" y="142672"/>
                  </a:cubicBezTo>
                  <a:cubicBezTo>
                    <a:pt x="0" y="142672"/>
                    <a:pt x="0" y="0"/>
                    <a:pt x="91948" y="0"/>
                  </a:cubicBezTo>
                  <a:close/>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25" name="Shape 433">
              <a:extLst>
                <a:ext uri="{FF2B5EF4-FFF2-40B4-BE49-F238E27FC236}">
                  <a16:creationId xmlns:a16="http://schemas.microsoft.com/office/drawing/2014/main" id="{AAC95FD1-1A3E-BF3C-73D3-ED0AFEE4EA18}"/>
                </a:ext>
              </a:extLst>
            </p:cNvPr>
            <p:cNvSpPr/>
            <p:nvPr/>
          </p:nvSpPr>
          <p:spPr>
            <a:xfrm>
              <a:off x="657238" y="4629760"/>
              <a:ext cx="174054" cy="150076"/>
            </a:xfrm>
            <a:custGeom>
              <a:avLst/>
              <a:gdLst/>
              <a:ahLst/>
              <a:cxnLst/>
              <a:rect l="0" t="0" r="0" b="0"/>
              <a:pathLst>
                <a:path w="174054" h="150076">
                  <a:moveTo>
                    <a:pt x="0" y="0"/>
                  </a:moveTo>
                  <a:lnTo>
                    <a:pt x="174054" y="0"/>
                  </a:lnTo>
                  <a:lnTo>
                    <a:pt x="86754" y="150076"/>
                  </a:lnTo>
                  <a:lnTo>
                    <a:pt x="0" y="0"/>
                  </a:lnTo>
                  <a:close/>
                </a:path>
              </a:pathLst>
            </a:custGeom>
            <a:ln w="0" cap="flat">
              <a:miter lim="127000"/>
            </a:ln>
          </p:spPr>
          <p:style>
            <a:lnRef idx="0">
              <a:srgbClr val="000000">
                <a:alpha val="0"/>
              </a:srgbClr>
            </a:lnRef>
            <a:fillRef idx="1">
              <a:srgbClr val="FFB0FF"/>
            </a:fillRef>
            <a:effectRef idx="0">
              <a:scrgbClr r="0" g="0" b="0"/>
            </a:effectRef>
            <a:fontRef idx="none"/>
          </p:style>
          <p:txBody>
            <a:bodyPr/>
            <a:lstStyle/>
            <a:p>
              <a:endParaRPr lang="en-IN"/>
            </a:p>
          </p:txBody>
        </p:sp>
        <p:sp>
          <p:nvSpPr>
            <p:cNvPr id="26" name="Shape 434">
              <a:extLst>
                <a:ext uri="{FF2B5EF4-FFF2-40B4-BE49-F238E27FC236}">
                  <a16:creationId xmlns:a16="http://schemas.microsoft.com/office/drawing/2014/main" id="{58D6B354-DF8C-427A-8498-BFEC2B6B09AF}"/>
                </a:ext>
              </a:extLst>
            </p:cNvPr>
            <p:cNvSpPr/>
            <p:nvPr/>
          </p:nvSpPr>
          <p:spPr>
            <a:xfrm>
              <a:off x="821931" y="3851910"/>
              <a:ext cx="122149" cy="108725"/>
            </a:xfrm>
            <a:custGeom>
              <a:avLst/>
              <a:gdLst/>
              <a:ahLst/>
              <a:cxnLst/>
              <a:rect l="0" t="0" r="0" b="0"/>
              <a:pathLst>
                <a:path w="122149" h="108725">
                  <a:moveTo>
                    <a:pt x="24193" y="0"/>
                  </a:moveTo>
                  <a:cubicBezTo>
                    <a:pt x="27991" y="0"/>
                    <a:pt x="31915" y="1397"/>
                    <a:pt x="35420" y="4953"/>
                  </a:cubicBezTo>
                  <a:cubicBezTo>
                    <a:pt x="60515" y="30049"/>
                    <a:pt x="85623" y="55182"/>
                    <a:pt x="110744" y="80277"/>
                  </a:cubicBezTo>
                  <a:cubicBezTo>
                    <a:pt x="122149" y="92126"/>
                    <a:pt x="110947" y="108725"/>
                    <a:pt x="98146" y="108725"/>
                  </a:cubicBezTo>
                  <a:cubicBezTo>
                    <a:pt x="94297" y="108725"/>
                    <a:pt x="90322" y="107226"/>
                    <a:pt x="86766" y="103683"/>
                  </a:cubicBezTo>
                  <a:cubicBezTo>
                    <a:pt x="61671" y="78575"/>
                    <a:pt x="36563" y="53454"/>
                    <a:pt x="11443" y="28346"/>
                  </a:cubicBezTo>
                  <a:cubicBezTo>
                    <a:pt x="0" y="16891"/>
                    <a:pt x="11341" y="0"/>
                    <a:pt x="24193"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27" name="Shape 435">
              <a:extLst>
                <a:ext uri="{FF2B5EF4-FFF2-40B4-BE49-F238E27FC236}">
                  <a16:creationId xmlns:a16="http://schemas.microsoft.com/office/drawing/2014/main" id="{7FC1F823-6595-AE87-3E5D-B9AFCFCFB2E5}"/>
                </a:ext>
              </a:extLst>
            </p:cNvPr>
            <p:cNvSpPr/>
            <p:nvPr/>
          </p:nvSpPr>
          <p:spPr>
            <a:xfrm>
              <a:off x="821969" y="3851910"/>
              <a:ext cx="122161" cy="108725"/>
            </a:xfrm>
            <a:custGeom>
              <a:avLst/>
              <a:gdLst/>
              <a:ahLst/>
              <a:cxnLst/>
              <a:rect l="0" t="0" r="0" b="0"/>
              <a:pathLst>
                <a:path w="122161" h="108725">
                  <a:moveTo>
                    <a:pt x="97955" y="0"/>
                  </a:moveTo>
                  <a:cubicBezTo>
                    <a:pt x="110807" y="0"/>
                    <a:pt x="122161" y="16891"/>
                    <a:pt x="110706" y="28346"/>
                  </a:cubicBezTo>
                  <a:cubicBezTo>
                    <a:pt x="85585" y="53454"/>
                    <a:pt x="60477" y="78575"/>
                    <a:pt x="35382" y="103683"/>
                  </a:cubicBezTo>
                  <a:cubicBezTo>
                    <a:pt x="31826" y="107226"/>
                    <a:pt x="27851" y="108725"/>
                    <a:pt x="24003" y="108725"/>
                  </a:cubicBezTo>
                  <a:cubicBezTo>
                    <a:pt x="11201" y="108725"/>
                    <a:pt x="0" y="92126"/>
                    <a:pt x="11405" y="80277"/>
                  </a:cubicBezTo>
                  <a:cubicBezTo>
                    <a:pt x="36525" y="55182"/>
                    <a:pt x="61633" y="30049"/>
                    <a:pt x="86728" y="4953"/>
                  </a:cubicBezTo>
                  <a:cubicBezTo>
                    <a:pt x="90234" y="1397"/>
                    <a:pt x="94158" y="0"/>
                    <a:pt x="9795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28" name="Shape 436">
              <a:extLst>
                <a:ext uri="{FF2B5EF4-FFF2-40B4-BE49-F238E27FC236}">
                  <a16:creationId xmlns:a16="http://schemas.microsoft.com/office/drawing/2014/main" id="{46BB798A-DCC0-4EC3-33D2-4CD2A54C00D2}"/>
                </a:ext>
              </a:extLst>
            </p:cNvPr>
            <p:cNvSpPr/>
            <p:nvPr/>
          </p:nvSpPr>
          <p:spPr>
            <a:xfrm>
              <a:off x="660032" y="2151507"/>
              <a:ext cx="47358" cy="197993"/>
            </a:xfrm>
            <a:custGeom>
              <a:avLst/>
              <a:gdLst/>
              <a:ahLst/>
              <a:cxnLst/>
              <a:rect l="0" t="0" r="0" b="0"/>
              <a:pathLst>
                <a:path w="47358" h="197993">
                  <a:moveTo>
                    <a:pt x="23685" y="0"/>
                  </a:moveTo>
                  <a:cubicBezTo>
                    <a:pt x="35509" y="0"/>
                    <a:pt x="47358" y="7620"/>
                    <a:pt x="47358" y="23114"/>
                  </a:cubicBezTo>
                  <a:lnTo>
                    <a:pt x="47358" y="174879"/>
                  </a:lnTo>
                  <a:cubicBezTo>
                    <a:pt x="47358" y="190246"/>
                    <a:pt x="35509" y="197993"/>
                    <a:pt x="23685" y="197993"/>
                  </a:cubicBezTo>
                  <a:cubicBezTo>
                    <a:pt x="11836" y="197993"/>
                    <a:pt x="0" y="190246"/>
                    <a:pt x="0" y="174879"/>
                  </a:cubicBezTo>
                  <a:lnTo>
                    <a:pt x="0" y="23114"/>
                  </a:lnTo>
                  <a:cubicBezTo>
                    <a:pt x="0" y="7620"/>
                    <a:pt x="11836" y="0"/>
                    <a:pt x="23685"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29" name="Shape 437">
              <a:extLst>
                <a:ext uri="{FF2B5EF4-FFF2-40B4-BE49-F238E27FC236}">
                  <a16:creationId xmlns:a16="http://schemas.microsoft.com/office/drawing/2014/main" id="{70913B4F-A904-D7E8-E295-D2149800568D}"/>
                </a:ext>
              </a:extLst>
            </p:cNvPr>
            <p:cNvSpPr/>
            <p:nvPr/>
          </p:nvSpPr>
          <p:spPr>
            <a:xfrm>
              <a:off x="577291" y="2226564"/>
              <a:ext cx="213424" cy="47879"/>
            </a:xfrm>
            <a:custGeom>
              <a:avLst/>
              <a:gdLst/>
              <a:ahLst/>
              <a:cxnLst/>
              <a:rect l="0" t="0" r="0" b="0"/>
              <a:pathLst>
                <a:path w="213424" h="47879">
                  <a:moveTo>
                    <a:pt x="30251" y="0"/>
                  </a:moveTo>
                  <a:lnTo>
                    <a:pt x="182601" y="0"/>
                  </a:lnTo>
                  <a:cubicBezTo>
                    <a:pt x="213424" y="0"/>
                    <a:pt x="213424" y="47879"/>
                    <a:pt x="182601" y="47879"/>
                  </a:cubicBezTo>
                  <a:lnTo>
                    <a:pt x="30251" y="47879"/>
                  </a:lnTo>
                  <a:cubicBezTo>
                    <a:pt x="0" y="47879"/>
                    <a:pt x="0" y="0"/>
                    <a:pt x="30251" y="0"/>
                  </a:cubicBezTo>
                  <a:close/>
                </a:path>
              </a:pathLst>
            </a:custGeom>
            <a:ln w="0" cap="flat">
              <a:miter lim="127000"/>
            </a:ln>
          </p:spPr>
          <p:style>
            <a:lnRef idx="0">
              <a:srgbClr val="000000">
                <a:alpha val="0"/>
              </a:srgbClr>
            </a:lnRef>
            <a:fillRef idx="1">
              <a:srgbClr val="FF87AF"/>
            </a:fillRef>
            <a:effectRef idx="0">
              <a:scrgbClr r="0" g="0" b="0"/>
            </a:effectRef>
            <a:fontRef idx="none"/>
          </p:style>
          <p:txBody>
            <a:bodyPr/>
            <a:lstStyle/>
            <a:p>
              <a:endParaRPr lang="en-IN"/>
            </a:p>
          </p:txBody>
        </p:sp>
        <p:sp>
          <p:nvSpPr>
            <p:cNvPr id="30" name="Shape 438">
              <a:extLst>
                <a:ext uri="{FF2B5EF4-FFF2-40B4-BE49-F238E27FC236}">
                  <a16:creationId xmlns:a16="http://schemas.microsoft.com/office/drawing/2014/main" id="{1AF87784-E3E1-35BF-5E9F-65C908D11EF4}"/>
                </a:ext>
              </a:extLst>
            </p:cNvPr>
            <p:cNvSpPr/>
            <p:nvPr/>
          </p:nvSpPr>
          <p:spPr>
            <a:xfrm>
              <a:off x="543903" y="2863977"/>
              <a:ext cx="61620" cy="47371"/>
            </a:xfrm>
            <a:custGeom>
              <a:avLst/>
              <a:gdLst/>
              <a:ahLst/>
              <a:cxnLst/>
              <a:rect l="0" t="0" r="0" b="0"/>
              <a:pathLst>
                <a:path w="61620" h="47371">
                  <a:moveTo>
                    <a:pt x="30797" y="0"/>
                  </a:moveTo>
                  <a:cubicBezTo>
                    <a:pt x="61620" y="0"/>
                    <a:pt x="61620" y="47371"/>
                    <a:pt x="30797" y="47371"/>
                  </a:cubicBezTo>
                  <a:cubicBezTo>
                    <a:pt x="0" y="47371"/>
                    <a:pt x="0" y="0"/>
                    <a:pt x="30797"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31" name="Shape 439">
              <a:extLst>
                <a:ext uri="{FF2B5EF4-FFF2-40B4-BE49-F238E27FC236}">
                  <a16:creationId xmlns:a16="http://schemas.microsoft.com/office/drawing/2014/main" id="{E66D25B4-F37C-7945-6DEF-231707BBF1A6}"/>
                </a:ext>
              </a:extLst>
            </p:cNvPr>
            <p:cNvSpPr/>
            <p:nvPr/>
          </p:nvSpPr>
          <p:spPr>
            <a:xfrm>
              <a:off x="719366" y="2633345"/>
              <a:ext cx="122695" cy="95377"/>
            </a:xfrm>
            <a:custGeom>
              <a:avLst/>
              <a:gdLst/>
              <a:ahLst/>
              <a:cxnLst/>
              <a:rect l="0" t="0" r="0" b="0"/>
              <a:pathLst>
                <a:path w="122695" h="95377">
                  <a:moveTo>
                    <a:pt x="61074" y="0"/>
                  </a:moveTo>
                  <a:cubicBezTo>
                    <a:pt x="122695" y="0"/>
                    <a:pt x="122695" y="95377"/>
                    <a:pt x="61074" y="95377"/>
                  </a:cubicBezTo>
                  <a:cubicBezTo>
                    <a:pt x="0" y="95377"/>
                    <a:pt x="0" y="0"/>
                    <a:pt x="61074"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32" name="Shape 440">
              <a:extLst>
                <a:ext uri="{FF2B5EF4-FFF2-40B4-BE49-F238E27FC236}">
                  <a16:creationId xmlns:a16="http://schemas.microsoft.com/office/drawing/2014/main" id="{0520D807-6213-D8EC-ABFB-DD08FEBBAFFC}"/>
                </a:ext>
              </a:extLst>
            </p:cNvPr>
            <p:cNvSpPr/>
            <p:nvPr/>
          </p:nvSpPr>
          <p:spPr>
            <a:xfrm>
              <a:off x="1338961" y="3740912"/>
              <a:ext cx="60452" cy="1402588"/>
            </a:xfrm>
            <a:custGeom>
              <a:avLst/>
              <a:gdLst/>
              <a:ahLst/>
              <a:cxnLst/>
              <a:rect l="0" t="0" r="0" b="0"/>
              <a:pathLst>
                <a:path w="60452" h="1402588">
                  <a:moveTo>
                    <a:pt x="54807" y="1402588"/>
                  </a:moveTo>
                  <a:lnTo>
                    <a:pt x="57855" y="1392683"/>
                  </a:lnTo>
                  <a:cubicBezTo>
                    <a:pt x="59508" y="1384379"/>
                    <a:pt x="60452" y="1375079"/>
                    <a:pt x="60452" y="1364451"/>
                  </a:cubicBezTo>
                  <a:cubicBezTo>
                    <a:pt x="60452" y="1278851"/>
                    <a:pt x="0" y="1278851"/>
                    <a:pt x="0" y="1193826"/>
                  </a:cubicBezTo>
                  <a:cubicBezTo>
                    <a:pt x="0" y="1108227"/>
                    <a:pt x="60452" y="1108227"/>
                    <a:pt x="60452" y="1023201"/>
                  </a:cubicBezTo>
                  <a:cubicBezTo>
                    <a:pt x="60452" y="938175"/>
                    <a:pt x="0" y="938175"/>
                    <a:pt x="0" y="852577"/>
                  </a:cubicBezTo>
                  <a:cubicBezTo>
                    <a:pt x="0" y="767550"/>
                    <a:pt x="60452" y="767550"/>
                    <a:pt x="60452" y="681977"/>
                  </a:cubicBezTo>
                  <a:cubicBezTo>
                    <a:pt x="60452" y="596951"/>
                    <a:pt x="0" y="596951"/>
                    <a:pt x="0" y="511353"/>
                  </a:cubicBezTo>
                  <a:cubicBezTo>
                    <a:pt x="0" y="426326"/>
                    <a:pt x="60452" y="426326"/>
                    <a:pt x="60452" y="341300"/>
                  </a:cubicBezTo>
                  <a:cubicBezTo>
                    <a:pt x="60452" y="255702"/>
                    <a:pt x="0" y="255702"/>
                    <a:pt x="0" y="170675"/>
                  </a:cubicBezTo>
                  <a:cubicBezTo>
                    <a:pt x="0" y="85090"/>
                    <a:pt x="60452" y="85090"/>
                    <a:pt x="60452" y="0"/>
                  </a:cubicBezTo>
                </a:path>
              </a:pathLst>
            </a:custGeom>
            <a:ln w="18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33" name="Shape 441">
              <a:extLst>
                <a:ext uri="{FF2B5EF4-FFF2-40B4-BE49-F238E27FC236}">
                  <a16:creationId xmlns:a16="http://schemas.microsoft.com/office/drawing/2014/main" id="{49B43DB4-4936-B6A1-53A1-62389AFF3F91}"/>
                </a:ext>
              </a:extLst>
            </p:cNvPr>
            <p:cNvSpPr/>
            <p:nvPr/>
          </p:nvSpPr>
          <p:spPr>
            <a:xfrm>
              <a:off x="1251077" y="3740912"/>
              <a:ext cx="61087" cy="1402588"/>
            </a:xfrm>
            <a:custGeom>
              <a:avLst/>
              <a:gdLst/>
              <a:ahLst/>
              <a:cxnLst/>
              <a:rect l="0" t="0" r="0" b="0"/>
              <a:pathLst>
                <a:path w="61087" h="1402588">
                  <a:moveTo>
                    <a:pt x="55383" y="1402588"/>
                  </a:moveTo>
                  <a:lnTo>
                    <a:pt x="58462" y="1392683"/>
                  </a:lnTo>
                  <a:cubicBezTo>
                    <a:pt x="60132" y="1384379"/>
                    <a:pt x="61087" y="1375079"/>
                    <a:pt x="61087" y="1364451"/>
                  </a:cubicBezTo>
                  <a:cubicBezTo>
                    <a:pt x="61087" y="1278851"/>
                    <a:pt x="0" y="1278851"/>
                    <a:pt x="0" y="1193826"/>
                  </a:cubicBezTo>
                  <a:cubicBezTo>
                    <a:pt x="0" y="1108227"/>
                    <a:pt x="61087" y="1108227"/>
                    <a:pt x="61087" y="1023201"/>
                  </a:cubicBezTo>
                  <a:cubicBezTo>
                    <a:pt x="61087" y="938175"/>
                    <a:pt x="0" y="938175"/>
                    <a:pt x="0" y="852577"/>
                  </a:cubicBezTo>
                  <a:cubicBezTo>
                    <a:pt x="0" y="767550"/>
                    <a:pt x="61087" y="767550"/>
                    <a:pt x="61087" y="681977"/>
                  </a:cubicBezTo>
                  <a:cubicBezTo>
                    <a:pt x="61087" y="596951"/>
                    <a:pt x="0" y="596951"/>
                    <a:pt x="0" y="511353"/>
                  </a:cubicBezTo>
                  <a:cubicBezTo>
                    <a:pt x="0" y="426326"/>
                    <a:pt x="61087" y="426326"/>
                    <a:pt x="61087" y="341300"/>
                  </a:cubicBezTo>
                  <a:cubicBezTo>
                    <a:pt x="61087" y="255702"/>
                    <a:pt x="0" y="255702"/>
                    <a:pt x="0" y="170675"/>
                  </a:cubicBezTo>
                  <a:cubicBezTo>
                    <a:pt x="0" y="85090"/>
                    <a:pt x="61087" y="85090"/>
                    <a:pt x="61087" y="0"/>
                  </a:cubicBezTo>
                </a:path>
              </a:pathLst>
            </a:custGeom>
            <a:ln w="18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34" name="Shape 442">
              <a:extLst>
                <a:ext uri="{FF2B5EF4-FFF2-40B4-BE49-F238E27FC236}">
                  <a16:creationId xmlns:a16="http://schemas.microsoft.com/office/drawing/2014/main" id="{BB57235A-C8DE-624C-48A8-8CEF6A3D0FC2}"/>
                </a:ext>
              </a:extLst>
            </p:cNvPr>
            <p:cNvSpPr/>
            <p:nvPr/>
          </p:nvSpPr>
          <p:spPr>
            <a:xfrm>
              <a:off x="1163777" y="3740912"/>
              <a:ext cx="61049" cy="1402588"/>
            </a:xfrm>
            <a:custGeom>
              <a:avLst/>
              <a:gdLst/>
              <a:ahLst/>
              <a:cxnLst/>
              <a:rect l="0" t="0" r="0" b="0"/>
              <a:pathLst>
                <a:path w="61049" h="1402588">
                  <a:moveTo>
                    <a:pt x="55349" y="1402588"/>
                  </a:moveTo>
                  <a:lnTo>
                    <a:pt x="58426" y="1392683"/>
                  </a:lnTo>
                  <a:cubicBezTo>
                    <a:pt x="60095" y="1384379"/>
                    <a:pt x="61049" y="1375079"/>
                    <a:pt x="61049" y="1364451"/>
                  </a:cubicBezTo>
                  <a:cubicBezTo>
                    <a:pt x="61049" y="1278851"/>
                    <a:pt x="0" y="1278851"/>
                    <a:pt x="0" y="1193826"/>
                  </a:cubicBezTo>
                  <a:cubicBezTo>
                    <a:pt x="0" y="1108227"/>
                    <a:pt x="61049" y="1108227"/>
                    <a:pt x="61049" y="1023201"/>
                  </a:cubicBezTo>
                  <a:cubicBezTo>
                    <a:pt x="61049" y="938175"/>
                    <a:pt x="0" y="938175"/>
                    <a:pt x="0" y="852577"/>
                  </a:cubicBezTo>
                  <a:cubicBezTo>
                    <a:pt x="0" y="767550"/>
                    <a:pt x="61049" y="767550"/>
                    <a:pt x="61049" y="681977"/>
                  </a:cubicBezTo>
                  <a:cubicBezTo>
                    <a:pt x="61049" y="596951"/>
                    <a:pt x="0" y="596951"/>
                    <a:pt x="0" y="511353"/>
                  </a:cubicBezTo>
                  <a:cubicBezTo>
                    <a:pt x="0" y="426326"/>
                    <a:pt x="61049" y="426326"/>
                    <a:pt x="61049" y="341300"/>
                  </a:cubicBezTo>
                  <a:cubicBezTo>
                    <a:pt x="61049" y="255702"/>
                    <a:pt x="0" y="255702"/>
                    <a:pt x="0" y="170675"/>
                  </a:cubicBezTo>
                  <a:cubicBezTo>
                    <a:pt x="0" y="85090"/>
                    <a:pt x="61049" y="85090"/>
                    <a:pt x="61049" y="0"/>
                  </a:cubicBezTo>
                </a:path>
              </a:pathLst>
            </a:custGeom>
            <a:ln w="18825" cap="flat">
              <a:miter lim="127000"/>
            </a:ln>
          </p:spPr>
          <p:style>
            <a:lnRef idx="1">
              <a:srgbClr val="414143"/>
            </a:lnRef>
            <a:fillRef idx="0">
              <a:srgbClr val="000000">
                <a:alpha val="0"/>
              </a:srgbClr>
            </a:fillRef>
            <a:effectRef idx="0">
              <a:scrgbClr r="0" g="0" b="0"/>
            </a:effectRef>
            <a:fontRef idx="none"/>
          </p:style>
          <p:txBody>
            <a:bodyPr/>
            <a:lstStyle/>
            <a:p>
              <a:endParaRPr lang="en-IN"/>
            </a:p>
          </p:txBody>
        </p:sp>
        <p:sp>
          <p:nvSpPr>
            <p:cNvPr id="35" name="Shape 443">
              <a:extLst>
                <a:ext uri="{FF2B5EF4-FFF2-40B4-BE49-F238E27FC236}">
                  <a16:creationId xmlns:a16="http://schemas.microsoft.com/office/drawing/2014/main" id="{1ADF5ABD-5EE9-6016-0B88-E32D460A413F}"/>
                </a:ext>
              </a:extLst>
            </p:cNvPr>
            <p:cNvSpPr/>
            <p:nvPr/>
          </p:nvSpPr>
          <p:spPr>
            <a:xfrm>
              <a:off x="0" y="3498850"/>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36" name="Shape 444">
              <a:extLst>
                <a:ext uri="{FF2B5EF4-FFF2-40B4-BE49-F238E27FC236}">
                  <a16:creationId xmlns:a16="http://schemas.microsoft.com/office/drawing/2014/main" id="{28D423D3-795C-D636-2943-B62E8ED29681}"/>
                </a:ext>
              </a:extLst>
            </p:cNvPr>
            <p:cNvSpPr/>
            <p:nvPr/>
          </p:nvSpPr>
          <p:spPr>
            <a:xfrm>
              <a:off x="0" y="3400679"/>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37" name="Shape 445">
              <a:extLst>
                <a:ext uri="{FF2B5EF4-FFF2-40B4-BE49-F238E27FC236}">
                  <a16:creationId xmlns:a16="http://schemas.microsoft.com/office/drawing/2014/main" id="{0B16B081-7E97-5C9F-C286-2B74DA3675DB}"/>
                </a:ext>
              </a:extLst>
            </p:cNvPr>
            <p:cNvSpPr/>
            <p:nvPr/>
          </p:nvSpPr>
          <p:spPr>
            <a:xfrm>
              <a:off x="0" y="3302508"/>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38" name="Shape 446">
              <a:extLst>
                <a:ext uri="{FF2B5EF4-FFF2-40B4-BE49-F238E27FC236}">
                  <a16:creationId xmlns:a16="http://schemas.microsoft.com/office/drawing/2014/main" id="{098695CD-06B2-48CF-4485-0341D86C8AD3}"/>
                </a:ext>
              </a:extLst>
            </p:cNvPr>
            <p:cNvSpPr/>
            <p:nvPr/>
          </p:nvSpPr>
          <p:spPr>
            <a:xfrm>
              <a:off x="0" y="3204337"/>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39" name="Shape 447">
              <a:extLst>
                <a:ext uri="{FF2B5EF4-FFF2-40B4-BE49-F238E27FC236}">
                  <a16:creationId xmlns:a16="http://schemas.microsoft.com/office/drawing/2014/main" id="{1C39557D-68A6-706B-FDC4-F9AACC353FD1}"/>
                </a:ext>
              </a:extLst>
            </p:cNvPr>
            <p:cNvSpPr/>
            <p:nvPr/>
          </p:nvSpPr>
          <p:spPr>
            <a:xfrm>
              <a:off x="0" y="3106166"/>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40" name="Shape 448">
              <a:extLst>
                <a:ext uri="{FF2B5EF4-FFF2-40B4-BE49-F238E27FC236}">
                  <a16:creationId xmlns:a16="http://schemas.microsoft.com/office/drawing/2014/main" id="{AEBC6C6F-3EB7-06F7-62E0-C593656BFA8A}"/>
                </a:ext>
              </a:extLst>
            </p:cNvPr>
            <p:cNvSpPr/>
            <p:nvPr/>
          </p:nvSpPr>
          <p:spPr>
            <a:xfrm>
              <a:off x="0" y="3008122"/>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41" name="Shape 449">
              <a:extLst>
                <a:ext uri="{FF2B5EF4-FFF2-40B4-BE49-F238E27FC236}">
                  <a16:creationId xmlns:a16="http://schemas.microsoft.com/office/drawing/2014/main" id="{6E5B1C1C-C91C-B35F-32E5-0801C487E62E}"/>
                </a:ext>
              </a:extLst>
            </p:cNvPr>
            <p:cNvSpPr/>
            <p:nvPr/>
          </p:nvSpPr>
          <p:spPr>
            <a:xfrm>
              <a:off x="0" y="2909951"/>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42" name="Shape 450">
              <a:extLst>
                <a:ext uri="{FF2B5EF4-FFF2-40B4-BE49-F238E27FC236}">
                  <a16:creationId xmlns:a16="http://schemas.microsoft.com/office/drawing/2014/main" id="{FC4C60C5-9DF2-0688-2902-4A8735C07589}"/>
                </a:ext>
              </a:extLst>
            </p:cNvPr>
            <p:cNvSpPr/>
            <p:nvPr/>
          </p:nvSpPr>
          <p:spPr>
            <a:xfrm>
              <a:off x="0" y="2811780"/>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43" name="Shape 451">
              <a:extLst>
                <a:ext uri="{FF2B5EF4-FFF2-40B4-BE49-F238E27FC236}">
                  <a16:creationId xmlns:a16="http://schemas.microsoft.com/office/drawing/2014/main" id="{81C11836-2EC1-877B-439D-40F5FED0E242}"/>
                </a:ext>
              </a:extLst>
            </p:cNvPr>
            <p:cNvSpPr/>
            <p:nvPr/>
          </p:nvSpPr>
          <p:spPr>
            <a:xfrm>
              <a:off x="0" y="2713609"/>
              <a:ext cx="252997" cy="0"/>
            </a:xfrm>
            <a:custGeom>
              <a:avLst/>
              <a:gdLst/>
              <a:ahLst/>
              <a:cxnLst/>
              <a:rect l="0" t="0" r="0" b="0"/>
              <a:pathLst>
                <a:path w="252997">
                  <a:moveTo>
                    <a:pt x="252997" y="0"/>
                  </a:moveTo>
                  <a:lnTo>
                    <a:pt x="0" y="0"/>
                  </a:lnTo>
                </a:path>
              </a:pathLst>
            </a:custGeom>
            <a:ln w="49075" cap="flat">
              <a:miter lim="127000"/>
            </a:ln>
          </p:spPr>
          <p:style>
            <a:lnRef idx="1">
              <a:srgbClr val="FF87AF"/>
            </a:lnRef>
            <a:fillRef idx="0">
              <a:srgbClr val="000000">
                <a:alpha val="0"/>
              </a:srgbClr>
            </a:fillRef>
            <a:effectRef idx="0">
              <a:scrgbClr r="0" g="0" b="0"/>
            </a:effectRef>
            <a:fontRef idx="none"/>
          </p:style>
          <p:txBody>
            <a:bodyPr/>
            <a:lstStyle/>
            <a:p>
              <a:endParaRPr lang="en-IN"/>
            </a:p>
          </p:txBody>
        </p:sp>
        <p:sp>
          <p:nvSpPr>
            <p:cNvPr id="44" name="Shape 452">
              <a:extLst>
                <a:ext uri="{FF2B5EF4-FFF2-40B4-BE49-F238E27FC236}">
                  <a16:creationId xmlns:a16="http://schemas.microsoft.com/office/drawing/2014/main" id="{8E6F1D11-8485-74A5-9A6B-8F7367DA6525}"/>
                </a:ext>
              </a:extLst>
            </p:cNvPr>
            <p:cNvSpPr/>
            <p:nvPr/>
          </p:nvSpPr>
          <p:spPr>
            <a:xfrm>
              <a:off x="63425" y="4906785"/>
              <a:ext cx="70750" cy="54775"/>
            </a:xfrm>
            <a:custGeom>
              <a:avLst/>
              <a:gdLst/>
              <a:ahLst/>
              <a:cxnLst/>
              <a:rect l="0" t="0" r="0" b="0"/>
              <a:pathLst>
                <a:path w="70750" h="54775">
                  <a:moveTo>
                    <a:pt x="35375" y="0"/>
                  </a:moveTo>
                  <a:cubicBezTo>
                    <a:pt x="70750" y="0"/>
                    <a:pt x="70750" y="54775"/>
                    <a:pt x="35375" y="54775"/>
                  </a:cubicBezTo>
                  <a:cubicBezTo>
                    <a:pt x="0" y="54775"/>
                    <a:pt x="0" y="0"/>
                    <a:pt x="3537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45" name="Shape 453">
              <a:extLst>
                <a:ext uri="{FF2B5EF4-FFF2-40B4-BE49-F238E27FC236}">
                  <a16:creationId xmlns:a16="http://schemas.microsoft.com/office/drawing/2014/main" id="{382B1B96-7F46-F52D-F94C-DA2D4143316A}"/>
                </a:ext>
              </a:extLst>
            </p:cNvPr>
            <p:cNvSpPr/>
            <p:nvPr/>
          </p:nvSpPr>
          <p:spPr>
            <a:xfrm>
              <a:off x="63425" y="4780115"/>
              <a:ext cx="70750" cy="54775"/>
            </a:xfrm>
            <a:custGeom>
              <a:avLst/>
              <a:gdLst/>
              <a:ahLst/>
              <a:cxnLst/>
              <a:rect l="0" t="0" r="0" b="0"/>
              <a:pathLst>
                <a:path w="70750" h="54775">
                  <a:moveTo>
                    <a:pt x="35375" y="0"/>
                  </a:moveTo>
                  <a:cubicBezTo>
                    <a:pt x="70750" y="0"/>
                    <a:pt x="70750" y="54775"/>
                    <a:pt x="35375" y="54775"/>
                  </a:cubicBezTo>
                  <a:cubicBezTo>
                    <a:pt x="0" y="54775"/>
                    <a:pt x="0" y="0"/>
                    <a:pt x="3537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46" name="Shape 454">
              <a:extLst>
                <a:ext uri="{FF2B5EF4-FFF2-40B4-BE49-F238E27FC236}">
                  <a16:creationId xmlns:a16="http://schemas.microsoft.com/office/drawing/2014/main" id="{3C0C1C49-B97C-1F16-046B-D7B46C16B0B8}"/>
                </a:ext>
              </a:extLst>
            </p:cNvPr>
            <p:cNvSpPr/>
            <p:nvPr/>
          </p:nvSpPr>
          <p:spPr>
            <a:xfrm>
              <a:off x="63425" y="4653432"/>
              <a:ext cx="70750" cy="54775"/>
            </a:xfrm>
            <a:custGeom>
              <a:avLst/>
              <a:gdLst/>
              <a:ahLst/>
              <a:cxnLst/>
              <a:rect l="0" t="0" r="0" b="0"/>
              <a:pathLst>
                <a:path w="70750" h="54775">
                  <a:moveTo>
                    <a:pt x="35375" y="0"/>
                  </a:moveTo>
                  <a:cubicBezTo>
                    <a:pt x="70750" y="0"/>
                    <a:pt x="70750" y="54775"/>
                    <a:pt x="35375" y="54775"/>
                  </a:cubicBezTo>
                  <a:cubicBezTo>
                    <a:pt x="0" y="54775"/>
                    <a:pt x="0" y="0"/>
                    <a:pt x="3537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47" name="Shape 455">
              <a:extLst>
                <a:ext uri="{FF2B5EF4-FFF2-40B4-BE49-F238E27FC236}">
                  <a16:creationId xmlns:a16="http://schemas.microsoft.com/office/drawing/2014/main" id="{D31BA8E1-0E9B-31BA-5340-2DC20C7E2CD9}"/>
                </a:ext>
              </a:extLst>
            </p:cNvPr>
            <p:cNvSpPr/>
            <p:nvPr/>
          </p:nvSpPr>
          <p:spPr>
            <a:xfrm>
              <a:off x="63425" y="4526738"/>
              <a:ext cx="70750" cy="54801"/>
            </a:xfrm>
            <a:custGeom>
              <a:avLst/>
              <a:gdLst/>
              <a:ahLst/>
              <a:cxnLst/>
              <a:rect l="0" t="0" r="0" b="0"/>
              <a:pathLst>
                <a:path w="70750" h="54801">
                  <a:moveTo>
                    <a:pt x="35375" y="0"/>
                  </a:moveTo>
                  <a:cubicBezTo>
                    <a:pt x="70750" y="0"/>
                    <a:pt x="70750" y="54801"/>
                    <a:pt x="35375" y="54801"/>
                  </a:cubicBezTo>
                  <a:cubicBezTo>
                    <a:pt x="0" y="54801"/>
                    <a:pt x="0" y="0"/>
                    <a:pt x="3537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48" name="Shape 456">
              <a:extLst>
                <a:ext uri="{FF2B5EF4-FFF2-40B4-BE49-F238E27FC236}">
                  <a16:creationId xmlns:a16="http://schemas.microsoft.com/office/drawing/2014/main" id="{02779233-338A-B840-B7C2-98A5127455DA}"/>
                </a:ext>
              </a:extLst>
            </p:cNvPr>
            <p:cNvSpPr/>
            <p:nvPr/>
          </p:nvSpPr>
          <p:spPr>
            <a:xfrm>
              <a:off x="63425" y="4399484"/>
              <a:ext cx="70750" cy="55359"/>
            </a:xfrm>
            <a:custGeom>
              <a:avLst/>
              <a:gdLst/>
              <a:ahLst/>
              <a:cxnLst/>
              <a:rect l="0" t="0" r="0" b="0"/>
              <a:pathLst>
                <a:path w="70750" h="55359">
                  <a:moveTo>
                    <a:pt x="35375" y="0"/>
                  </a:moveTo>
                  <a:cubicBezTo>
                    <a:pt x="70750" y="0"/>
                    <a:pt x="70750" y="55359"/>
                    <a:pt x="35375" y="55359"/>
                  </a:cubicBezTo>
                  <a:cubicBezTo>
                    <a:pt x="0" y="55359"/>
                    <a:pt x="0" y="0"/>
                    <a:pt x="3537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49" name="Shape 457">
              <a:extLst>
                <a:ext uri="{FF2B5EF4-FFF2-40B4-BE49-F238E27FC236}">
                  <a16:creationId xmlns:a16="http://schemas.microsoft.com/office/drawing/2014/main" id="{84FBD131-5CA1-645E-3C67-E314B8D62BF4}"/>
                </a:ext>
              </a:extLst>
            </p:cNvPr>
            <p:cNvSpPr/>
            <p:nvPr/>
          </p:nvSpPr>
          <p:spPr>
            <a:xfrm>
              <a:off x="63425" y="4272814"/>
              <a:ext cx="70750" cy="54775"/>
            </a:xfrm>
            <a:custGeom>
              <a:avLst/>
              <a:gdLst/>
              <a:ahLst/>
              <a:cxnLst/>
              <a:rect l="0" t="0" r="0" b="0"/>
              <a:pathLst>
                <a:path w="70750" h="54775">
                  <a:moveTo>
                    <a:pt x="35375" y="0"/>
                  </a:moveTo>
                  <a:cubicBezTo>
                    <a:pt x="70750" y="0"/>
                    <a:pt x="70750" y="54775"/>
                    <a:pt x="35375" y="54775"/>
                  </a:cubicBezTo>
                  <a:cubicBezTo>
                    <a:pt x="0" y="54775"/>
                    <a:pt x="0" y="0"/>
                    <a:pt x="3537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0" name="Shape 458">
              <a:extLst>
                <a:ext uri="{FF2B5EF4-FFF2-40B4-BE49-F238E27FC236}">
                  <a16:creationId xmlns:a16="http://schemas.microsoft.com/office/drawing/2014/main" id="{6A159D02-48FE-D0CA-1153-C9A58B471B8E}"/>
                </a:ext>
              </a:extLst>
            </p:cNvPr>
            <p:cNvSpPr/>
            <p:nvPr/>
          </p:nvSpPr>
          <p:spPr>
            <a:xfrm>
              <a:off x="63425" y="4146144"/>
              <a:ext cx="70750" cy="54775"/>
            </a:xfrm>
            <a:custGeom>
              <a:avLst/>
              <a:gdLst/>
              <a:ahLst/>
              <a:cxnLst/>
              <a:rect l="0" t="0" r="0" b="0"/>
              <a:pathLst>
                <a:path w="70750" h="54775">
                  <a:moveTo>
                    <a:pt x="35375" y="0"/>
                  </a:moveTo>
                  <a:cubicBezTo>
                    <a:pt x="70750" y="0"/>
                    <a:pt x="70750" y="54775"/>
                    <a:pt x="35375" y="54775"/>
                  </a:cubicBezTo>
                  <a:cubicBezTo>
                    <a:pt x="0" y="54775"/>
                    <a:pt x="0" y="0"/>
                    <a:pt x="3537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1" name="Shape 459">
              <a:extLst>
                <a:ext uri="{FF2B5EF4-FFF2-40B4-BE49-F238E27FC236}">
                  <a16:creationId xmlns:a16="http://schemas.microsoft.com/office/drawing/2014/main" id="{D6944D89-498F-EB84-EF73-AC7E6E74D353}"/>
                </a:ext>
              </a:extLst>
            </p:cNvPr>
            <p:cNvSpPr/>
            <p:nvPr/>
          </p:nvSpPr>
          <p:spPr>
            <a:xfrm>
              <a:off x="158699" y="4780115"/>
              <a:ext cx="70777" cy="54775"/>
            </a:xfrm>
            <a:custGeom>
              <a:avLst/>
              <a:gdLst/>
              <a:ahLst/>
              <a:cxnLst/>
              <a:rect l="0" t="0" r="0" b="0"/>
              <a:pathLst>
                <a:path w="70777" h="54775">
                  <a:moveTo>
                    <a:pt x="35395" y="0"/>
                  </a:moveTo>
                  <a:cubicBezTo>
                    <a:pt x="70777" y="0"/>
                    <a:pt x="70777" y="54775"/>
                    <a:pt x="35395" y="54775"/>
                  </a:cubicBezTo>
                  <a:cubicBezTo>
                    <a:pt x="0" y="54775"/>
                    <a:pt x="0" y="0"/>
                    <a:pt x="3539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2" name="Shape 460">
              <a:extLst>
                <a:ext uri="{FF2B5EF4-FFF2-40B4-BE49-F238E27FC236}">
                  <a16:creationId xmlns:a16="http://schemas.microsoft.com/office/drawing/2014/main" id="{C2CA3F1B-F2C1-EDC7-1F06-35DDFE883DB5}"/>
                </a:ext>
              </a:extLst>
            </p:cNvPr>
            <p:cNvSpPr/>
            <p:nvPr/>
          </p:nvSpPr>
          <p:spPr>
            <a:xfrm>
              <a:off x="158699" y="4653432"/>
              <a:ext cx="70777" cy="54775"/>
            </a:xfrm>
            <a:custGeom>
              <a:avLst/>
              <a:gdLst/>
              <a:ahLst/>
              <a:cxnLst/>
              <a:rect l="0" t="0" r="0" b="0"/>
              <a:pathLst>
                <a:path w="70777" h="54775">
                  <a:moveTo>
                    <a:pt x="35395" y="0"/>
                  </a:moveTo>
                  <a:cubicBezTo>
                    <a:pt x="70777" y="0"/>
                    <a:pt x="70777" y="54775"/>
                    <a:pt x="35395" y="54775"/>
                  </a:cubicBezTo>
                  <a:cubicBezTo>
                    <a:pt x="0" y="54775"/>
                    <a:pt x="0" y="0"/>
                    <a:pt x="3539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3" name="Shape 461">
              <a:extLst>
                <a:ext uri="{FF2B5EF4-FFF2-40B4-BE49-F238E27FC236}">
                  <a16:creationId xmlns:a16="http://schemas.microsoft.com/office/drawing/2014/main" id="{13D24777-7A86-0F8E-06F4-3B6B5C25DD99}"/>
                </a:ext>
              </a:extLst>
            </p:cNvPr>
            <p:cNvSpPr/>
            <p:nvPr/>
          </p:nvSpPr>
          <p:spPr>
            <a:xfrm>
              <a:off x="158699" y="4526738"/>
              <a:ext cx="70777" cy="54801"/>
            </a:xfrm>
            <a:custGeom>
              <a:avLst/>
              <a:gdLst/>
              <a:ahLst/>
              <a:cxnLst/>
              <a:rect l="0" t="0" r="0" b="0"/>
              <a:pathLst>
                <a:path w="70777" h="54801">
                  <a:moveTo>
                    <a:pt x="35395" y="0"/>
                  </a:moveTo>
                  <a:cubicBezTo>
                    <a:pt x="70777" y="0"/>
                    <a:pt x="70777" y="54801"/>
                    <a:pt x="35395" y="54801"/>
                  </a:cubicBezTo>
                  <a:cubicBezTo>
                    <a:pt x="0" y="54801"/>
                    <a:pt x="0" y="0"/>
                    <a:pt x="3539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4" name="Shape 462">
              <a:extLst>
                <a:ext uri="{FF2B5EF4-FFF2-40B4-BE49-F238E27FC236}">
                  <a16:creationId xmlns:a16="http://schemas.microsoft.com/office/drawing/2014/main" id="{5C27772F-9AA0-050E-4FDB-038C67A162F9}"/>
                </a:ext>
              </a:extLst>
            </p:cNvPr>
            <p:cNvSpPr/>
            <p:nvPr/>
          </p:nvSpPr>
          <p:spPr>
            <a:xfrm>
              <a:off x="158699" y="4399484"/>
              <a:ext cx="70777" cy="55359"/>
            </a:xfrm>
            <a:custGeom>
              <a:avLst/>
              <a:gdLst/>
              <a:ahLst/>
              <a:cxnLst/>
              <a:rect l="0" t="0" r="0" b="0"/>
              <a:pathLst>
                <a:path w="70777" h="55359">
                  <a:moveTo>
                    <a:pt x="35395" y="0"/>
                  </a:moveTo>
                  <a:cubicBezTo>
                    <a:pt x="70777" y="0"/>
                    <a:pt x="70777" y="55359"/>
                    <a:pt x="35395" y="55359"/>
                  </a:cubicBezTo>
                  <a:cubicBezTo>
                    <a:pt x="0" y="55359"/>
                    <a:pt x="0" y="0"/>
                    <a:pt x="3539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5" name="Shape 463">
              <a:extLst>
                <a:ext uri="{FF2B5EF4-FFF2-40B4-BE49-F238E27FC236}">
                  <a16:creationId xmlns:a16="http://schemas.microsoft.com/office/drawing/2014/main" id="{16759382-B086-3B40-0858-F5C524C0AF34}"/>
                </a:ext>
              </a:extLst>
            </p:cNvPr>
            <p:cNvSpPr/>
            <p:nvPr/>
          </p:nvSpPr>
          <p:spPr>
            <a:xfrm>
              <a:off x="158699" y="4272814"/>
              <a:ext cx="70777" cy="54775"/>
            </a:xfrm>
            <a:custGeom>
              <a:avLst/>
              <a:gdLst/>
              <a:ahLst/>
              <a:cxnLst/>
              <a:rect l="0" t="0" r="0" b="0"/>
              <a:pathLst>
                <a:path w="70777" h="54775">
                  <a:moveTo>
                    <a:pt x="35395" y="0"/>
                  </a:moveTo>
                  <a:cubicBezTo>
                    <a:pt x="70777" y="0"/>
                    <a:pt x="70777" y="54775"/>
                    <a:pt x="35395" y="54775"/>
                  </a:cubicBezTo>
                  <a:cubicBezTo>
                    <a:pt x="0" y="54775"/>
                    <a:pt x="0" y="0"/>
                    <a:pt x="3539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6" name="Shape 464">
              <a:extLst>
                <a:ext uri="{FF2B5EF4-FFF2-40B4-BE49-F238E27FC236}">
                  <a16:creationId xmlns:a16="http://schemas.microsoft.com/office/drawing/2014/main" id="{8661A4DC-0CCB-683C-D84F-EE63AEA87D97}"/>
                </a:ext>
              </a:extLst>
            </p:cNvPr>
            <p:cNvSpPr/>
            <p:nvPr/>
          </p:nvSpPr>
          <p:spPr>
            <a:xfrm>
              <a:off x="158699" y="4146144"/>
              <a:ext cx="70777" cy="54775"/>
            </a:xfrm>
            <a:custGeom>
              <a:avLst/>
              <a:gdLst/>
              <a:ahLst/>
              <a:cxnLst/>
              <a:rect l="0" t="0" r="0" b="0"/>
              <a:pathLst>
                <a:path w="70777" h="54775">
                  <a:moveTo>
                    <a:pt x="35395" y="0"/>
                  </a:moveTo>
                  <a:cubicBezTo>
                    <a:pt x="70777" y="0"/>
                    <a:pt x="70777" y="54775"/>
                    <a:pt x="35395" y="54775"/>
                  </a:cubicBezTo>
                  <a:cubicBezTo>
                    <a:pt x="0" y="54775"/>
                    <a:pt x="0" y="0"/>
                    <a:pt x="35395"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7" name="Shape 465">
              <a:extLst>
                <a:ext uri="{FF2B5EF4-FFF2-40B4-BE49-F238E27FC236}">
                  <a16:creationId xmlns:a16="http://schemas.microsoft.com/office/drawing/2014/main" id="{3238F46A-3BE9-C515-3165-7E881D0F1B62}"/>
                </a:ext>
              </a:extLst>
            </p:cNvPr>
            <p:cNvSpPr/>
            <p:nvPr/>
          </p:nvSpPr>
          <p:spPr>
            <a:xfrm>
              <a:off x="1" y="4780115"/>
              <a:ext cx="39449" cy="54775"/>
            </a:xfrm>
            <a:custGeom>
              <a:avLst/>
              <a:gdLst/>
              <a:ahLst/>
              <a:cxnLst/>
              <a:rect l="0" t="0" r="0" b="0"/>
              <a:pathLst>
                <a:path w="39449" h="54775">
                  <a:moveTo>
                    <a:pt x="4074" y="0"/>
                  </a:moveTo>
                  <a:cubicBezTo>
                    <a:pt x="39449" y="0"/>
                    <a:pt x="39449" y="54775"/>
                    <a:pt x="4074" y="54775"/>
                  </a:cubicBezTo>
                  <a:lnTo>
                    <a:pt x="0" y="53949"/>
                  </a:lnTo>
                  <a:lnTo>
                    <a:pt x="0" y="826"/>
                  </a:lnTo>
                  <a:lnTo>
                    <a:pt x="4074" y="0"/>
                  </a:ln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8" name="Shape 466">
              <a:extLst>
                <a:ext uri="{FF2B5EF4-FFF2-40B4-BE49-F238E27FC236}">
                  <a16:creationId xmlns:a16="http://schemas.microsoft.com/office/drawing/2014/main" id="{32D97D56-DC01-8FB5-9A9F-6A1C4082535E}"/>
                </a:ext>
              </a:extLst>
            </p:cNvPr>
            <p:cNvSpPr/>
            <p:nvPr/>
          </p:nvSpPr>
          <p:spPr>
            <a:xfrm>
              <a:off x="1" y="4653432"/>
              <a:ext cx="39449" cy="54775"/>
            </a:xfrm>
            <a:custGeom>
              <a:avLst/>
              <a:gdLst/>
              <a:ahLst/>
              <a:cxnLst/>
              <a:rect l="0" t="0" r="0" b="0"/>
              <a:pathLst>
                <a:path w="39449" h="54775">
                  <a:moveTo>
                    <a:pt x="4074" y="0"/>
                  </a:moveTo>
                  <a:cubicBezTo>
                    <a:pt x="39449" y="0"/>
                    <a:pt x="39449" y="54775"/>
                    <a:pt x="4074" y="54775"/>
                  </a:cubicBezTo>
                  <a:lnTo>
                    <a:pt x="0" y="53949"/>
                  </a:lnTo>
                  <a:lnTo>
                    <a:pt x="0" y="826"/>
                  </a:lnTo>
                  <a:lnTo>
                    <a:pt x="4074" y="0"/>
                  </a:ln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59" name="Shape 467">
              <a:extLst>
                <a:ext uri="{FF2B5EF4-FFF2-40B4-BE49-F238E27FC236}">
                  <a16:creationId xmlns:a16="http://schemas.microsoft.com/office/drawing/2014/main" id="{B73A0EFF-B092-E1B2-455A-2D6A6EAD908C}"/>
                </a:ext>
              </a:extLst>
            </p:cNvPr>
            <p:cNvSpPr/>
            <p:nvPr/>
          </p:nvSpPr>
          <p:spPr>
            <a:xfrm>
              <a:off x="1" y="4526738"/>
              <a:ext cx="39449" cy="54801"/>
            </a:xfrm>
            <a:custGeom>
              <a:avLst/>
              <a:gdLst/>
              <a:ahLst/>
              <a:cxnLst/>
              <a:rect l="0" t="0" r="0" b="0"/>
              <a:pathLst>
                <a:path w="39449" h="54801">
                  <a:moveTo>
                    <a:pt x="4074" y="0"/>
                  </a:moveTo>
                  <a:cubicBezTo>
                    <a:pt x="39449" y="0"/>
                    <a:pt x="39449" y="54801"/>
                    <a:pt x="4074" y="54801"/>
                  </a:cubicBezTo>
                  <a:lnTo>
                    <a:pt x="0" y="53974"/>
                  </a:lnTo>
                  <a:lnTo>
                    <a:pt x="0" y="826"/>
                  </a:lnTo>
                  <a:lnTo>
                    <a:pt x="4074" y="0"/>
                  </a:ln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60" name="Shape 468">
              <a:extLst>
                <a:ext uri="{FF2B5EF4-FFF2-40B4-BE49-F238E27FC236}">
                  <a16:creationId xmlns:a16="http://schemas.microsoft.com/office/drawing/2014/main" id="{1E99BD97-1E25-3172-9D5F-6EA5ED6FDE2B}"/>
                </a:ext>
              </a:extLst>
            </p:cNvPr>
            <p:cNvSpPr/>
            <p:nvPr/>
          </p:nvSpPr>
          <p:spPr>
            <a:xfrm>
              <a:off x="1" y="4399484"/>
              <a:ext cx="39449" cy="55359"/>
            </a:xfrm>
            <a:custGeom>
              <a:avLst/>
              <a:gdLst/>
              <a:ahLst/>
              <a:cxnLst/>
              <a:rect l="0" t="0" r="0" b="0"/>
              <a:pathLst>
                <a:path w="39449" h="55359">
                  <a:moveTo>
                    <a:pt x="4074" y="0"/>
                  </a:moveTo>
                  <a:cubicBezTo>
                    <a:pt x="39449" y="0"/>
                    <a:pt x="39449" y="55359"/>
                    <a:pt x="4074" y="55359"/>
                  </a:cubicBezTo>
                  <a:lnTo>
                    <a:pt x="0" y="54524"/>
                  </a:lnTo>
                  <a:lnTo>
                    <a:pt x="0" y="835"/>
                  </a:lnTo>
                  <a:lnTo>
                    <a:pt x="4074" y="0"/>
                  </a:ln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61" name="Shape 469">
              <a:extLst>
                <a:ext uri="{FF2B5EF4-FFF2-40B4-BE49-F238E27FC236}">
                  <a16:creationId xmlns:a16="http://schemas.microsoft.com/office/drawing/2014/main" id="{ECA6C9CB-AC4E-199F-95CF-D73037C9BE8B}"/>
                </a:ext>
              </a:extLst>
            </p:cNvPr>
            <p:cNvSpPr/>
            <p:nvPr/>
          </p:nvSpPr>
          <p:spPr>
            <a:xfrm>
              <a:off x="1" y="4272814"/>
              <a:ext cx="39449" cy="54775"/>
            </a:xfrm>
            <a:custGeom>
              <a:avLst/>
              <a:gdLst/>
              <a:ahLst/>
              <a:cxnLst/>
              <a:rect l="0" t="0" r="0" b="0"/>
              <a:pathLst>
                <a:path w="39449" h="54775">
                  <a:moveTo>
                    <a:pt x="4074" y="0"/>
                  </a:moveTo>
                  <a:cubicBezTo>
                    <a:pt x="39449" y="0"/>
                    <a:pt x="39449" y="54775"/>
                    <a:pt x="4074" y="54775"/>
                  </a:cubicBezTo>
                  <a:lnTo>
                    <a:pt x="0" y="53949"/>
                  </a:lnTo>
                  <a:lnTo>
                    <a:pt x="0" y="826"/>
                  </a:lnTo>
                  <a:lnTo>
                    <a:pt x="4074" y="0"/>
                  </a:ln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62" name="Shape 470">
              <a:extLst>
                <a:ext uri="{FF2B5EF4-FFF2-40B4-BE49-F238E27FC236}">
                  <a16:creationId xmlns:a16="http://schemas.microsoft.com/office/drawing/2014/main" id="{00EF8A57-46AE-EE91-87B5-8DC5FAE81D04}"/>
                </a:ext>
              </a:extLst>
            </p:cNvPr>
            <p:cNvSpPr/>
            <p:nvPr/>
          </p:nvSpPr>
          <p:spPr>
            <a:xfrm>
              <a:off x="1" y="4146144"/>
              <a:ext cx="39449" cy="54775"/>
            </a:xfrm>
            <a:custGeom>
              <a:avLst/>
              <a:gdLst/>
              <a:ahLst/>
              <a:cxnLst/>
              <a:rect l="0" t="0" r="0" b="0"/>
              <a:pathLst>
                <a:path w="39449" h="54775">
                  <a:moveTo>
                    <a:pt x="4074" y="0"/>
                  </a:moveTo>
                  <a:cubicBezTo>
                    <a:pt x="39449" y="0"/>
                    <a:pt x="39449" y="54775"/>
                    <a:pt x="4074" y="54775"/>
                  </a:cubicBezTo>
                  <a:lnTo>
                    <a:pt x="0" y="53949"/>
                  </a:lnTo>
                  <a:lnTo>
                    <a:pt x="0" y="826"/>
                  </a:lnTo>
                  <a:lnTo>
                    <a:pt x="4074" y="0"/>
                  </a:ln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63" name="Shape 471">
              <a:extLst>
                <a:ext uri="{FF2B5EF4-FFF2-40B4-BE49-F238E27FC236}">
                  <a16:creationId xmlns:a16="http://schemas.microsoft.com/office/drawing/2014/main" id="{56F25A1E-7D7B-2A37-1967-166DDCFE5D13}"/>
                </a:ext>
              </a:extLst>
            </p:cNvPr>
            <p:cNvSpPr/>
            <p:nvPr/>
          </p:nvSpPr>
          <p:spPr>
            <a:xfrm>
              <a:off x="254000" y="4653432"/>
              <a:ext cx="70777" cy="54775"/>
            </a:xfrm>
            <a:custGeom>
              <a:avLst/>
              <a:gdLst/>
              <a:ahLst/>
              <a:cxnLst/>
              <a:rect l="0" t="0" r="0" b="0"/>
              <a:pathLst>
                <a:path w="70777" h="54775">
                  <a:moveTo>
                    <a:pt x="35370" y="0"/>
                  </a:moveTo>
                  <a:cubicBezTo>
                    <a:pt x="70777" y="0"/>
                    <a:pt x="70777"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04" name="Shape 472">
              <a:extLst>
                <a:ext uri="{FF2B5EF4-FFF2-40B4-BE49-F238E27FC236}">
                  <a16:creationId xmlns:a16="http://schemas.microsoft.com/office/drawing/2014/main" id="{55182893-EFD1-F532-4939-84572F8B80CD}"/>
                </a:ext>
              </a:extLst>
            </p:cNvPr>
            <p:cNvSpPr/>
            <p:nvPr/>
          </p:nvSpPr>
          <p:spPr>
            <a:xfrm>
              <a:off x="254000" y="4526738"/>
              <a:ext cx="70777" cy="54801"/>
            </a:xfrm>
            <a:custGeom>
              <a:avLst/>
              <a:gdLst/>
              <a:ahLst/>
              <a:cxnLst/>
              <a:rect l="0" t="0" r="0" b="0"/>
              <a:pathLst>
                <a:path w="70777" h="54801">
                  <a:moveTo>
                    <a:pt x="35370" y="0"/>
                  </a:moveTo>
                  <a:cubicBezTo>
                    <a:pt x="70777" y="0"/>
                    <a:pt x="70777" y="54801"/>
                    <a:pt x="35370" y="54801"/>
                  </a:cubicBezTo>
                  <a:cubicBezTo>
                    <a:pt x="0" y="54801"/>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05" name="Shape 473">
              <a:extLst>
                <a:ext uri="{FF2B5EF4-FFF2-40B4-BE49-F238E27FC236}">
                  <a16:creationId xmlns:a16="http://schemas.microsoft.com/office/drawing/2014/main" id="{5C953503-D0F3-67DB-78BB-DF0C6242605E}"/>
                </a:ext>
              </a:extLst>
            </p:cNvPr>
            <p:cNvSpPr/>
            <p:nvPr/>
          </p:nvSpPr>
          <p:spPr>
            <a:xfrm>
              <a:off x="254000" y="4399484"/>
              <a:ext cx="70777" cy="55359"/>
            </a:xfrm>
            <a:custGeom>
              <a:avLst/>
              <a:gdLst/>
              <a:ahLst/>
              <a:cxnLst/>
              <a:rect l="0" t="0" r="0" b="0"/>
              <a:pathLst>
                <a:path w="70777" h="55359">
                  <a:moveTo>
                    <a:pt x="35370" y="0"/>
                  </a:moveTo>
                  <a:cubicBezTo>
                    <a:pt x="70777" y="0"/>
                    <a:pt x="70777" y="55359"/>
                    <a:pt x="35370" y="55359"/>
                  </a:cubicBezTo>
                  <a:cubicBezTo>
                    <a:pt x="0" y="55359"/>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06" name="Shape 474">
              <a:extLst>
                <a:ext uri="{FF2B5EF4-FFF2-40B4-BE49-F238E27FC236}">
                  <a16:creationId xmlns:a16="http://schemas.microsoft.com/office/drawing/2014/main" id="{938C47B7-F5C3-15BA-F1AD-AC3BA583F132}"/>
                </a:ext>
              </a:extLst>
            </p:cNvPr>
            <p:cNvSpPr/>
            <p:nvPr/>
          </p:nvSpPr>
          <p:spPr>
            <a:xfrm>
              <a:off x="254000" y="4272814"/>
              <a:ext cx="70777" cy="54775"/>
            </a:xfrm>
            <a:custGeom>
              <a:avLst/>
              <a:gdLst/>
              <a:ahLst/>
              <a:cxnLst/>
              <a:rect l="0" t="0" r="0" b="0"/>
              <a:pathLst>
                <a:path w="70777" h="54775">
                  <a:moveTo>
                    <a:pt x="35370" y="0"/>
                  </a:moveTo>
                  <a:cubicBezTo>
                    <a:pt x="70777" y="0"/>
                    <a:pt x="70777"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07" name="Shape 475">
              <a:extLst>
                <a:ext uri="{FF2B5EF4-FFF2-40B4-BE49-F238E27FC236}">
                  <a16:creationId xmlns:a16="http://schemas.microsoft.com/office/drawing/2014/main" id="{9E025229-966C-8ABF-D6F3-880043ECFD8C}"/>
                </a:ext>
              </a:extLst>
            </p:cNvPr>
            <p:cNvSpPr/>
            <p:nvPr/>
          </p:nvSpPr>
          <p:spPr>
            <a:xfrm>
              <a:off x="254000" y="4146144"/>
              <a:ext cx="70777" cy="54775"/>
            </a:xfrm>
            <a:custGeom>
              <a:avLst/>
              <a:gdLst/>
              <a:ahLst/>
              <a:cxnLst/>
              <a:rect l="0" t="0" r="0" b="0"/>
              <a:pathLst>
                <a:path w="70777" h="54775">
                  <a:moveTo>
                    <a:pt x="35370" y="0"/>
                  </a:moveTo>
                  <a:cubicBezTo>
                    <a:pt x="70777" y="0"/>
                    <a:pt x="70777"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08" name="Shape 476">
              <a:extLst>
                <a:ext uri="{FF2B5EF4-FFF2-40B4-BE49-F238E27FC236}">
                  <a16:creationId xmlns:a16="http://schemas.microsoft.com/office/drawing/2014/main" id="{02616500-318D-076E-FBD2-091FC9DDAE1D}"/>
                </a:ext>
              </a:extLst>
            </p:cNvPr>
            <p:cNvSpPr/>
            <p:nvPr/>
          </p:nvSpPr>
          <p:spPr>
            <a:xfrm>
              <a:off x="348729" y="4526738"/>
              <a:ext cx="70764" cy="54801"/>
            </a:xfrm>
            <a:custGeom>
              <a:avLst/>
              <a:gdLst/>
              <a:ahLst/>
              <a:cxnLst/>
              <a:rect l="0" t="0" r="0" b="0"/>
              <a:pathLst>
                <a:path w="70764" h="54801">
                  <a:moveTo>
                    <a:pt x="35370" y="0"/>
                  </a:moveTo>
                  <a:cubicBezTo>
                    <a:pt x="70764" y="0"/>
                    <a:pt x="70764" y="54801"/>
                    <a:pt x="35370" y="54801"/>
                  </a:cubicBezTo>
                  <a:cubicBezTo>
                    <a:pt x="0" y="54801"/>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22" name="Shape 477">
              <a:extLst>
                <a:ext uri="{FF2B5EF4-FFF2-40B4-BE49-F238E27FC236}">
                  <a16:creationId xmlns:a16="http://schemas.microsoft.com/office/drawing/2014/main" id="{A30C6102-2C14-8A32-CA87-E748FD4C8B0E}"/>
                </a:ext>
              </a:extLst>
            </p:cNvPr>
            <p:cNvSpPr/>
            <p:nvPr/>
          </p:nvSpPr>
          <p:spPr>
            <a:xfrm>
              <a:off x="444030" y="4399484"/>
              <a:ext cx="70739" cy="55359"/>
            </a:xfrm>
            <a:custGeom>
              <a:avLst/>
              <a:gdLst/>
              <a:ahLst/>
              <a:cxnLst/>
              <a:rect l="0" t="0" r="0" b="0"/>
              <a:pathLst>
                <a:path w="70739" h="55359">
                  <a:moveTo>
                    <a:pt x="35370" y="0"/>
                  </a:moveTo>
                  <a:cubicBezTo>
                    <a:pt x="70739" y="0"/>
                    <a:pt x="70739" y="55359"/>
                    <a:pt x="35370" y="55359"/>
                  </a:cubicBezTo>
                  <a:cubicBezTo>
                    <a:pt x="0" y="55359"/>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23" name="Shape 478">
              <a:extLst>
                <a:ext uri="{FF2B5EF4-FFF2-40B4-BE49-F238E27FC236}">
                  <a16:creationId xmlns:a16="http://schemas.microsoft.com/office/drawing/2014/main" id="{693E1CD9-CEFF-4FC4-795C-1797923540D6}"/>
                </a:ext>
              </a:extLst>
            </p:cNvPr>
            <p:cNvSpPr/>
            <p:nvPr/>
          </p:nvSpPr>
          <p:spPr>
            <a:xfrm>
              <a:off x="444030" y="4272814"/>
              <a:ext cx="70739" cy="54775"/>
            </a:xfrm>
            <a:custGeom>
              <a:avLst/>
              <a:gdLst/>
              <a:ahLst/>
              <a:cxnLst/>
              <a:rect l="0" t="0" r="0" b="0"/>
              <a:pathLst>
                <a:path w="70739" h="54775">
                  <a:moveTo>
                    <a:pt x="35370" y="0"/>
                  </a:moveTo>
                  <a:cubicBezTo>
                    <a:pt x="70739" y="0"/>
                    <a:pt x="70739"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24" name="Shape 479">
              <a:extLst>
                <a:ext uri="{FF2B5EF4-FFF2-40B4-BE49-F238E27FC236}">
                  <a16:creationId xmlns:a16="http://schemas.microsoft.com/office/drawing/2014/main" id="{145CC21E-0FDC-552E-A82F-9FDC69F61986}"/>
                </a:ext>
              </a:extLst>
            </p:cNvPr>
            <p:cNvSpPr/>
            <p:nvPr/>
          </p:nvSpPr>
          <p:spPr>
            <a:xfrm>
              <a:off x="444030" y="4146144"/>
              <a:ext cx="70739" cy="54775"/>
            </a:xfrm>
            <a:custGeom>
              <a:avLst/>
              <a:gdLst/>
              <a:ahLst/>
              <a:cxnLst/>
              <a:rect l="0" t="0" r="0" b="0"/>
              <a:pathLst>
                <a:path w="70739" h="54775">
                  <a:moveTo>
                    <a:pt x="35370" y="0"/>
                  </a:moveTo>
                  <a:cubicBezTo>
                    <a:pt x="70739" y="0"/>
                    <a:pt x="70739"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25" name="Shape 480">
              <a:extLst>
                <a:ext uri="{FF2B5EF4-FFF2-40B4-BE49-F238E27FC236}">
                  <a16:creationId xmlns:a16="http://schemas.microsoft.com/office/drawing/2014/main" id="{01DE7BBD-C2F2-8D0D-8802-D95A23E2DC52}"/>
                </a:ext>
              </a:extLst>
            </p:cNvPr>
            <p:cNvSpPr/>
            <p:nvPr/>
          </p:nvSpPr>
          <p:spPr>
            <a:xfrm>
              <a:off x="539331" y="4272814"/>
              <a:ext cx="70739" cy="54775"/>
            </a:xfrm>
            <a:custGeom>
              <a:avLst/>
              <a:gdLst/>
              <a:ahLst/>
              <a:cxnLst/>
              <a:rect l="0" t="0" r="0" b="0"/>
              <a:pathLst>
                <a:path w="70739" h="54775">
                  <a:moveTo>
                    <a:pt x="35370" y="0"/>
                  </a:moveTo>
                  <a:cubicBezTo>
                    <a:pt x="70739" y="0"/>
                    <a:pt x="70739"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26" name="Shape 481">
              <a:extLst>
                <a:ext uri="{FF2B5EF4-FFF2-40B4-BE49-F238E27FC236}">
                  <a16:creationId xmlns:a16="http://schemas.microsoft.com/office/drawing/2014/main" id="{0B7123A4-2757-7ED4-9F24-909BC21C2098}"/>
                </a:ext>
              </a:extLst>
            </p:cNvPr>
            <p:cNvSpPr/>
            <p:nvPr/>
          </p:nvSpPr>
          <p:spPr>
            <a:xfrm>
              <a:off x="539331" y="4146144"/>
              <a:ext cx="70739" cy="54775"/>
            </a:xfrm>
            <a:custGeom>
              <a:avLst/>
              <a:gdLst/>
              <a:ahLst/>
              <a:cxnLst/>
              <a:rect l="0" t="0" r="0" b="0"/>
              <a:pathLst>
                <a:path w="70739" h="54775">
                  <a:moveTo>
                    <a:pt x="35370" y="0"/>
                  </a:moveTo>
                  <a:cubicBezTo>
                    <a:pt x="70739" y="0"/>
                    <a:pt x="70739"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27" name="Shape 482">
              <a:extLst>
                <a:ext uri="{FF2B5EF4-FFF2-40B4-BE49-F238E27FC236}">
                  <a16:creationId xmlns:a16="http://schemas.microsoft.com/office/drawing/2014/main" id="{7DF2AB3B-D220-02CA-1E47-AD95D1F6D2A5}"/>
                </a:ext>
              </a:extLst>
            </p:cNvPr>
            <p:cNvSpPr/>
            <p:nvPr/>
          </p:nvSpPr>
          <p:spPr>
            <a:xfrm>
              <a:off x="634048" y="4146144"/>
              <a:ext cx="70752" cy="54775"/>
            </a:xfrm>
            <a:custGeom>
              <a:avLst/>
              <a:gdLst/>
              <a:ahLst/>
              <a:cxnLst/>
              <a:rect l="0" t="0" r="0" b="0"/>
              <a:pathLst>
                <a:path w="70752" h="54775">
                  <a:moveTo>
                    <a:pt x="35382" y="0"/>
                  </a:moveTo>
                  <a:cubicBezTo>
                    <a:pt x="70752" y="0"/>
                    <a:pt x="70752" y="54775"/>
                    <a:pt x="35382" y="54775"/>
                  </a:cubicBezTo>
                  <a:cubicBezTo>
                    <a:pt x="0" y="54775"/>
                    <a:pt x="0" y="0"/>
                    <a:pt x="35382"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28" name="Shape 483">
              <a:extLst>
                <a:ext uri="{FF2B5EF4-FFF2-40B4-BE49-F238E27FC236}">
                  <a16:creationId xmlns:a16="http://schemas.microsoft.com/office/drawing/2014/main" id="{D8CD77BC-C177-9D7F-6F80-9BDD53AE4EAC}"/>
                </a:ext>
              </a:extLst>
            </p:cNvPr>
            <p:cNvSpPr/>
            <p:nvPr/>
          </p:nvSpPr>
          <p:spPr>
            <a:xfrm>
              <a:off x="348729" y="4399484"/>
              <a:ext cx="70764" cy="55359"/>
            </a:xfrm>
            <a:custGeom>
              <a:avLst/>
              <a:gdLst/>
              <a:ahLst/>
              <a:cxnLst/>
              <a:rect l="0" t="0" r="0" b="0"/>
              <a:pathLst>
                <a:path w="70764" h="55359">
                  <a:moveTo>
                    <a:pt x="35370" y="0"/>
                  </a:moveTo>
                  <a:cubicBezTo>
                    <a:pt x="70764" y="0"/>
                    <a:pt x="70764" y="55359"/>
                    <a:pt x="35370" y="55359"/>
                  </a:cubicBezTo>
                  <a:cubicBezTo>
                    <a:pt x="0" y="55359"/>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29" name="Shape 484">
              <a:extLst>
                <a:ext uri="{FF2B5EF4-FFF2-40B4-BE49-F238E27FC236}">
                  <a16:creationId xmlns:a16="http://schemas.microsoft.com/office/drawing/2014/main" id="{F488903C-5B17-D910-45D9-F429F57A2FD9}"/>
                </a:ext>
              </a:extLst>
            </p:cNvPr>
            <p:cNvSpPr/>
            <p:nvPr/>
          </p:nvSpPr>
          <p:spPr>
            <a:xfrm>
              <a:off x="348729" y="4272814"/>
              <a:ext cx="70764" cy="54775"/>
            </a:xfrm>
            <a:custGeom>
              <a:avLst/>
              <a:gdLst/>
              <a:ahLst/>
              <a:cxnLst/>
              <a:rect l="0" t="0" r="0" b="0"/>
              <a:pathLst>
                <a:path w="70764" h="54775">
                  <a:moveTo>
                    <a:pt x="35370" y="0"/>
                  </a:moveTo>
                  <a:cubicBezTo>
                    <a:pt x="70764" y="0"/>
                    <a:pt x="70764"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30" name="Shape 485">
              <a:extLst>
                <a:ext uri="{FF2B5EF4-FFF2-40B4-BE49-F238E27FC236}">
                  <a16:creationId xmlns:a16="http://schemas.microsoft.com/office/drawing/2014/main" id="{F78272B8-73AD-DA92-0B89-D67284E8594C}"/>
                </a:ext>
              </a:extLst>
            </p:cNvPr>
            <p:cNvSpPr/>
            <p:nvPr/>
          </p:nvSpPr>
          <p:spPr>
            <a:xfrm>
              <a:off x="348729" y="4146144"/>
              <a:ext cx="70764" cy="54775"/>
            </a:xfrm>
            <a:custGeom>
              <a:avLst/>
              <a:gdLst/>
              <a:ahLst/>
              <a:cxnLst/>
              <a:rect l="0" t="0" r="0" b="0"/>
              <a:pathLst>
                <a:path w="70764" h="54775">
                  <a:moveTo>
                    <a:pt x="35370" y="0"/>
                  </a:moveTo>
                  <a:cubicBezTo>
                    <a:pt x="70764" y="0"/>
                    <a:pt x="70764" y="54775"/>
                    <a:pt x="35370" y="54775"/>
                  </a:cubicBezTo>
                  <a:cubicBezTo>
                    <a:pt x="0" y="54775"/>
                    <a:pt x="0" y="0"/>
                    <a:pt x="35370" y="0"/>
                  </a:cubicBezTo>
                  <a:close/>
                </a:path>
              </a:pathLst>
            </a:custGeom>
            <a:ln w="0" cap="flat">
              <a:miter lim="127000"/>
            </a:ln>
          </p:spPr>
          <p:style>
            <a:lnRef idx="0">
              <a:srgbClr val="000000">
                <a:alpha val="0"/>
              </a:srgbClr>
            </a:lnRef>
            <a:fillRef idx="1">
              <a:srgbClr val="414143"/>
            </a:fillRef>
            <a:effectRef idx="0">
              <a:scrgbClr r="0" g="0" b="0"/>
            </a:effectRef>
            <a:fontRef idx="none"/>
          </p:style>
          <p:txBody>
            <a:bodyPr/>
            <a:lstStyle/>
            <a:p>
              <a:endParaRPr lang="en-IN"/>
            </a:p>
          </p:txBody>
        </p:sp>
        <p:sp>
          <p:nvSpPr>
            <p:cNvPr id="731" name="Rectangle 730">
              <a:extLst>
                <a:ext uri="{FF2B5EF4-FFF2-40B4-BE49-F238E27FC236}">
                  <a16:creationId xmlns:a16="http://schemas.microsoft.com/office/drawing/2014/main" id="{45E32B6E-FFCE-A9F5-83BA-DF319A6EAD6E}"/>
                </a:ext>
              </a:extLst>
            </p:cNvPr>
            <p:cNvSpPr/>
            <p:nvPr/>
          </p:nvSpPr>
          <p:spPr>
            <a:xfrm>
              <a:off x="4715510" y="1742314"/>
              <a:ext cx="4269030" cy="1455003"/>
            </a:xfrm>
            <a:prstGeom prst="rect">
              <a:avLst/>
            </a:prstGeom>
            <a:ln>
              <a:noFill/>
            </a:ln>
          </p:spPr>
          <p:txBody>
            <a:bodyPr vert="horz" lIns="0" tIns="0" rIns="0" bIns="0" rtlCol="0">
              <a:noAutofit/>
            </a:bodyPr>
            <a:lstStyle/>
            <a:p>
              <a:pPr>
                <a:lnSpc>
                  <a:spcPct val="107000"/>
                </a:lnSpc>
                <a:spcAft>
                  <a:spcPts val="800"/>
                </a:spcAft>
              </a:pPr>
              <a:r>
                <a:rPr lang="en-IN" sz="6600" kern="100">
                  <a:solidFill>
                    <a:srgbClr val="414143"/>
                  </a:solidFill>
                  <a:effectLst/>
                  <a:latin typeface="Calibri" panose="020F0502020204030204" pitchFamily="34" charset="0"/>
                  <a:ea typeface="Calibri" panose="020F0502020204030204" pitchFamily="34" charset="0"/>
                </a:rPr>
                <a:t>Persona</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732" name="Rectangle 731">
              <a:extLst>
                <a:ext uri="{FF2B5EF4-FFF2-40B4-BE49-F238E27FC236}">
                  <a16:creationId xmlns:a16="http://schemas.microsoft.com/office/drawing/2014/main" id="{6AB193B9-615F-2BFB-8693-3449F384498D}"/>
                </a:ext>
              </a:extLst>
            </p:cNvPr>
            <p:cNvSpPr/>
            <p:nvPr/>
          </p:nvSpPr>
          <p:spPr>
            <a:xfrm>
              <a:off x="8079613" y="2033734"/>
              <a:ext cx="1058373" cy="971060"/>
            </a:xfrm>
            <a:prstGeom prst="rect">
              <a:avLst/>
            </a:prstGeom>
            <a:ln>
              <a:noFill/>
            </a:ln>
          </p:spPr>
          <p:txBody>
            <a:bodyPr vert="horz" lIns="0" tIns="0" rIns="0" bIns="0" rtlCol="0">
              <a:noAutofit/>
            </a:bodyPr>
            <a:lstStyle/>
            <a:p>
              <a:pPr>
                <a:lnSpc>
                  <a:spcPct val="107000"/>
                </a:lnSpc>
                <a:spcAft>
                  <a:spcPts val="800"/>
                </a:spcAft>
              </a:pPr>
              <a:r>
                <a:rPr lang="en-IN" sz="4400" kern="100">
                  <a:solidFill>
                    <a:srgbClr val="414143"/>
                  </a:solidFill>
                  <a:effectLst/>
                  <a:latin typeface="Calibri" panose="020F0502020204030204" pitchFamily="34" charset="0"/>
                  <a:ea typeface="Calibri" panose="020F0502020204030204" pitchFamily="34" charset="0"/>
                </a:rPr>
                <a:t>Of</a:t>
              </a:r>
              <a:r>
                <a:rPr lang="en-IN" sz="4400" kern="100" spc="220">
                  <a:solidFill>
                    <a:srgbClr val="414143"/>
                  </a:solidFill>
                  <a:effectLst/>
                  <a:latin typeface="Calibri" panose="020F0502020204030204" pitchFamily="34" charset="0"/>
                  <a:ea typeface="Calibri" panose="020F0502020204030204" pitchFamily="34"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733" name="Rectangle 732">
              <a:extLst>
                <a:ext uri="{FF2B5EF4-FFF2-40B4-BE49-F238E27FC236}">
                  <a16:creationId xmlns:a16="http://schemas.microsoft.com/office/drawing/2014/main" id="{69C20DC6-19B7-A212-6DED-16733AB21240}"/>
                </a:ext>
              </a:extLst>
            </p:cNvPr>
            <p:cNvSpPr/>
            <p:nvPr/>
          </p:nvSpPr>
          <p:spPr>
            <a:xfrm>
              <a:off x="6072632" y="2789257"/>
              <a:ext cx="2977885" cy="971059"/>
            </a:xfrm>
            <a:prstGeom prst="rect">
              <a:avLst/>
            </a:prstGeom>
            <a:ln>
              <a:noFill/>
            </a:ln>
          </p:spPr>
          <p:txBody>
            <a:bodyPr vert="horz" lIns="0" tIns="0" rIns="0" bIns="0" rtlCol="0">
              <a:noAutofit/>
            </a:bodyPr>
            <a:lstStyle/>
            <a:p>
              <a:pPr>
                <a:lnSpc>
                  <a:spcPct val="107000"/>
                </a:lnSpc>
                <a:spcAft>
                  <a:spcPts val="800"/>
                </a:spcAft>
              </a:pPr>
              <a:r>
                <a:rPr lang="en-US" sz="4400" kern="100">
                  <a:solidFill>
                    <a:srgbClr val="414143"/>
                  </a:solidFill>
                  <a:effectLst/>
                  <a:latin typeface="Calibri" panose="020F0502020204030204" pitchFamily="34" charset="0"/>
                  <a:ea typeface="Calibri" panose="020F0502020204030204" pitchFamily="34" charset="0"/>
                </a:rPr>
                <a:t>ENDUSERS</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734" name="Shape 12716">
              <a:extLst>
                <a:ext uri="{FF2B5EF4-FFF2-40B4-BE49-F238E27FC236}">
                  <a16:creationId xmlns:a16="http://schemas.microsoft.com/office/drawing/2014/main" id="{0C485527-3891-1EEC-02B4-9FAE8C39C356}"/>
                </a:ext>
              </a:extLst>
            </p:cNvPr>
            <p:cNvSpPr/>
            <p:nvPr/>
          </p:nvSpPr>
          <p:spPr>
            <a:xfrm>
              <a:off x="3065907" y="1600705"/>
              <a:ext cx="881050" cy="85601"/>
            </a:xfrm>
            <a:custGeom>
              <a:avLst/>
              <a:gdLst/>
              <a:ahLst/>
              <a:cxnLst/>
              <a:rect l="0" t="0" r="0" b="0"/>
              <a:pathLst>
                <a:path w="881050" h="85601">
                  <a:moveTo>
                    <a:pt x="0" y="0"/>
                  </a:moveTo>
                  <a:lnTo>
                    <a:pt x="881050" y="0"/>
                  </a:lnTo>
                  <a:lnTo>
                    <a:pt x="881050" y="85601"/>
                  </a:lnTo>
                  <a:lnTo>
                    <a:pt x="0" y="85601"/>
                  </a:lnTo>
                  <a:lnTo>
                    <a:pt x="0" y="0"/>
                  </a:lnTo>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735" name="Shape 12717">
              <a:extLst>
                <a:ext uri="{FF2B5EF4-FFF2-40B4-BE49-F238E27FC236}">
                  <a16:creationId xmlns:a16="http://schemas.microsoft.com/office/drawing/2014/main" id="{309E6B64-DFBE-F21A-822E-9DA4E646A123}"/>
                </a:ext>
              </a:extLst>
            </p:cNvPr>
            <p:cNvSpPr/>
            <p:nvPr/>
          </p:nvSpPr>
          <p:spPr>
            <a:xfrm>
              <a:off x="5305044" y="4254004"/>
              <a:ext cx="881050" cy="85599"/>
            </a:xfrm>
            <a:custGeom>
              <a:avLst/>
              <a:gdLst/>
              <a:ahLst/>
              <a:cxnLst/>
              <a:rect l="0" t="0" r="0" b="0"/>
              <a:pathLst>
                <a:path w="881050" h="85599">
                  <a:moveTo>
                    <a:pt x="0" y="0"/>
                  </a:moveTo>
                  <a:lnTo>
                    <a:pt x="881050" y="0"/>
                  </a:lnTo>
                  <a:lnTo>
                    <a:pt x="881050" y="85599"/>
                  </a:lnTo>
                  <a:lnTo>
                    <a:pt x="0" y="85599"/>
                  </a:lnTo>
                  <a:lnTo>
                    <a:pt x="0" y="0"/>
                  </a:lnTo>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sp>
          <p:nvSpPr>
            <p:cNvPr id="736" name="Shape 12718">
              <a:extLst>
                <a:ext uri="{FF2B5EF4-FFF2-40B4-BE49-F238E27FC236}">
                  <a16:creationId xmlns:a16="http://schemas.microsoft.com/office/drawing/2014/main" id="{5E05EC60-BF9C-6285-0165-5DEAB7E53A53}"/>
                </a:ext>
              </a:extLst>
            </p:cNvPr>
            <p:cNvSpPr/>
            <p:nvPr/>
          </p:nvSpPr>
          <p:spPr>
            <a:xfrm>
              <a:off x="6117844" y="537461"/>
              <a:ext cx="881050" cy="85601"/>
            </a:xfrm>
            <a:custGeom>
              <a:avLst/>
              <a:gdLst/>
              <a:ahLst/>
              <a:cxnLst/>
              <a:rect l="0" t="0" r="0" b="0"/>
              <a:pathLst>
                <a:path w="881050" h="85601">
                  <a:moveTo>
                    <a:pt x="0" y="0"/>
                  </a:moveTo>
                  <a:lnTo>
                    <a:pt x="881050" y="0"/>
                  </a:lnTo>
                  <a:lnTo>
                    <a:pt x="881050" y="85601"/>
                  </a:lnTo>
                  <a:lnTo>
                    <a:pt x="0" y="85601"/>
                  </a:lnTo>
                  <a:lnTo>
                    <a:pt x="0" y="0"/>
                  </a:lnTo>
                </a:path>
              </a:pathLst>
            </a:custGeom>
            <a:ln w="0" cap="flat">
              <a:miter lim="127000"/>
            </a:ln>
          </p:spPr>
          <p:style>
            <a:lnRef idx="0">
              <a:srgbClr val="000000">
                <a:alpha val="0"/>
              </a:srgbClr>
            </a:lnRef>
            <a:fillRef idx="1">
              <a:srgbClr val="FFA900"/>
            </a:fillRef>
            <a:effectRef idx="0">
              <a:scrgbClr r="0" g="0" b="0"/>
            </a:effectRef>
            <a:fontRef idx="none"/>
          </p:style>
          <p:txBody>
            <a:bodyPr/>
            <a:lstStyle/>
            <a:p>
              <a:endParaRPr lang="en-IN"/>
            </a:p>
          </p:txBody>
        </p:sp>
      </p:grpSp>
      <p:sp>
        <p:nvSpPr>
          <p:cNvPr id="739" name="Rectangle 85">
            <a:extLst>
              <a:ext uri="{FF2B5EF4-FFF2-40B4-BE49-F238E27FC236}">
                <a16:creationId xmlns:a16="http://schemas.microsoft.com/office/drawing/2014/main" id="{40956E5B-56B2-9528-4C92-18E7785816B1}"/>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40" name="Rectangle 89">
            <a:extLst>
              <a:ext uri="{FF2B5EF4-FFF2-40B4-BE49-F238E27FC236}">
                <a16:creationId xmlns:a16="http://schemas.microsoft.com/office/drawing/2014/main" id="{7799B98F-09F1-F216-349B-3251DB143E0E}"/>
              </a:ext>
            </a:extLst>
          </p:cNvPr>
          <p:cNvSpPr>
            <a:spLocks noChangeArrowheads="1"/>
          </p:cNvSpPr>
          <p:nvPr/>
        </p:nvSpPr>
        <p:spPr bwMode="auto">
          <a:xfrm>
            <a:off x="-11113" y="60960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1" name="Rectangle 92">
            <a:extLst>
              <a:ext uri="{FF2B5EF4-FFF2-40B4-BE49-F238E27FC236}">
                <a16:creationId xmlns:a16="http://schemas.microsoft.com/office/drawing/2014/main" id="{79002D1C-125E-41ED-FA95-92C6D652D453}"/>
              </a:ext>
            </a:extLst>
          </p:cNvPr>
          <p:cNvSpPr>
            <a:spLocks noChangeArrowheads="1"/>
          </p:cNvSpPr>
          <p:nvPr/>
        </p:nvSpPr>
        <p:spPr bwMode="auto">
          <a:xfrm>
            <a:off x="-11113" y="60960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 name="TextBox 6">
            <a:extLst>
              <a:ext uri="{FF2B5EF4-FFF2-40B4-BE49-F238E27FC236}">
                <a16:creationId xmlns:a16="http://schemas.microsoft.com/office/drawing/2014/main" id="{E6F0D3DB-7081-55AD-A918-FCD5F4F96713}"/>
              </a:ext>
            </a:extLst>
          </p:cNvPr>
          <p:cNvSpPr txBox="1"/>
          <p:nvPr/>
        </p:nvSpPr>
        <p:spPr>
          <a:xfrm>
            <a:off x="259080" y="333792"/>
            <a:ext cx="4602480"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C3C3C"/>
                </a:solidFill>
                <a:effectLst/>
                <a:latin typeface="Arial" panose="020B0604020202020204" pitchFamily="34" charset="0"/>
                <a:ea typeface="Cooper" charset="0"/>
                <a:cs typeface="Cooper" charset="0"/>
              </a:rPr>
              <a:t>END USERS</a:t>
            </a:r>
          </a:p>
        </p:txBody>
      </p:sp>
      <p:sp>
        <p:nvSpPr>
          <p:cNvPr id="8" name="Text Box 2">
            <a:extLst>
              <a:ext uri="{FF2B5EF4-FFF2-40B4-BE49-F238E27FC236}">
                <a16:creationId xmlns:a16="http://schemas.microsoft.com/office/drawing/2014/main" id="{1FAB3BA1-0285-9A33-5FD3-CAF71DA503B7}"/>
              </a:ext>
            </a:extLst>
          </p:cNvPr>
          <p:cNvSpPr txBox="1">
            <a:spLocks noChangeArrowheads="1"/>
          </p:cNvSpPr>
          <p:nvPr/>
        </p:nvSpPr>
        <p:spPr bwMode="auto">
          <a:xfrm>
            <a:off x="259080" y="833754"/>
            <a:ext cx="4602480" cy="21075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US" sz="1100" kern="100">
                <a:solidFill>
                  <a:srgbClr val="000000"/>
                </a:solidFill>
                <a:effectLst/>
                <a:latin typeface="Calibri" panose="020F0502020204030204" pitchFamily="34" charset="0"/>
                <a:ea typeface="Calibri" panose="020F0502020204030204" pitchFamily="34" charset="0"/>
              </a:rPr>
              <a:t>1.STUDENTS </a:t>
            </a:r>
            <a:endParaRPr lang="en-IN" sz="11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rPr>
              <a:t>2.SCHOOLS AND EDUCATIONAL INSTITUTIONS</a:t>
            </a:r>
            <a:endParaRPr lang="en-IN" sz="11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rPr>
              <a:t>3.RECYCLING CENTER</a:t>
            </a:r>
            <a:endParaRPr lang="en-IN" sz="11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US" sz="1100" kern="100" dirty="0">
                <a:solidFill>
                  <a:srgbClr val="000000"/>
                </a:solidFill>
                <a:effectLst/>
                <a:latin typeface="Calibri" panose="020F0502020204030204" pitchFamily="34" charset="0"/>
                <a:ea typeface="Calibri" panose="020F0502020204030204" pitchFamily="34" charset="0"/>
              </a:rPr>
              <a:t>4.GOVERMENT AND MUNICPAL BODIES</a:t>
            </a:r>
            <a:endParaRPr lang="en-IN" sz="1100" kern="1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9"/>
        <p:cNvGrpSpPr/>
        <p:nvPr/>
      </p:nvGrpSpPr>
      <p:grpSpPr>
        <a:xfrm>
          <a:off x="0" y="0"/>
          <a:ext cx="0" cy="0"/>
          <a:chOff x="0" y="0"/>
          <a:chExt cx="0" cy="0"/>
        </a:xfrm>
      </p:grpSpPr>
      <p:sp>
        <p:nvSpPr>
          <p:cNvPr id="820" name="Google Shape;820;p29"/>
          <p:cNvSpPr txBox="1">
            <a:spLocks noGrp="1"/>
          </p:cNvSpPr>
          <p:nvPr>
            <p:ph type="ctrTitle"/>
          </p:nvPr>
        </p:nvSpPr>
        <p:spPr>
          <a:xfrm>
            <a:off x="3108750" y="2205300"/>
            <a:ext cx="2926500" cy="7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 </a:t>
            </a:r>
            <a:endParaRPr/>
          </a:p>
          <a:p>
            <a:pPr marL="0" lvl="0" indent="0" algn="ctr" rtl="0">
              <a:spcBef>
                <a:spcPts val="0"/>
              </a:spcBef>
              <a:spcAft>
                <a:spcPts val="0"/>
              </a:spcAft>
              <a:buNone/>
            </a:pPr>
            <a:r>
              <a:rPr lang="en"/>
              <a:t>thousand words</a:t>
            </a:r>
            <a:endParaRPr/>
          </a:p>
        </p:txBody>
      </p:sp>
      <p:pic>
        <p:nvPicPr>
          <p:cNvPr id="4" name="Picture 3">
            <a:extLst>
              <a:ext uri="{FF2B5EF4-FFF2-40B4-BE49-F238E27FC236}">
                <a16:creationId xmlns:a16="http://schemas.microsoft.com/office/drawing/2014/main" id="{3507A63B-AA18-7414-36B7-F40097BEE783}"/>
              </a:ext>
            </a:extLst>
          </p:cNvPr>
          <p:cNvPicPr>
            <a:picLocks noChangeAspect="1"/>
          </p:cNvPicPr>
          <p:nvPr/>
        </p:nvPicPr>
        <p:blipFill>
          <a:blip r:embed="rId4"/>
          <a:stretch>
            <a:fillRect/>
          </a:stretch>
        </p:blipFill>
        <p:spPr>
          <a:xfrm>
            <a:off x="933807" y="0"/>
            <a:ext cx="7276385"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 name="Text Box 2">
            <a:extLst>
              <a:ext uri="{FF2B5EF4-FFF2-40B4-BE49-F238E27FC236}">
                <a16:creationId xmlns:a16="http://schemas.microsoft.com/office/drawing/2014/main" id="{154C2FD3-21EA-20C8-06FD-1B55BBFD23B6}"/>
              </a:ext>
            </a:extLst>
          </p:cNvPr>
          <p:cNvSpPr txBox="1">
            <a:spLocks noChangeArrowheads="1"/>
          </p:cNvSpPr>
          <p:nvPr/>
        </p:nvSpPr>
        <p:spPr bwMode="auto">
          <a:xfrm>
            <a:off x="2404110" y="2228850"/>
            <a:ext cx="5368290" cy="6858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130810">
              <a:lnSpc>
                <a:spcPct val="107000"/>
              </a:lnSpc>
            </a:pPr>
            <a:r>
              <a:rPr lang="en-US" sz="2400" b="1" kern="100">
                <a:solidFill>
                  <a:srgbClr val="3C3C3C"/>
                </a:solidFill>
                <a:effectLst/>
                <a:latin typeface="Cooper"/>
                <a:ea typeface="Cooper"/>
                <a:cs typeface="Cooper"/>
              </a:rPr>
              <a:t>	</a:t>
            </a:r>
            <a:r>
              <a:rPr lang="en-US" sz="3600" b="1" kern="100">
                <a:solidFill>
                  <a:srgbClr val="3C3C3C"/>
                </a:solidFill>
                <a:effectLst/>
                <a:latin typeface="Cooper"/>
                <a:ea typeface="Cooper"/>
                <a:cs typeface="Cooper"/>
              </a:rPr>
              <a:t>MIND MAPING</a:t>
            </a:r>
            <a:endParaRPr lang="en-IN" sz="2400" b="1" kern="100">
              <a:solidFill>
                <a:srgbClr val="3C3C3C"/>
              </a:solidFill>
              <a:effectLst/>
              <a:latin typeface="Cooper"/>
              <a:ea typeface="Cooper"/>
              <a:cs typeface="Coop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pic>
        <p:nvPicPr>
          <p:cNvPr id="4" name="Picture 3">
            <a:extLst>
              <a:ext uri="{FF2B5EF4-FFF2-40B4-BE49-F238E27FC236}">
                <a16:creationId xmlns:a16="http://schemas.microsoft.com/office/drawing/2014/main" id="{78B4616D-6F9F-74D1-FCAD-24A67E3988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311640" cy="5143501"/>
          </a:xfrm>
          <a:prstGeom prst="rect">
            <a:avLst/>
          </a:prstGeom>
        </p:spPr>
      </p:pic>
    </p:spTree>
  </p:cSld>
  <p:clrMapOvr>
    <a:masterClrMapping/>
  </p:clrMapOvr>
</p:sld>
</file>

<file path=ppt/theme/theme1.xml><?xml version="1.0" encoding="utf-8"?>
<a:theme xmlns:a="http://schemas.openxmlformats.org/drawingml/2006/main" name="SKETCH LESSON">
  <a:themeElements>
    <a:clrScheme name="Simple Light">
      <a:dk1>
        <a:srgbClr val="000000"/>
      </a:dk1>
      <a:lt1>
        <a:srgbClr val="FFFFFF"/>
      </a:lt1>
      <a:dk2>
        <a:srgbClr val="595959"/>
      </a:dk2>
      <a:lt2>
        <a:srgbClr val="EEEEEE"/>
      </a:lt2>
      <a:accent1>
        <a:srgbClr val="FEB8B3"/>
      </a:accent1>
      <a:accent2>
        <a:srgbClr val="A6DFDA"/>
      </a:accent2>
      <a:accent3>
        <a:srgbClr val="FED58A"/>
      </a:accent3>
      <a:accent4>
        <a:srgbClr val="FF9991"/>
      </a:accent4>
      <a:accent5>
        <a:srgbClr val="8FE2DB"/>
      </a:accent5>
      <a:accent6>
        <a:srgbClr val="FFBF4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Sketchnotes Lesson by Slidesgo</Template>
  <TotalTime>5</TotalTime>
  <Words>715</Words>
  <Application>Microsoft Office PowerPoint</Application>
  <PresentationFormat>On-screen Show (16:9)</PresentationFormat>
  <Paragraphs>96</Paragraphs>
  <Slides>17</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Copperplate Gothic</vt:lpstr>
      <vt:lpstr>Comfortaa</vt:lpstr>
      <vt:lpstr>Permanent Marker</vt:lpstr>
      <vt:lpstr>Aptos</vt:lpstr>
      <vt:lpstr>Comfortaa Light</vt:lpstr>
      <vt:lpstr>Arial</vt:lpstr>
      <vt:lpstr>Aptos Display</vt:lpstr>
      <vt:lpstr>Imprint MT Shadow</vt:lpstr>
      <vt:lpstr>Cooper</vt:lpstr>
      <vt:lpstr>Amasis MT Pro Black</vt:lpstr>
      <vt:lpstr>Calibri</vt:lpstr>
      <vt:lpstr>SKETCH LESSON</vt:lpstr>
      <vt:lpstr>GROUP NO: 14 </vt:lpstr>
      <vt:lpstr>PowerPoint Presentation</vt:lpstr>
      <vt:lpstr>TABLE OF CONTENTS</vt:lpstr>
      <vt:lpstr>INTRODUCTION</vt:lpstr>
      <vt:lpstr>PowerPoint Presentation</vt:lpstr>
      <vt:lpstr>PowerPoint Presentation</vt:lpstr>
      <vt:lpstr>A picture is worth a  thousand words</vt:lpstr>
      <vt:lpstr>PowerPoint Presentation</vt:lpstr>
      <vt:lpstr>PowerPoint Presentation</vt:lpstr>
      <vt:lpstr>PowerPoint Presentation</vt:lpstr>
      <vt:lpstr>FEATURES OF THE TOPIC</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gajanan jadhav</dc:creator>
  <cp:lastModifiedBy>Sarthak Darandale</cp:lastModifiedBy>
  <cp:revision>3</cp:revision>
  <dcterms:created xsi:type="dcterms:W3CDTF">2024-09-11T12:04:04Z</dcterms:created>
  <dcterms:modified xsi:type="dcterms:W3CDTF">2024-12-08T12:23:34Z</dcterms:modified>
</cp:coreProperties>
</file>