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5" Type="http://schemas.openxmlformats.org/officeDocument/2006/relationships/slide" Target="slides/slide4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jpe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201CD-03A3-3FFD-0843-77D33B30A3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4455" y="-210079"/>
            <a:ext cx="8825658" cy="2677648"/>
          </a:xfrm>
        </p:spPr>
        <p:txBody>
          <a:bodyPr/>
          <a:lstStyle/>
          <a:p>
            <a:pPr algn="ctr"/>
            <a:r>
              <a:rPr lang="en-GB" dirty="0">
                <a:latin typeface="Algerian" pitchFamily="82" charset="0"/>
              </a:rPr>
              <a:t>Welcome 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18D7F7-66B0-2EFF-0298-A4AAE4979B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961152"/>
            <a:ext cx="8825658" cy="267764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Abadi" panose="020B060402010402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I am : </a:t>
            </a:r>
            <a:r>
              <a:rPr lang="en-GB" sz="2400" dirty="0" err="1">
                <a:latin typeface="Abadi" panose="020B060402010402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sarthak</a:t>
            </a:r>
            <a:r>
              <a:rPr lang="en-GB" sz="2400" dirty="0">
                <a:latin typeface="Abadi" panose="020B060402010402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2400" dirty="0" err="1">
                <a:latin typeface="Abadi" panose="020B060402010402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prakash</a:t>
            </a:r>
            <a:r>
              <a:rPr lang="en-GB" sz="2400" dirty="0">
                <a:latin typeface="Abadi" panose="020B060402010402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2400" dirty="0" err="1">
                <a:latin typeface="Abadi" panose="020B060402010402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jadhav</a:t>
            </a:r>
            <a:r>
              <a:rPr lang="en-GB" sz="2400" dirty="0">
                <a:latin typeface="Abadi" panose="020B060402010402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Abadi" panose="020B060402010402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I am here to present my problem statement.</a:t>
            </a:r>
            <a:endParaRPr lang="en-US" sz="2400" dirty="0">
              <a:latin typeface="Abadi" panose="020B0604020104020204" pitchFamily="34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A0794E-7CE1-1FB0-1980-73A650E6C491}"/>
              </a:ext>
            </a:extLst>
          </p:cNvPr>
          <p:cNvSpPr txBox="1"/>
          <p:nvPr/>
        </p:nvSpPr>
        <p:spPr>
          <a:xfrm>
            <a:off x="5181600" y="2407443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BCA427-1AD6-5141-E89D-C7B600892CE6}"/>
              </a:ext>
            </a:extLst>
          </p:cNvPr>
          <p:cNvSpPr txBox="1"/>
          <p:nvPr/>
        </p:nvSpPr>
        <p:spPr>
          <a:xfrm>
            <a:off x="3923110" y="4406660"/>
            <a:ext cx="6590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GB" sz="3600" dirty="0">
                <a:latin typeface="Algerian" pitchFamily="82" charset="0"/>
              </a:rPr>
              <a:t>Toothpaste Dispenser</a:t>
            </a:r>
            <a:r>
              <a:rPr lang="en-GB" sz="3600" dirty="0"/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15521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1BAA7-0CB3-4195-C75A-BD28D3AF0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Algerian" pitchFamily="82" charset="0"/>
              </a:rPr>
              <a:t>Problem statement 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1CD37-C665-75BC-3EAC-10DA5CB2E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931" y="3001000"/>
            <a:ext cx="9111457" cy="3280832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chemeClr val="tx1"/>
                </a:solidFill>
                <a:latin typeface="Algerian" pitchFamily="82" charset="0"/>
              </a:rPr>
              <a:t>Toothpaste dispenser is expensive but we are making in low cost</a:t>
            </a:r>
            <a:r>
              <a:rPr lang="en-GB" sz="2400" dirty="0">
                <a:solidFill>
                  <a:schemeClr val="tx1"/>
                </a:solidFill>
              </a:rPr>
              <a:t> .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6183A8-9D29-6B65-09DE-04EB12D57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965" y="3536156"/>
            <a:ext cx="5678035" cy="314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544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AF191-1E61-0566-A858-DF090024D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Algerian" pitchFamily="82" charset="0"/>
              </a:rPr>
              <a:t>Solution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28BBE-F097-B28D-A359-9A2B0D3CA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solidFill>
                  <a:schemeClr val="tx1"/>
                </a:solidFill>
              </a:rPr>
              <a:t>In this time all people want affordable things so for this 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tx1"/>
                </a:solidFill>
              </a:rPr>
              <a:t>I am making affordable toothpaste dispenser that will be 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tx1"/>
                </a:solidFill>
              </a:rPr>
              <a:t>Taking low cost for making and that why that will be in low 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tx1"/>
                </a:solidFill>
              </a:rPr>
              <a:t>Cost for needed peoples 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05367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8D48F-9EEE-57EA-A50C-D9BD164C1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Algerian" pitchFamily="82" charset="0"/>
              </a:rPr>
              <a:t>Required materials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DB4D1-ADFB-8B14-8C6F-159F7894D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400" dirty="0"/>
              <a:t>Hard plastic cup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Spring from pen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Top of soap dispenser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Pieces of plastic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Silver spray paint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3-4 inch long nail 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028C4B-7851-EA86-66A3-4792E9034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3045" y="2317750"/>
            <a:ext cx="3606644" cy="26233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A76EB4-518D-A17A-9F5B-E028555DC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875" y="2687901"/>
            <a:ext cx="3794026" cy="158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537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7515E-3F4D-06E9-9524-824D38613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Algerian" pitchFamily="82" charset="0"/>
              </a:rPr>
              <a:t>Working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11F6E-7BFC-0B45-EB45-B31D30083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802468"/>
            <a:ext cx="8825659" cy="3416300"/>
          </a:xfrm>
        </p:spPr>
        <p:txBody>
          <a:bodyPr>
            <a:normAutofit/>
          </a:bodyPr>
          <a:lstStyle/>
          <a:p>
            <a:r>
              <a:rPr lang="en-GB" sz="2400" dirty="0"/>
              <a:t>Take one plastic cup, make a hole at middle length of</a:t>
            </a:r>
          </a:p>
          <a:p>
            <a:pPr marL="0" indent="0">
              <a:buNone/>
            </a:pPr>
            <a:r>
              <a:rPr lang="en-GB" sz="2400" dirty="0"/>
              <a:t>Cup.</a:t>
            </a:r>
          </a:p>
          <a:p>
            <a:r>
              <a:rPr lang="en-GB" sz="2400" dirty="0"/>
              <a:t>Take a spring place in the hole of cup.</a:t>
            </a:r>
          </a:p>
          <a:p>
            <a:r>
              <a:rPr lang="en-GB" sz="2400" dirty="0"/>
              <a:t>Take a piece of plastic such as ( spoon).</a:t>
            </a:r>
          </a:p>
          <a:p>
            <a:r>
              <a:rPr lang="en-GB" sz="2400" dirty="0"/>
              <a:t>Also take 3-4 inch long nail .</a:t>
            </a:r>
          </a:p>
          <a:p>
            <a:r>
              <a:rPr lang="en-GB" sz="2400" dirty="0"/>
              <a:t>When we put toothpaste inside the glass so spring will </a:t>
            </a:r>
          </a:p>
          <a:p>
            <a:pPr marL="0" indent="0">
              <a:buNone/>
            </a:pPr>
            <a:r>
              <a:rPr lang="en-GB" sz="2400" dirty="0"/>
              <a:t>Give pressure on toothpaste so that will come down.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344D12-4E23-94B2-9B39-432E826FB95F}"/>
              </a:ext>
            </a:extLst>
          </p:cNvPr>
          <p:cNvSpPr txBox="1"/>
          <p:nvPr/>
        </p:nvSpPr>
        <p:spPr>
          <a:xfrm>
            <a:off x="0" y="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396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C0F2856-83E2-27A5-1981-82DADAC32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612" y="1645113"/>
            <a:ext cx="8037576" cy="452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3538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TF10001029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9" id="{ED3996BA-162B-43C7-B0E2-A5CA4E649741}" vid="{187088E4-27D7-4455-856F-4A44258D82E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TF10001029</vt:lpstr>
      <vt:lpstr>Welcome </vt:lpstr>
      <vt:lpstr>Problem statement </vt:lpstr>
      <vt:lpstr>Solution </vt:lpstr>
      <vt:lpstr>Required materials</vt:lpstr>
      <vt:lpstr>Working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</dc:title>
  <dc:creator>sarthakjadhav8999@gmail.com</dc:creator>
  <cp:lastModifiedBy>sarthakjadhav8999@gmail.com</cp:lastModifiedBy>
  <cp:revision>6</cp:revision>
  <dcterms:created xsi:type="dcterms:W3CDTF">2024-10-08T06:07:31Z</dcterms:created>
  <dcterms:modified xsi:type="dcterms:W3CDTF">2024-10-08T10:29:10Z</dcterms:modified>
</cp:coreProperties>
</file>